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8" r:id="rId2"/>
    <p:sldId id="256" r:id="rId3"/>
    <p:sldId id="257" r:id="rId4"/>
    <p:sldId id="258" r:id="rId5"/>
    <p:sldId id="259" r:id="rId6"/>
    <p:sldId id="265" r:id="rId7"/>
    <p:sldId id="260" r:id="rId8"/>
    <p:sldId id="266" r:id="rId9"/>
    <p:sldId id="261" r:id="rId10"/>
    <p:sldId id="267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6A190-6C50-4C3A-8FDD-408A3E5D5EF1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42891-3A19-4889-91DA-49CC47E2E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09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42891-3A19-4889-91DA-49CC47E2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BA72-2B4F-4C7B-9035-85F4AA027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F18FE-915F-41B6-B9D2-3D330A94E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6387F-54A2-471C-859E-312CE675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7381-7FC8-46F6-BFDD-1C52B34611A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9D2AD-B376-4430-B32F-C11BE193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BD7C4-A72E-4B0C-B989-E327B90A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0BD3-4449-4B30-A791-BFED5CB49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4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E96B-C4EE-4700-96BA-BB7E53B0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35D1A-D46F-4757-9A26-B04090751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C048F-F6AA-4B8E-A7E7-E34297D0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7381-7FC8-46F6-BFDD-1C52B34611A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ACC92-7ADD-49D4-A34F-7BCFF96B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263E8-42D1-4BC8-8841-0F8A890F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0BD3-4449-4B30-A791-BFED5CB49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1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5F300-CEA1-4DD0-92EE-6D818B917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3E206-CC14-4B89-821D-115529C90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95C72-1CB0-47ED-96D1-C0BE0768F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7381-7FC8-46F6-BFDD-1C52B34611A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4919A-0183-4F5A-A935-F9FB2A4F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B9E73-2A3C-4A9F-B077-CF788015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0BD3-4449-4B30-A791-BFED5CB49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1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4DF9-69FA-4083-BF76-CFA0F37C3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F9299-8F48-4686-BBA4-DD3339B39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AE09B-973D-42CE-9BB7-189D0454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7381-7FC8-46F6-BFDD-1C52B34611A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C9D09-4711-4FA0-84C2-CA318C69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2640D-6FE9-4BE5-8D04-2633B2309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0BD3-4449-4B30-A791-BFED5CB49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5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836B-D191-4E24-82B6-F206071B0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C41E0-0CCA-4B08-98C3-DAD5A54FF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4FD5D-442D-4246-A999-D440C2F8F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7381-7FC8-46F6-BFDD-1C52B34611A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672F4-925C-47E2-869F-1A16BE5B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4DBC-636D-4E2F-A2A0-349EC80B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0BD3-4449-4B30-A791-BFED5CB49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4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793C-BB26-49E1-854D-F37D8F4A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6B521-FEDF-4BE5-B7ED-C2BED476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84C02-7C31-4BD0-861E-9D80A7576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80FF5-7819-4DC6-ABEB-3A3C6470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7381-7FC8-46F6-BFDD-1C52B34611A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17727-74CA-4BC7-BA5D-547AE5C6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89F13-25D4-44A5-BD06-630D1B40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0BD3-4449-4B30-A791-BFED5CB49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6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7467-F5C0-4FE7-ADD7-846E004B7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E704F-4C99-4924-92F4-4A3CC6FC7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910AF-1EFC-4D46-B9DB-59890C5B7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78C21-452E-440B-812D-7282EDF28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57F2E-1176-40C0-A559-7E6D8C5FA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18156D-E67C-42B1-95CC-A7FB72CA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7381-7FC8-46F6-BFDD-1C52B34611A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013231-4D66-42DB-B091-6DE617A4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FB0D3-30D7-42F4-AD9C-C186993B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0BD3-4449-4B30-A791-BFED5CB49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4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CA6D-1BDF-4C00-B78F-8C94CE7D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82179-4F1C-4296-8811-DC0C9A37D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7381-7FC8-46F6-BFDD-1C52B34611A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8AF8E-D717-4B4F-AD01-1F234A6D0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9B32B-FDAA-4193-A550-1D2342A4A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0BD3-4449-4B30-A791-BFED5CB49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2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39E26-55E1-47EC-A96E-274FA3D6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7381-7FC8-46F6-BFDD-1C52B34611A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E69902-A210-4FBA-828D-377EB5FC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C4767-4318-4D59-9654-AF29751D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0BD3-4449-4B30-A791-BFED5CB49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7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00385-5EFD-4E4B-A57F-4B7EB8E9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06EEA-EE74-4CB4-A5DE-29D37949D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F247E-FDD5-41DD-BA76-99166888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A876E-62F8-47C4-BA3B-8F223FBE3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7381-7FC8-46F6-BFDD-1C52B34611A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5D933-8061-42A3-9064-FF16E1A8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29DDE-4FB0-41A2-9113-DDBAF7D5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0BD3-4449-4B30-A791-BFED5CB49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4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E396-0BB9-46CD-A7AE-55AAA19CB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04788A-0753-467F-B5B7-B26141458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18FDC-9E9A-4F10-BD14-854FE5E77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11335-C8DE-412B-9D2C-A1370B505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7381-7FC8-46F6-BFDD-1C52B34611A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7503F-FEB5-44B8-82A4-88015FDE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7784D-4BFF-4501-89D2-BDB91EFA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0BD3-4449-4B30-A791-BFED5CB49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5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E7AD2-8320-4AC5-ADC5-67CAECCFC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FC210-DFD1-4295-999A-3CD270724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8F280-DFA2-4F83-ACAB-DBF1690BA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F7381-7FC8-46F6-BFDD-1C52B34611A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D04DF-CC98-479F-979E-B52965BC9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57553-AC3A-46B7-9162-69E6AE171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90BD3-4449-4B30-A791-BFED5CB49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0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14A8-9B28-4372-A930-E932837FF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0AD1B-0544-40BD-BA0E-8CE1D72C1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End Problems; 4.1-4.10</a:t>
            </a:r>
          </a:p>
        </p:txBody>
      </p:sp>
    </p:spTree>
    <p:extLst>
      <p:ext uri="{BB962C8B-B14F-4D97-AF65-F5344CB8AC3E}">
        <p14:creationId xmlns:p14="http://schemas.microsoft.com/office/powerpoint/2010/main" val="2050193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0211AC-C238-42DF-91DB-D399F08F8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01" y="0"/>
            <a:ext cx="106313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0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7C07A0-84B1-49B7-B379-01CF2F266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12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F8B98B-7A24-49D1-84CC-12B946BFC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864" y="0"/>
            <a:ext cx="56722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19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E6097B-2AEF-42F0-A3C2-B63B29B29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462" y="0"/>
            <a:ext cx="7299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7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ACFEE0-740E-4E6D-8416-45CCC7B58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906"/>
            <a:ext cx="12192000" cy="426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9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5232CA-717F-42D0-93B0-DADA83764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71" y="0"/>
            <a:ext cx="6472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43840B-E8CB-4D2B-BDDB-A4C40658F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906"/>
            <a:ext cx="12192000" cy="426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36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E2180B-193C-455E-AD48-E31676829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088" y="0"/>
            <a:ext cx="5323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0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9819CF-C02B-471C-9A00-53C69BA5E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73" y="323557"/>
            <a:ext cx="8828440" cy="655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77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849063-A2BF-4B24-87CA-D34ABD2B1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314" y="0"/>
            <a:ext cx="7577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4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A0C389-337D-4888-8D49-6D841F3EC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2" y="1437729"/>
            <a:ext cx="12129167" cy="352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2879F5-A548-49D5-A8BD-891D7A672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0"/>
            <a:ext cx="10607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5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7</Words>
  <Application>Microsoft Office PowerPoint</Application>
  <PresentationFormat>Widescreen</PresentationFormat>
  <Paragraphs>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Chapter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Irsa Talib</dc:creator>
  <cp:lastModifiedBy>Irsa Talib</cp:lastModifiedBy>
  <cp:revision>5</cp:revision>
  <dcterms:created xsi:type="dcterms:W3CDTF">2020-11-16T07:13:31Z</dcterms:created>
  <dcterms:modified xsi:type="dcterms:W3CDTF">2020-11-17T08:20:35Z</dcterms:modified>
</cp:coreProperties>
</file>