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5E0-3F41-4BD8-BDF3-871AC7EC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DD79-0A4C-4108-9562-A5AEAA37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380C-2BD6-4F5D-8626-4BDFB5BC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4C-225C-4B20-8277-EABF35EC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CC6-E3AF-47AE-A33D-3ECCC2B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F504-4422-4D4C-B2BF-0FC0B4BB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220E-90E0-47ED-A75F-39E1CF54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F37C-88FE-41B5-9607-CA6F0F9E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83EB-F2F5-4542-A09F-C2C24BD4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272B-22C3-4360-A20F-A03055F9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84ED8-D3F1-488B-A593-9CAE0656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0075-E7C5-4941-B364-09BB5CF4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E17B-4C27-4FD7-900B-3D120896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564E-F87F-4EDC-8BD3-43C1DA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7DBF-6611-4561-833D-CF44A2AE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65A6-2FA9-4998-908C-F7F77C2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D56A-CBFE-46A8-8FF2-33075709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23CF-3A3B-4A16-99B6-95CD0D0E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4BDE-94A9-4805-99F5-76297DA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3A08-5DD2-4C20-BFC8-E35BB751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62BA-61F9-4D24-98F6-D67F359E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579E-9982-4914-9B20-38974256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21BC-178E-4DB7-9E26-CFF65CAF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D4CB-96CB-4A41-93C3-08D0CD37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DD20-438F-4833-96AD-6D6E3823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4F5B-3411-43CD-B632-E663A8E5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F07A-ED08-46B2-84DC-A46346798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6DF0-122A-404C-B7A2-1B48EE4E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1E50C-6C7B-44CC-B401-106CDD9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9471-95EE-4A7E-947D-B0B1BB5F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31988-A02E-4F7E-B73E-37D0CF7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B259-A94D-49E1-BB52-7DBFAEEB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1C38-96A6-4B57-8B9F-F05796C9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902-995B-43EB-8A4A-E56DF1B2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2E7F4-E3E1-44E6-9D3A-1EB37CF24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51DF-E737-4608-9211-B363B69C0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2A18A-EC3F-4B47-8969-A03F66CF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DB3FD-EFFB-4231-A752-FD9172B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D1455-EBF7-4ACD-B978-B0206CA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9FFD-9530-4146-A2E2-729FC00A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9BA9-26DE-46CC-B309-053905A7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8D7BD-92BB-452A-8605-B03C4DF3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B707-2B72-472B-A204-4279C2A5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15D45-7BE6-44D1-9BE9-C673BC4C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84928-9747-4D40-A059-CAF52FAA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F51C-9349-436D-9B64-CE36987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109-F644-4166-B5C0-CE12A142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9C46-F0A6-4929-8321-07AEE83A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947D3-055C-4EDC-B422-2CF04470A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7554-AC2A-4DB1-B62A-4626ABD0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BF34-5FAF-431A-992B-972C7865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FB244-8ED8-428B-9BD0-15A68C70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F6F-5F50-4E62-AE69-C356B6FF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1ABBF-4310-48E2-87D6-E7782C03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7E8E8-FF3C-4831-B9BA-A683E6F5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6290-332C-4CA6-B18B-925DDEF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97C-7F41-47E4-B272-B9A0CAD3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7F15-65E4-4819-A8F2-4C3F6B0B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AE276-E7F4-4F85-B062-91FE0486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92916-5BEE-46ED-9792-420AE956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4BC6-C85C-4925-9EB3-FCBF46C2D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6064-9A6E-496B-A5A3-5181A9A779F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89D4-AEBB-4B96-BB57-3ACFF6B0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5DFE-EB01-45CE-8E2A-711962CBE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7CC7-CEC6-4868-9014-676D1A64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3D53-85F4-4D68-86C2-1F1B49A5F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4B91-E1F1-42CB-85DB-0813E5E9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Shear force and Bending moment diagrams</a:t>
            </a:r>
          </a:p>
          <a:p>
            <a:r>
              <a:rPr lang="en-US" dirty="0"/>
              <a:t>(SFD &amp; BMD)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4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D5623-0CCE-4F24-8C90-D1954330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4" y="2124223"/>
            <a:ext cx="11687030" cy="26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06943-8546-4218-A526-D3990505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" y="2335237"/>
            <a:ext cx="12071587" cy="22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5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C1049-289D-4F2C-9005-AF204BFB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6" y="1069145"/>
            <a:ext cx="11097274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5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88A7A-9D98-4F88-8B8B-345235AA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4" y="337625"/>
            <a:ext cx="9243571" cy="60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555FF-0330-41BB-A075-21667140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223887"/>
            <a:ext cx="7786513" cy="62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ECC5B0-2E31-4AD5-ACD5-DC914094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604443"/>
            <a:ext cx="774490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0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980F2-E010-40B7-8585-B41ADCE6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140677"/>
            <a:ext cx="7135952" cy="66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0E627-B7B7-49C2-9E35-22EC8DD3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74" y="858129"/>
            <a:ext cx="10912701" cy="46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9E5D5-74AB-4CE2-919E-FF72D8675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0" y="454839"/>
            <a:ext cx="11213717" cy="5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9EBC4-B5BA-4305-9272-7BA6355A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-62322"/>
            <a:ext cx="10691446" cy="66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AB903-C61E-4F6F-B7C5-06CA5833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83" y="135661"/>
            <a:ext cx="6330462" cy="66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034296-F5C2-4057-A88D-A32212EBC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63231"/>
            <a:ext cx="10508565" cy="653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37D49-4B9C-4F3C-9355-184F1AB6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3" y="326739"/>
            <a:ext cx="11986620" cy="62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Irsa Talib</dc:creator>
  <cp:lastModifiedBy>Irsa Talib</cp:lastModifiedBy>
  <cp:revision>13</cp:revision>
  <dcterms:created xsi:type="dcterms:W3CDTF">2020-11-19T06:49:52Z</dcterms:created>
  <dcterms:modified xsi:type="dcterms:W3CDTF">2020-11-19T08:39:58Z</dcterms:modified>
</cp:coreProperties>
</file>