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0" r:id="rId4"/>
    <p:sldId id="271" r:id="rId5"/>
    <p:sldId id="272" r:id="rId6"/>
    <p:sldId id="273" r:id="rId7"/>
    <p:sldId id="277" r:id="rId8"/>
    <p:sldId id="274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9D5E0-3F41-4BD8-BDF3-871AC7ECC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EDD79-0A4C-4108-9562-A5AEAA37A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4380C-2BD6-4F5D-8626-4BDFB5BC3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6064-9A6E-496B-A5A3-5181A9A779F7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B8B4C-225C-4B20-8277-EABF35ECE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51CC6-E3AF-47AE-A33D-3ECCC2BDA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7CC7-CEC6-4868-9014-676D1A64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5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9F504-4422-4D4C-B2BF-0FC0B4BB0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6220E-90E0-47ED-A75F-39E1CF54A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F37C-88FE-41B5-9607-CA6F0F9E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6064-9A6E-496B-A5A3-5181A9A779F7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C83EB-F2F5-4542-A09F-C2C24BD4A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1272B-22C3-4360-A20F-A03055F9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7CC7-CEC6-4868-9014-676D1A64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48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184ED8-D3F1-488B-A593-9CAE06565D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AB0075-E7C5-4941-B364-09BB5CF4F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AE17B-4C27-4FD7-900B-3D120896A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6064-9A6E-496B-A5A3-5181A9A779F7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9564E-F87F-4EDC-8BD3-43C1DAD5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07DBF-6611-4561-833D-CF44A2AE4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7CC7-CEC6-4868-9014-676D1A64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34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065A6-2FA9-4998-908C-F7F77C2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4D56A-CBFE-46A8-8FF2-33075709B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423CF-3A3B-4A16-99B6-95CD0D0E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6064-9A6E-496B-A5A3-5181A9A779F7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74BDE-94A9-4805-99F5-76297DAA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D3A08-5DD2-4C20-BFC8-E35BB751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7CC7-CEC6-4868-9014-676D1A64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2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062BA-61F9-4D24-98F6-D67F359E2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5579E-9982-4914-9B20-389742560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C21BC-178E-4DB7-9E26-CFF65CAFF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6064-9A6E-496B-A5A3-5181A9A779F7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4D4CB-96CB-4A41-93C3-08D0CD37E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DDD20-438F-4833-96AD-6D6E3823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7CC7-CEC6-4868-9014-676D1A64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9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24F5B-3411-43CD-B632-E663A8E56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AF07A-ED08-46B2-84DC-A463467983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06DF0-122A-404C-B7A2-1B48EE4E2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1E50C-6C7B-44CC-B401-106CDD9BC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6064-9A6E-496B-A5A3-5181A9A779F7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89471-95EE-4A7E-947D-B0B1BB5F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31988-A02E-4F7E-B73E-37D0CF71F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7CC7-CEC6-4868-9014-676D1A64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56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5B259-A94D-49E1-BB52-7DBFAEEBB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11C38-96A6-4B57-8B9F-F05796C9F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AC902-995B-43EB-8A4A-E56DF1B2C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2E7F4-E3E1-44E6-9D3A-1EB37CF24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9751DF-E737-4608-9211-B363B69C0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A2A18A-EC3F-4B47-8969-A03F66CF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6064-9A6E-496B-A5A3-5181A9A779F7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DB3FD-EFFB-4231-A752-FD9172B56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CD1455-EBF7-4ACD-B978-B0206CA1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7CC7-CEC6-4868-9014-676D1A64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2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79FFD-9530-4146-A2E2-729FC00A3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149BA9-26DE-46CC-B309-053905A79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6064-9A6E-496B-A5A3-5181A9A779F7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F8D7BD-92BB-452A-8605-B03C4DF3B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DBB707-2B72-472B-A204-4279C2A5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7CC7-CEC6-4868-9014-676D1A64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59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15D45-7BE6-44D1-9BE9-C673BC4CB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6064-9A6E-496B-A5A3-5181A9A779F7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584928-9747-4D40-A059-CAF52FAA7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1F51C-9349-436D-9B64-CE36987E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7CC7-CEC6-4868-9014-676D1A64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7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0B109-F644-4166-B5C0-CE12A1428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E9C46-F0A6-4929-8321-07AEE83AF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947D3-055C-4EDC-B422-2CF04470A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A7554-AC2A-4DB1-B62A-4626ABD0F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6064-9A6E-496B-A5A3-5181A9A779F7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BBF34-5FAF-431A-992B-972C7865F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FB244-8ED8-428B-9BD0-15A68C704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7CC7-CEC6-4868-9014-676D1A64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7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19F6F-5F50-4E62-AE69-C356B6FF7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A1ABBF-4310-48E2-87D6-E7782C03B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47E8E8-FF3C-4831-B9BA-A683E6F56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E6290-332C-4CA6-B18B-925DDEFF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6064-9A6E-496B-A5A3-5181A9A779F7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A297C-7F41-47E4-B272-B9A0CAD3E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07F15-65E4-4819-A8F2-4C3F6B0BF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7CC7-CEC6-4868-9014-676D1A64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5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4AE276-E7F4-4F85-B062-91FE0486C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92916-5BEE-46ED-9792-420AE956D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D4BC6-C85C-4925-9EB3-FCBF46C2D3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A6064-9A6E-496B-A5A3-5181A9A779F7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E89D4-AEBB-4B96-BB57-3ACFF6B03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D5DFE-EB01-45CE-8E2A-711962CBE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47CC7-CEC6-4868-9014-676D1A64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79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73D53-85F4-4D68-86C2-1F1B49A5F9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24B91-E1F1-42CB-85DB-0813E5E9D6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Shear force and Bending moment diagrams</a:t>
            </a:r>
          </a:p>
          <a:p>
            <a:r>
              <a:rPr lang="en-US" dirty="0"/>
              <a:t>(SFD &amp; BMD)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46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B755B8-50D5-45C6-9B7D-12D8F6F2D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18" y="1013725"/>
            <a:ext cx="11886027" cy="411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422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3E2673-0755-4CA1-9E8E-904832846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917" y="0"/>
            <a:ext cx="42761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14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B4986A-A4C4-4A01-92F1-C87828198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519" y="0"/>
            <a:ext cx="46709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23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081329-B9AD-407C-99A4-6D588A7DA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510" y="0"/>
            <a:ext cx="36629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05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8859593-D8B4-405D-959B-0686A0E0F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264" y="0"/>
            <a:ext cx="36154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25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F8E17040-C761-4B2E-BB3D-7B038480F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285" y="1052181"/>
            <a:ext cx="6125430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843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93C161-D546-4C1F-9259-5FAF89263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679" y="0"/>
            <a:ext cx="40666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269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BD71F05-01C8-4DF9-88EF-E209AA61B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343" y="0"/>
            <a:ext cx="47593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417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13</Words>
  <Application>Microsoft Office PowerPoint</Application>
  <PresentationFormat>Widescreen</PresentationFormat>
  <Paragraphs>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Chapter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Irsa Talib</dc:creator>
  <cp:lastModifiedBy>Irsa Talib</cp:lastModifiedBy>
  <cp:revision>19</cp:revision>
  <dcterms:created xsi:type="dcterms:W3CDTF">2020-11-19T06:49:52Z</dcterms:created>
  <dcterms:modified xsi:type="dcterms:W3CDTF">2023-12-20T07:24:07Z</dcterms:modified>
</cp:coreProperties>
</file>