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09" autoAdjust="0"/>
    <p:restoredTop sz="93957" autoAdjust="0"/>
  </p:normalViewPr>
  <p:slideViewPr>
    <p:cSldViewPr snapToGrid="0">
      <p:cViewPr varScale="1">
        <p:scale>
          <a:sx n="68" d="100"/>
          <a:sy n="68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1E83-1B61-43AC-81A6-1C2965726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69678-80A7-42F8-8AE4-3906B2EBF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736C-0062-4FB8-9FE4-FFE641FD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3118-3F7C-43B8-96FF-0126D954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76B4-D11E-499A-B23E-1E87E674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56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E765-DFB3-450A-8D48-4D65BF7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18D3D-AAEE-445D-89B0-AD2D1BFA3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B3E37-9FB2-4082-9382-57D522F6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4CA4-A62E-4ECF-A6B3-208D546D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543B-21DD-4F82-AABB-5DEA9882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10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E8984-5C1B-4062-B93F-52C054D24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6B483-AEB8-4616-AB4B-1A6B59C26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FCBB-E349-45A3-AA0A-23CCD892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B989-AE29-424C-97E8-46C836E4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DE5D-68E6-4817-947C-1DAA7BA1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3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CACA-9BC2-4675-84C4-BD614ACC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BD2B-7447-449A-BA45-54B728C0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38F2E-E852-4DB5-BDB8-4C06E0DE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76C8-34DD-4512-9CAA-F618E973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9D5C-B04C-4E45-805D-D002C2B6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53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D9C7-5139-455C-9A4A-F9B7C9D4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6153-D7C4-4C84-B1D4-279EE1723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99C9-947F-42B6-848E-ED5120E9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3082-BBB4-4B18-B8C6-41D23A17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0ED4-5774-4BD8-B6EF-0845F94B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827A-40D4-4B82-B00D-C8B7DC80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A04A-4E8C-4060-A698-119CF6B2D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2A690-EBFE-460E-BBA6-97546E563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76578-4048-41FA-BB48-705314FF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20198-7945-4B02-960E-436385EC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D598E-3FB1-4D49-A703-DD3F6CAB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9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B847-F49F-48FC-85DC-AC6BE2E4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F2B12-BA77-4D63-AA5D-2DD52CC6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FC8D3-FCFD-4247-BC92-B408FF8E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1D89B-55BF-4B6D-813E-87C033617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06E53-4783-42CE-A99C-557329722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0066C-EE9B-4425-9169-E61FC305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68CF6-C329-4FE5-B426-386969F7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09FC2-4F3E-4C17-8107-33A56006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0EAC-58EC-4647-8337-591BB389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1936E-9099-457B-A910-6DB3B0D6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306F9-DA50-4FC9-9FA8-F9E4D936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2F4A0-5FFA-4DF2-9451-7717EE2F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11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962AD-9E2C-49E9-95BC-8165C595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B6C30-6D16-4782-B44C-05681204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3F8AB-5574-486F-BE0D-06CF2613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7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58AD-B528-4A82-89C5-1A0DEA06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AAE7-DDE2-4C05-AAF6-0BD6CE82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AFCC-E321-4179-A4FB-E6080F3A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0D117-BF76-4559-9F3A-9A440390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55452-373B-4215-AC23-03A18709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3D71-D05F-4D82-9523-FA645898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9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831-FE1B-4DBF-8B36-EB1E94AF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9D0B7-559F-48F6-8636-F1B125A7E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7F515-B380-4FCE-A8AD-70D1FB9FC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A6E78-ADEC-4104-855F-4D2F162A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D4AB8-628A-4772-B434-FF1F57D3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BACD6-4BCB-4600-A1DC-A0F18AF2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6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2C919-9F2A-48DD-B92B-F14D1852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F0FA-3CF1-497B-A6CE-37219CE87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42EBD-84ED-4C93-85F4-400F5FDD0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3450F-30E1-40C6-8AB8-4D6F226318FC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F95F7-13A6-41A6-9D60-BDA650E95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04B0-52FD-4A5C-8563-6CC1A6F6D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65A2C-5ECE-4D09-BA14-12A19A8139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34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6F05C9-5652-4CB4-AD26-DC3704C5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07" y="2676939"/>
            <a:ext cx="11942163" cy="15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0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E9F463-D376-434E-9AC5-9835460E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77" y="1272210"/>
            <a:ext cx="7195265" cy="39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BF7C2-BF54-4241-94A6-A6B9749C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47" y="0"/>
            <a:ext cx="4588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80E81-64E6-4648-983F-64BD5307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41" y="0"/>
            <a:ext cx="4034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E5336A4-D0E6-472B-951F-A7CB7EBE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46" y="954157"/>
            <a:ext cx="8496052" cy="49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6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text, letter&#10;&#10;Description automatically generated">
            <a:extLst>
              <a:ext uri="{FF2B5EF4-FFF2-40B4-BE49-F238E27FC236}">
                <a16:creationId xmlns:a16="http://schemas.microsoft.com/office/drawing/2014/main" id="{2825AB62-AFEE-4774-AFA3-2409D343D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50" y="0"/>
            <a:ext cx="5186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1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E1C9AF-7845-4644-86AB-8401FBF0A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5" y="0"/>
            <a:ext cx="3483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4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Irsa Talib</cp:lastModifiedBy>
  <cp:revision>6</cp:revision>
  <dcterms:created xsi:type="dcterms:W3CDTF">2020-12-17T06:45:23Z</dcterms:created>
  <dcterms:modified xsi:type="dcterms:W3CDTF">2023-12-26T10:28:23Z</dcterms:modified>
</cp:coreProperties>
</file>