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04942-10AF-41AA-9269-3F1E2486DB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5DB762-67D8-4F35-9A84-8BA0550388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201BA-A6A9-48FA-93DD-7DECBE842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8FD08-62BC-428F-ACF4-687C6F7CFDEA}" type="datetimeFigureOut">
              <a:rPr lang="en-GB" smtClean="0"/>
              <a:t>22/12/2020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CAFB97-2366-4AEC-BAC2-DCC0E8252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D3BC65-96FC-4865-BCD8-9606B161C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A76A2-ED9B-44C6-AF94-650FBDF6AB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5920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1636E-C070-4130-B0AC-805CD2CF6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9C8E79-A964-4F63-8A95-595E35E847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B85DF-1034-4416-95B1-F5597C9EE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8FD08-62BC-428F-ACF4-687C6F7CFDEA}" type="datetimeFigureOut">
              <a:rPr lang="en-GB" smtClean="0"/>
              <a:t>22/12/2020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54BE3-E4FF-4E92-94FF-ACF97D45E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AD7398-1925-4A14-8648-B7C28B575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A76A2-ED9B-44C6-AF94-650FBDF6AB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7081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AEE77E-9A9D-4619-8C27-8D0FA74A05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F1F1A5-A703-4F06-A4D9-0ADAB0F220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FE0F7-8827-4E06-9A71-C434F509E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8FD08-62BC-428F-ACF4-687C6F7CFDEA}" type="datetimeFigureOut">
              <a:rPr lang="en-GB" smtClean="0"/>
              <a:t>22/12/2020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FEA8A-3362-4D8E-A592-4ACDBF70A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F43B6-CCBD-433C-8854-D2C7BA48B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A76A2-ED9B-44C6-AF94-650FBDF6AB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3950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9D43B-D5E9-48EB-8957-E39E17DB6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4EC89-2237-4A5D-AA77-C1497E3CF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A72D6-248E-4A9E-9F4F-412DB5701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8FD08-62BC-428F-ACF4-687C6F7CFDEA}" type="datetimeFigureOut">
              <a:rPr lang="en-GB" smtClean="0"/>
              <a:t>22/12/2020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730284-ECA5-459B-A32D-3307F3E76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EF088-D1AB-47D0-B2E6-E53A2219B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A76A2-ED9B-44C6-AF94-650FBDF6AB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2817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D5862-1D01-4BF9-AD35-6620242D5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386D96-CA8C-4A5E-BBB3-7A8192FABA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61FC24-11C3-4ABC-AFE7-4C386E0B1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8FD08-62BC-428F-ACF4-687C6F7CFDEA}" type="datetimeFigureOut">
              <a:rPr lang="en-GB" smtClean="0"/>
              <a:t>22/12/2020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AB448-FF95-4FDC-958F-3C06A8C57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FD5CDD-99C2-455B-955C-A257A9859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A76A2-ED9B-44C6-AF94-650FBDF6AB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0512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9CD53-66B4-4A9B-9A57-4A272ED5E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5F840-3E0A-4A91-900E-23A2A8674A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FB7745-43E8-4EC3-855D-CE21E53325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0F425C-4B46-4626-9042-5DD2390C8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8FD08-62BC-428F-ACF4-687C6F7CFDEA}" type="datetimeFigureOut">
              <a:rPr lang="en-GB" smtClean="0"/>
              <a:t>22/12/2020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443112-4716-4C12-965E-3D0DF38B2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E35C97-5D25-42F4-A123-27F42CCAA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A76A2-ED9B-44C6-AF94-650FBDF6AB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5170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FC1FE-9868-4BD5-8179-62D860F0A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37C297-B0A0-41E7-B5E3-D77A27F454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57EA1D-03AA-4CB2-9C41-1C942D1E28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466F91-FF94-4AE0-AFCA-F6C3BDD54A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A075E8-C2E0-4872-B387-135044C21B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6995FC-7F0A-4DBB-9680-44AD7C840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8FD08-62BC-428F-ACF4-687C6F7CFDEA}" type="datetimeFigureOut">
              <a:rPr lang="en-GB" smtClean="0"/>
              <a:t>22/12/2020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01474B-410E-48B8-9921-BD81D3DF9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40E836-2275-48B7-8481-378339455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A76A2-ED9B-44C6-AF94-650FBDF6AB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873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D55C4-4678-4A81-B3FA-9A038E498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33657A-1ABF-487F-BDFE-2E256950C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8FD08-62BC-428F-ACF4-687C6F7CFDEA}" type="datetimeFigureOut">
              <a:rPr lang="en-GB" smtClean="0"/>
              <a:t>22/12/2020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9A3FFC-824D-4B92-B29B-1186D9B51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5187E0-72DF-4E25-BEA3-848D18018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A76A2-ED9B-44C6-AF94-650FBDF6AB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314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9A10DA-3549-495A-B1D6-75FB9DC88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8FD08-62BC-428F-ACF4-687C6F7CFDEA}" type="datetimeFigureOut">
              <a:rPr lang="en-GB" smtClean="0"/>
              <a:t>22/12/2020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B04BA1-B334-494C-9A23-0CC364737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5FF768-6C6A-4F99-91C8-D018BB4E2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A76A2-ED9B-44C6-AF94-650FBDF6AB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0146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EFD16-A9F3-42DF-A619-4F7CA1325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4515E-D211-47CF-A742-941D38666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1A72B9-2D76-43F2-9E3F-BDED990AFB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B740D5-D5CF-4102-AA3E-9CF4C9D60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8FD08-62BC-428F-ACF4-687C6F7CFDEA}" type="datetimeFigureOut">
              <a:rPr lang="en-GB" smtClean="0"/>
              <a:t>22/12/2020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67E10D-267D-4FE7-AD4A-D22851AE8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CD8320-8D75-4AC7-A17E-D1A344A12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A76A2-ED9B-44C6-AF94-650FBDF6AB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611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A639D-9EDE-4A3E-A710-48049EE4F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16EB19-132B-490D-BA58-EA10510C03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136D2D-E9DB-47FC-AC66-98435A3C54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A6C598-995E-42B4-8BEE-89A8B354A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8FD08-62BC-428F-ACF4-687C6F7CFDEA}" type="datetimeFigureOut">
              <a:rPr lang="en-GB" smtClean="0"/>
              <a:t>22/12/2020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7B3BB9-0E43-4224-B321-5A8D21070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67BBB0-D614-4418-87CE-FF21D5067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A76A2-ED9B-44C6-AF94-650FBDF6AB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4324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63D55E-7998-41BD-A45C-1446DAAF3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7C5BC1-EBF8-4AA8-8B82-6BE39BC8E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CDAD3-A79A-4F12-AFD3-9576289E09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A8FD08-62BC-428F-ACF4-687C6F7CFDEA}" type="datetimeFigureOut">
              <a:rPr lang="en-GB" smtClean="0"/>
              <a:t>22/12/2020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3316E-8B95-4007-A7B8-262BF2CB76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CDD8B-4D86-4B9D-95BC-FBFD561E62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A76A2-ED9B-44C6-AF94-650FBDF6AB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6492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4E1B7-7DA8-46AA-A596-0C1693E7DE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DESIGN OF PRISMATIC BEAMS FOR BENDING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006C10-6613-4351-BF40-608F104C53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7419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98AAF4B-FFE0-4CD9-9F07-82251E281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242" y="1970662"/>
            <a:ext cx="10154069" cy="321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557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039487D-41D9-4D0B-90CC-B02E383C8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600" y="2451651"/>
            <a:ext cx="11342602" cy="2014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561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20D0793-E238-471D-81CF-9153291FB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212" y="1828800"/>
            <a:ext cx="11506603" cy="3220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1429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607472-F9B9-45E6-8582-A2DC60E72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472" y="967409"/>
            <a:ext cx="10496683" cy="498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721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0C71C30-AA63-47D7-9B19-DF16381F7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172" y="2173357"/>
            <a:ext cx="11453366" cy="2557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9490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1066777-5AD6-48A8-9DB0-605BCA3F2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649" y="728870"/>
            <a:ext cx="10921297" cy="543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4204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DF98782-D49C-46C6-90B1-663C7326D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518" y="2411896"/>
            <a:ext cx="11516289" cy="2173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7575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18FD55-C9D6-4B50-99B0-94114AF7B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382" y="1921565"/>
            <a:ext cx="11628356" cy="3114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1433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B7CE9D9-F554-43CD-86EE-08C46D3B8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67" y="503584"/>
            <a:ext cx="11449876" cy="5724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2563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5B14ACF-67D2-4748-946C-022691FFD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462" y="275874"/>
            <a:ext cx="9526402" cy="6244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971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BBD812-63EC-4C5A-B63F-DC701D096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217" y="377052"/>
            <a:ext cx="9448800" cy="6044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680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311583A-40F9-44B1-AADD-C9512B730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549" y="1616765"/>
            <a:ext cx="10981091" cy="3630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468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62C4B35-CEB0-45F1-AEDE-B68C6EED0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692" y="848138"/>
            <a:ext cx="9596108" cy="527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819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6704184-F949-4F67-8E3E-21D1B132C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732" y="548640"/>
            <a:ext cx="9552341" cy="5866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526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2316117-CDCE-42C0-ADFF-1D7FC76FB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223" y="745589"/>
            <a:ext cx="10644677" cy="551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224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EB412B-CC27-4992-AFAE-6527AA86B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104" y="317287"/>
            <a:ext cx="7795394" cy="6163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771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D3D9B86-C422-4D84-BDBA-EB0406DD7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052" y="493308"/>
            <a:ext cx="8080144" cy="5576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469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173BBFB-0CBA-4014-A24F-B5058CAD75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739" y="357110"/>
            <a:ext cx="6301706" cy="621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217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</TotalTime>
  <Words>8</Words>
  <Application>Microsoft Office PowerPoint</Application>
  <PresentationFormat>Widescreen</PresentationFormat>
  <Paragraphs>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DESIGN OF PRISMATIC BEAMS FOR BENDING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OF PRISMATIC BEAMS FOR BENDING</dc:title>
  <dc:creator>Author</dc:creator>
  <cp:lastModifiedBy>Irsa Talib</cp:lastModifiedBy>
  <cp:revision>13</cp:revision>
  <dcterms:created xsi:type="dcterms:W3CDTF">2020-12-19T09:11:44Z</dcterms:created>
  <dcterms:modified xsi:type="dcterms:W3CDTF">2020-12-22T07:32:40Z</dcterms:modified>
</cp:coreProperties>
</file>