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14"/>
  </p:notesMasterIdLst>
  <p:sldIdLst>
    <p:sldId id="256" r:id="rId2"/>
    <p:sldId id="257" r:id="rId3"/>
    <p:sldId id="258" r:id="rId4"/>
    <p:sldId id="259" r:id="rId5"/>
    <p:sldId id="290" r:id="rId6"/>
    <p:sldId id="260" r:id="rId7"/>
    <p:sldId id="291" r:id="rId8"/>
    <p:sldId id="263" r:id="rId9"/>
    <p:sldId id="294" r:id="rId10"/>
    <p:sldId id="266" r:id="rId11"/>
    <p:sldId id="295" r:id="rId12"/>
    <p:sldId id="270" r:id="rId13"/>
  </p:sldIdLst>
  <p:sldSz cx="9144000" cy="5143500" type="screen16x9"/>
  <p:notesSz cx="6858000" cy="9144000"/>
  <p:embeddedFontLst>
    <p:embeddedFont>
      <p:font typeface="Alexandria" panose="020B0604020202020204" charset="-78"/>
      <p:regular r:id="rId15"/>
      <p:bold r:id="rId16"/>
    </p:embeddedFont>
    <p:embeddedFont>
      <p:font typeface="Bebas Neue" panose="020B0606020202050201" pitchFamily="34" charset="0"/>
      <p:regular r:id="rId17"/>
    </p:embeddedFont>
    <p:embeddedFont>
      <p:font typeface="Quicksand" panose="020B0604020202020204" charset="0"/>
      <p:regular r:id="rId18"/>
      <p:bold r:id="rId19"/>
    </p:embeddedFont>
    <p:embeddedFont>
      <p:font typeface="Raleway ExtraBold" pitchFamily="2"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34012B-9495-4592-A956-EEE8A825E786}">
  <a:tblStyle styleId="{1434012B-9495-4592-A956-EEE8A825E7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5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afc3854a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afc3854a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b12efbeafc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b12efbeafc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b12efbeafc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b12efbeafc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64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b06927b8a1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b06927b8a1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b003b2fd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b003b2fd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b003b2fdd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b003b2fdd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b003b2fddf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b003b2fdd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b003b2fdd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b003b2fdd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14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b12efbeaf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b12efbeaf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2b06927b8a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2b06927b8a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67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b06927b8a1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b06927b8a1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2b06927b8a1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2b06927b8a1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26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653613"/>
            <a:ext cx="5774400" cy="1509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a:off x="-4" y="-401038"/>
            <a:ext cx="8783104" cy="5243788"/>
            <a:chOff x="-4" y="-401038"/>
            <a:chExt cx="8783104" cy="5243788"/>
          </a:xfrm>
        </p:grpSpPr>
        <p:sp>
          <p:nvSpPr>
            <p:cNvPr id="11" name="Google Shape;11;p2"/>
            <p:cNvSpPr/>
            <p:nvPr/>
          </p:nvSpPr>
          <p:spPr>
            <a:xfrm rot="10800000" flipH="1">
              <a:off x="-4" y="25928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4186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622625" y="10327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4" name="Google Shape;14;p2"/>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445275" y="913950"/>
            <a:ext cx="6253500" cy="3315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1800">
                <a:latin typeface="Quicksand"/>
                <a:ea typeface="Quicksand"/>
                <a:cs typeface="Quicksand"/>
                <a:sym typeface="Quicksan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144" name="Google Shape;144;p14"/>
          <p:cNvGrpSpPr/>
          <p:nvPr/>
        </p:nvGrpSpPr>
        <p:grpSpPr>
          <a:xfrm>
            <a:off x="184150" y="-139056"/>
            <a:ext cx="9396226" cy="4858800"/>
            <a:chOff x="184150" y="-139056"/>
            <a:chExt cx="9396226" cy="4858800"/>
          </a:xfrm>
        </p:grpSpPr>
        <p:grpSp>
          <p:nvGrpSpPr>
            <p:cNvPr id="145" name="Google Shape;145;p14"/>
            <p:cNvGrpSpPr/>
            <p:nvPr/>
          </p:nvGrpSpPr>
          <p:grpSpPr>
            <a:xfrm>
              <a:off x="184150" y="-139056"/>
              <a:ext cx="9396226" cy="4534043"/>
              <a:chOff x="184150" y="-139056"/>
              <a:chExt cx="9396226" cy="4534043"/>
            </a:xfrm>
          </p:grpSpPr>
          <p:sp>
            <p:nvSpPr>
              <p:cNvPr id="146" name="Google Shape;146;p14"/>
              <p:cNvSpPr/>
              <p:nvPr/>
            </p:nvSpPr>
            <p:spPr>
              <a:xfrm rot="8100000">
                <a:off x="8549510" y="49165"/>
                <a:ext cx="870052" cy="815237"/>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4"/>
              <p:cNvSpPr/>
              <p:nvPr/>
            </p:nvSpPr>
            <p:spPr>
              <a:xfrm>
                <a:off x="184150" y="430468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48" name="Google Shape;148;p14"/>
              <p:cNvSpPr/>
              <p:nvPr/>
            </p:nvSpPr>
            <p:spPr>
              <a:xfrm>
                <a:off x="8584450" y="30904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149" name="Google Shape;149;p14"/>
              <p:cNvGrpSpPr/>
              <p:nvPr/>
            </p:nvGrpSpPr>
            <p:grpSpPr>
              <a:xfrm>
                <a:off x="357033" y="173369"/>
                <a:ext cx="362977" cy="222500"/>
                <a:chOff x="5582784" y="1377203"/>
                <a:chExt cx="219282" cy="134425"/>
              </a:xfrm>
            </p:grpSpPr>
            <p:sp>
              <p:nvSpPr>
                <p:cNvPr id="150" name="Google Shape;150;p1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4" name="Google Shape;154;p14"/>
            <p:cNvGrpSpPr/>
            <p:nvPr/>
          </p:nvGrpSpPr>
          <p:grpSpPr>
            <a:xfrm>
              <a:off x="2516361" y="4497244"/>
              <a:ext cx="362977" cy="222500"/>
              <a:chOff x="5582784" y="1377203"/>
              <a:chExt cx="219282" cy="134425"/>
            </a:xfrm>
          </p:grpSpPr>
          <p:sp>
            <p:nvSpPr>
              <p:cNvPr id="155" name="Google Shape;155;p1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159;p14"/>
            <p:cNvGrpSpPr/>
            <p:nvPr/>
          </p:nvGrpSpPr>
          <p:grpSpPr>
            <a:xfrm>
              <a:off x="7161308" y="312494"/>
              <a:ext cx="362977" cy="222500"/>
              <a:chOff x="5582784" y="1377203"/>
              <a:chExt cx="219282" cy="134425"/>
            </a:xfrm>
          </p:grpSpPr>
          <p:sp>
            <p:nvSpPr>
              <p:cNvPr id="160" name="Google Shape;160;p1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715100" y="1719475"/>
            <a:ext cx="43857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8" name="Google Shape;178;p16"/>
          <p:cNvSpPr txBox="1">
            <a:spLocks noGrp="1"/>
          </p:cNvSpPr>
          <p:nvPr>
            <p:ph type="title" idx="2" hasCustomPrompt="1"/>
          </p:nvPr>
        </p:nvSpPr>
        <p:spPr>
          <a:xfrm>
            <a:off x="837200" y="655975"/>
            <a:ext cx="1210200" cy="987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79" name="Google Shape;179;p16"/>
          <p:cNvGrpSpPr/>
          <p:nvPr/>
        </p:nvGrpSpPr>
        <p:grpSpPr>
          <a:xfrm>
            <a:off x="-152404" y="-401038"/>
            <a:ext cx="8955629" cy="4469438"/>
            <a:chOff x="-152404" y="-401038"/>
            <a:chExt cx="8955629" cy="4469438"/>
          </a:xfrm>
        </p:grpSpPr>
        <p:sp>
          <p:nvSpPr>
            <p:cNvPr id="180" name="Google Shape;180;p16"/>
            <p:cNvSpPr/>
            <p:nvPr/>
          </p:nvSpPr>
          <p:spPr>
            <a:xfrm rot="10800000" flipH="1">
              <a:off x="-152404" y="30995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6"/>
            <p:cNvSpPr/>
            <p:nvPr/>
          </p:nvSpPr>
          <p:spPr>
            <a:xfrm flipH="1">
              <a:off x="35771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6"/>
            <p:cNvSpPr/>
            <p:nvPr/>
          </p:nvSpPr>
          <p:spPr>
            <a:xfrm>
              <a:off x="8622625" y="10327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83" name="Google Shape;183;p16"/>
            <p:cNvSpPr/>
            <p:nvPr/>
          </p:nvSpPr>
          <p:spPr>
            <a:xfrm>
              <a:off x="8712925" y="39781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SECTION_HEADER_1_2">
    <p:spTree>
      <p:nvGrpSpPr>
        <p:cNvPr id="1" name="Shape 184"/>
        <p:cNvGrpSpPr/>
        <p:nvPr/>
      </p:nvGrpSpPr>
      <p:grpSpPr>
        <a:xfrm>
          <a:off x="0" y="0"/>
          <a:ext cx="0" cy="0"/>
          <a:chOff x="0" y="0"/>
          <a:chExt cx="0" cy="0"/>
        </a:xfrm>
      </p:grpSpPr>
      <p:sp>
        <p:nvSpPr>
          <p:cNvPr id="185" name="Google Shape;185;p17"/>
          <p:cNvSpPr txBox="1">
            <a:spLocks noGrp="1"/>
          </p:cNvSpPr>
          <p:nvPr>
            <p:ph type="title"/>
          </p:nvPr>
        </p:nvSpPr>
        <p:spPr>
          <a:xfrm>
            <a:off x="4144275" y="1719400"/>
            <a:ext cx="4284600" cy="92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17"/>
          <p:cNvSpPr txBox="1">
            <a:spLocks noGrp="1"/>
          </p:cNvSpPr>
          <p:nvPr>
            <p:ph type="title" idx="2" hasCustomPrompt="1"/>
          </p:nvPr>
        </p:nvSpPr>
        <p:spPr>
          <a:xfrm>
            <a:off x="7012575" y="691900"/>
            <a:ext cx="1294200" cy="951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87" name="Google Shape;187;p17"/>
          <p:cNvGrpSpPr/>
          <p:nvPr/>
        </p:nvGrpSpPr>
        <p:grpSpPr>
          <a:xfrm>
            <a:off x="-244693" y="-138819"/>
            <a:ext cx="9127118" cy="3839094"/>
            <a:chOff x="-244693" y="-138819"/>
            <a:chExt cx="9127118" cy="3839094"/>
          </a:xfrm>
        </p:grpSpPr>
        <p:sp>
          <p:nvSpPr>
            <p:cNvPr id="188" name="Google Shape;188;p17"/>
            <p:cNvSpPr/>
            <p:nvPr/>
          </p:nvSpPr>
          <p:spPr>
            <a:xfrm rot="10800000" flipH="1">
              <a:off x="2234896" y="-138819"/>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7"/>
            <p:cNvSpPr/>
            <p:nvPr/>
          </p:nvSpPr>
          <p:spPr>
            <a:xfrm flipH="1">
              <a:off x="-244693" y="2484587"/>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0" name="Google Shape;190;p17"/>
            <p:cNvGrpSpPr/>
            <p:nvPr/>
          </p:nvGrpSpPr>
          <p:grpSpPr>
            <a:xfrm>
              <a:off x="5826083" y="312494"/>
              <a:ext cx="362977" cy="222500"/>
              <a:chOff x="5582784" y="1377203"/>
              <a:chExt cx="219282" cy="134425"/>
            </a:xfrm>
          </p:grpSpPr>
          <p:sp>
            <p:nvSpPr>
              <p:cNvPr id="191" name="Google Shape;191;p17"/>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7"/>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7"/>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7"/>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5" name="Google Shape;195;p17"/>
            <p:cNvSpPr/>
            <p:nvPr/>
          </p:nvSpPr>
          <p:spPr>
            <a:xfrm>
              <a:off x="8792125" y="360997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98" name="Google Shape;198;p18"/>
          <p:cNvGrpSpPr/>
          <p:nvPr/>
        </p:nvGrpSpPr>
        <p:grpSpPr>
          <a:xfrm>
            <a:off x="-379103" y="-139056"/>
            <a:ext cx="9448314" cy="3915238"/>
            <a:chOff x="-379103" y="-139056"/>
            <a:chExt cx="9448314" cy="3915238"/>
          </a:xfrm>
        </p:grpSpPr>
        <p:sp>
          <p:nvSpPr>
            <p:cNvPr id="199" name="Google Shape;199;p18"/>
            <p:cNvSpPr/>
            <p:nvPr/>
          </p:nvSpPr>
          <p:spPr>
            <a:xfrm rot="-8100000" flipH="1">
              <a:off x="-218290" y="49165"/>
              <a:ext cx="870052" cy="815237"/>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8610400" y="14065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201" name="Google Shape;201;p18"/>
            <p:cNvGrpSpPr/>
            <p:nvPr/>
          </p:nvGrpSpPr>
          <p:grpSpPr>
            <a:xfrm>
              <a:off x="8706233" y="3553682"/>
              <a:ext cx="362977" cy="222500"/>
              <a:chOff x="5582784" y="1377203"/>
              <a:chExt cx="219282" cy="134425"/>
            </a:xfrm>
          </p:grpSpPr>
          <p:sp>
            <p:nvSpPr>
              <p:cNvPr id="202" name="Google Shape;202;p1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18"/>
            <p:cNvGrpSpPr/>
            <p:nvPr/>
          </p:nvGrpSpPr>
          <p:grpSpPr>
            <a:xfrm>
              <a:off x="8247420" y="173369"/>
              <a:ext cx="362977" cy="222500"/>
              <a:chOff x="5582784" y="1377203"/>
              <a:chExt cx="219282" cy="134425"/>
            </a:xfrm>
          </p:grpSpPr>
          <p:sp>
            <p:nvSpPr>
              <p:cNvPr id="207" name="Google Shape;207;p1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720000" y="445025"/>
            <a:ext cx="77040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1" name="Google Shape;231;p20"/>
          <p:cNvSpPr/>
          <p:nvPr/>
        </p:nvSpPr>
        <p:spPr>
          <a:xfrm>
            <a:off x="332238" y="161287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232" name="Google Shape;232;p20"/>
          <p:cNvGrpSpPr/>
          <p:nvPr/>
        </p:nvGrpSpPr>
        <p:grpSpPr>
          <a:xfrm>
            <a:off x="195895" y="4497244"/>
            <a:ext cx="362977" cy="222500"/>
            <a:chOff x="5582784" y="1377203"/>
            <a:chExt cx="219282" cy="134425"/>
          </a:xfrm>
        </p:grpSpPr>
        <p:sp>
          <p:nvSpPr>
            <p:cNvPr id="233" name="Google Shape;233;p20"/>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0"/>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0"/>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0"/>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237;p20"/>
          <p:cNvGrpSpPr/>
          <p:nvPr/>
        </p:nvGrpSpPr>
        <p:grpSpPr>
          <a:xfrm>
            <a:off x="8526033" y="423744"/>
            <a:ext cx="362977" cy="222500"/>
            <a:chOff x="5582784" y="1377203"/>
            <a:chExt cx="219282" cy="134425"/>
          </a:xfrm>
        </p:grpSpPr>
        <p:sp>
          <p:nvSpPr>
            <p:cNvPr id="238" name="Google Shape;238;p20"/>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0"/>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0"/>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0"/>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 name="Google Shape;242;p20"/>
          <p:cNvGrpSpPr/>
          <p:nvPr/>
        </p:nvGrpSpPr>
        <p:grpSpPr>
          <a:xfrm>
            <a:off x="-561592" y="-120972"/>
            <a:ext cx="10182170" cy="3217779"/>
            <a:chOff x="-561592" y="-120972"/>
            <a:chExt cx="10182170" cy="3217779"/>
          </a:xfrm>
        </p:grpSpPr>
        <p:sp>
          <p:nvSpPr>
            <p:cNvPr id="243" name="Google Shape;243;p20"/>
            <p:cNvSpPr/>
            <p:nvPr/>
          </p:nvSpPr>
          <p:spPr>
            <a:xfrm rot="-9194561">
              <a:off x="-411565" y="17579"/>
              <a:ext cx="820418" cy="861598"/>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0"/>
            <p:cNvSpPr/>
            <p:nvPr/>
          </p:nvSpPr>
          <p:spPr>
            <a:xfrm rot="8100000" flipH="1">
              <a:off x="8589713" y="2093348"/>
              <a:ext cx="870052" cy="815237"/>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5"/>
        <p:cNvGrpSpPr/>
        <p:nvPr/>
      </p:nvGrpSpPr>
      <p:grpSpPr>
        <a:xfrm>
          <a:off x="0" y="0"/>
          <a:ext cx="0" cy="0"/>
          <a:chOff x="0" y="0"/>
          <a:chExt cx="0" cy="0"/>
        </a:xfrm>
      </p:grpSpPr>
      <p:sp>
        <p:nvSpPr>
          <p:cNvPr id="246" name="Google Shape;246;p21"/>
          <p:cNvSpPr txBox="1">
            <a:spLocks noGrp="1"/>
          </p:cNvSpPr>
          <p:nvPr>
            <p:ph type="subTitle" idx="1"/>
          </p:nvPr>
        </p:nvSpPr>
        <p:spPr>
          <a:xfrm>
            <a:off x="720000" y="2258098"/>
            <a:ext cx="3309000" cy="2350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7" name="Google Shape;247;p21"/>
          <p:cNvSpPr txBox="1">
            <a:spLocks noGrp="1"/>
          </p:cNvSpPr>
          <p:nvPr>
            <p:ph type="subTitle" idx="2"/>
          </p:nvPr>
        </p:nvSpPr>
        <p:spPr>
          <a:xfrm>
            <a:off x="4358581" y="2257699"/>
            <a:ext cx="3309000" cy="2350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8" name="Google Shape;24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49" name="Google Shape;249;p21"/>
          <p:cNvGrpSpPr/>
          <p:nvPr/>
        </p:nvGrpSpPr>
        <p:grpSpPr>
          <a:xfrm>
            <a:off x="-379103" y="-139056"/>
            <a:ext cx="9448314" cy="5018918"/>
            <a:chOff x="-379103" y="-139056"/>
            <a:chExt cx="9448314" cy="5018918"/>
          </a:xfrm>
        </p:grpSpPr>
        <p:grpSp>
          <p:nvGrpSpPr>
            <p:cNvPr id="250" name="Google Shape;250;p21"/>
            <p:cNvGrpSpPr/>
            <p:nvPr/>
          </p:nvGrpSpPr>
          <p:grpSpPr>
            <a:xfrm>
              <a:off x="-379103" y="-139056"/>
              <a:ext cx="9448314" cy="5018918"/>
              <a:chOff x="-379103" y="-139056"/>
              <a:chExt cx="9448314" cy="5018918"/>
            </a:xfrm>
          </p:grpSpPr>
          <p:grpSp>
            <p:nvGrpSpPr>
              <p:cNvPr id="251" name="Google Shape;251;p21"/>
              <p:cNvGrpSpPr/>
              <p:nvPr/>
            </p:nvGrpSpPr>
            <p:grpSpPr>
              <a:xfrm>
                <a:off x="-379103" y="-139056"/>
                <a:ext cx="9448314" cy="3915238"/>
                <a:chOff x="-379103" y="-139056"/>
                <a:chExt cx="9448314" cy="3915238"/>
              </a:xfrm>
            </p:grpSpPr>
            <p:sp>
              <p:nvSpPr>
                <p:cNvPr id="252" name="Google Shape;252;p21"/>
                <p:cNvSpPr/>
                <p:nvPr/>
              </p:nvSpPr>
              <p:spPr>
                <a:xfrm rot="-8100000" flipH="1">
                  <a:off x="-218290" y="49165"/>
                  <a:ext cx="870052" cy="815237"/>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1"/>
                <p:cNvSpPr/>
                <p:nvPr/>
              </p:nvSpPr>
              <p:spPr>
                <a:xfrm>
                  <a:off x="8610400" y="14065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254" name="Google Shape;254;p21"/>
                <p:cNvGrpSpPr/>
                <p:nvPr/>
              </p:nvGrpSpPr>
              <p:grpSpPr>
                <a:xfrm>
                  <a:off x="8706233" y="3553682"/>
                  <a:ext cx="362977" cy="222500"/>
                  <a:chOff x="5582784" y="1377203"/>
                  <a:chExt cx="219282" cy="134425"/>
                </a:xfrm>
              </p:grpSpPr>
              <p:sp>
                <p:nvSpPr>
                  <p:cNvPr id="255" name="Google Shape;255;p2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59;p21"/>
                <p:cNvGrpSpPr/>
                <p:nvPr/>
              </p:nvGrpSpPr>
              <p:grpSpPr>
                <a:xfrm>
                  <a:off x="8247420" y="173369"/>
                  <a:ext cx="362977" cy="222500"/>
                  <a:chOff x="5582784" y="1377203"/>
                  <a:chExt cx="219282" cy="134425"/>
                </a:xfrm>
              </p:grpSpPr>
              <p:sp>
                <p:nvSpPr>
                  <p:cNvPr id="260" name="Google Shape;260;p2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64" name="Google Shape;264;p21"/>
              <p:cNvSpPr/>
              <p:nvPr/>
            </p:nvSpPr>
            <p:spPr>
              <a:xfrm>
                <a:off x="1563800" y="4789563"/>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grpSp>
          <p:nvGrpSpPr>
            <p:cNvPr id="265" name="Google Shape;265;p21"/>
            <p:cNvGrpSpPr/>
            <p:nvPr/>
          </p:nvGrpSpPr>
          <p:grpSpPr>
            <a:xfrm>
              <a:off x="162911" y="3013744"/>
              <a:ext cx="362977" cy="222500"/>
              <a:chOff x="5582784" y="1377203"/>
              <a:chExt cx="219282" cy="134425"/>
            </a:xfrm>
          </p:grpSpPr>
          <p:sp>
            <p:nvSpPr>
              <p:cNvPr id="266" name="Google Shape;266;p2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5"/>
        <p:cNvGrpSpPr/>
        <p:nvPr/>
      </p:nvGrpSpPr>
      <p:grpSpPr>
        <a:xfrm>
          <a:off x="0" y="0"/>
          <a:ext cx="0" cy="0"/>
          <a:chOff x="0" y="0"/>
          <a:chExt cx="0" cy="0"/>
        </a:xfrm>
      </p:grpSpPr>
      <p:grpSp>
        <p:nvGrpSpPr>
          <p:cNvPr id="286" name="Google Shape;286;p23"/>
          <p:cNvGrpSpPr/>
          <p:nvPr/>
        </p:nvGrpSpPr>
        <p:grpSpPr>
          <a:xfrm>
            <a:off x="1138757" y="-401038"/>
            <a:ext cx="8187749" cy="5243788"/>
            <a:chOff x="1138757" y="-401038"/>
            <a:chExt cx="8187749" cy="5243788"/>
          </a:xfrm>
        </p:grpSpPr>
        <p:sp>
          <p:nvSpPr>
            <p:cNvPr id="287" name="Google Shape;287;p23"/>
            <p:cNvSpPr/>
            <p:nvPr/>
          </p:nvSpPr>
          <p:spPr>
            <a:xfrm rot="5744346">
              <a:off x="8442884" y="1576"/>
              <a:ext cx="869579" cy="81479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3"/>
            <p:cNvSpPr/>
            <p:nvPr/>
          </p:nvSpPr>
          <p:spPr>
            <a:xfrm>
              <a:off x="1138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3"/>
            <p:cNvSpPr/>
            <p:nvPr/>
          </p:nvSpPr>
          <p:spPr>
            <a:xfrm>
              <a:off x="8622625" y="226142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290" name="Google Shape;290;p23"/>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1"/>
        <p:cNvGrpSpPr/>
        <p:nvPr/>
      </p:nvGrpSpPr>
      <p:grpSpPr>
        <a:xfrm>
          <a:off x="0" y="0"/>
          <a:ext cx="0" cy="0"/>
          <a:chOff x="0" y="0"/>
          <a:chExt cx="0" cy="0"/>
        </a:xfrm>
      </p:grpSpPr>
      <p:grpSp>
        <p:nvGrpSpPr>
          <p:cNvPr id="292" name="Google Shape;292;p24"/>
          <p:cNvGrpSpPr/>
          <p:nvPr/>
        </p:nvGrpSpPr>
        <p:grpSpPr>
          <a:xfrm>
            <a:off x="-220822" y="-69030"/>
            <a:ext cx="9246583" cy="3913375"/>
            <a:chOff x="-220822" y="-69030"/>
            <a:chExt cx="9246583" cy="3913375"/>
          </a:xfrm>
        </p:grpSpPr>
        <p:sp>
          <p:nvSpPr>
            <p:cNvPr id="293" name="Google Shape;293;p24"/>
            <p:cNvSpPr/>
            <p:nvPr/>
          </p:nvSpPr>
          <p:spPr>
            <a:xfrm rot="-9067584" flipH="1">
              <a:off x="-78263" y="90149"/>
              <a:ext cx="868886" cy="814145"/>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4" name="Google Shape;294;p24"/>
            <p:cNvGrpSpPr/>
            <p:nvPr/>
          </p:nvGrpSpPr>
          <p:grpSpPr>
            <a:xfrm>
              <a:off x="8662783" y="3621844"/>
              <a:ext cx="362977" cy="222500"/>
              <a:chOff x="5582784" y="1377203"/>
              <a:chExt cx="219282" cy="134425"/>
            </a:xfrm>
          </p:grpSpPr>
          <p:sp>
            <p:nvSpPr>
              <p:cNvPr id="295" name="Google Shape;295;p2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9" name="Google Shape;299;p24"/>
            <p:cNvSpPr/>
            <p:nvPr/>
          </p:nvSpPr>
          <p:spPr>
            <a:xfrm>
              <a:off x="8622625" y="2023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300" name="Google Shape;300;p24"/>
            <p:cNvSpPr/>
            <p:nvPr/>
          </p:nvSpPr>
          <p:spPr>
            <a:xfrm>
              <a:off x="517550" y="328003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715100" y="1612988"/>
            <a:ext cx="4776000" cy="18471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837125" y="503000"/>
            <a:ext cx="1210200" cy="1033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8" name="Google Shape;18;p3"/>
          <p:cNvGrpSpPr/>
          <p:nvPr/>
        </p:nvGrpSpPr>
        <p:grpSpPr>
          <a:xfrm>
            <a:off x="517550" y="127606"/>
            <a:ext cx="8626439" cy="3928531"/>
            <a:chOff x="517550" y="127606"/>
            <a:chExt cx="8626439" cy="3928531"/>
          </a:xfrm>
        </p:grpSpPr>
        <p:sp>
          <p:nvSpPr>
            <p:cNvPr id="19" name="Google Shape;19;p3"/>
            <p:cNvSpPr/>
            <p:nvPr/>
          </p:nvSpPr>
          <p:spPr>
            <a:xfrm rot="10800000">
              <a:off x="8274421" y="1276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 name="Google Shape;20;p3"/>
            <p:cNvGrpSpPr/>
            <p:nvPr/>
          </p:nvGrpSpPr>
          <p:grpSpPr>
            <a:xfrm>
              <a:off x="8662783" y="3621844"/>
              <a:ext cx="362977" cy="222500"/>
              <a:chOff x="5582784" y="1377203"/>
              <a:chExt cx="219282" cy="134425"/>
            </a:xfrm>
          </p:grpSpPr>
          <p:sp>
            <p:nvSpPr>
              <p:cNvPr id="21" name="Google Shape;21;p3"/>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3"/>
            <p:cNvSpPr/>
            <p:nvPr/>
          </p:nvSpPr>
          <p:spPr>
            <a:xfrm>
              <a:off x="8622625" y="2023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26" name="Google Shape;26;p3"/>
            <p:cNvSpPr/>
            <p:nvPr/>
          </p:nvSpPr>
          <p:spPr>
            <a:xfrm>
              <a:off x="517550" y="396583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4"/>
          <p:cNvSpPr txBox="1">
            <a:spLocks noGrp="1"/>
          </p:cNvSpPr>
          <p:nvPr>
            <p:ph type="body" idx="1"/>
          </p:nvPr>
        </p:nvSpPr>
        <p:spPr>
          <a:xfrm>
            <a:off x="720000" y="1146300"/>
            <a:ext cx="7704000" cy="14316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81D41"/>
              </a:buClr>
              <a:buSzPts val="1200"/>
              <a:buFont typeface="Public Sans"/>
              <a:buChar char="■"/>
              <a:defRPr sz="1200">
                <a:solidFill>
                  <a:srgbClr val="434343"/>
                </a:solidFill>
              </a:defRPr>
            </a:lvl1pPr>
            <a:lvl2pPr marL="914400" lvl="1" indent="-317500" rtl="0">
              <a:lnSpc>
                <a:spcPct val="115000"/>
              </a:lnSpc>
              <a:spcBef>
                <a:spcPts val="0"/>
              </a:spcBef>
              <a:spcAft>
                <a:spcPts val="0"/>
              </a:spcAft>
              <a:buClr>
                <a:srgbClr val="081D41"/>
              </a:buClr>
              <a:buSzPts val="1400"/>
              <a:buFont typeface="Public Sans"/>
              <a:buChar char="○"/>
              <a:defRPr>
                <a:solidFill>
                  <a:srgbClr val="434343"/>
                </a:solidFill>
              </a:defRPr>
            </a:lvl2pPr>
            <a:lvl3pPr marL="1371600" lvl="2" indent="-317500" rtl="0">
              <a:lnSpc>
                <a:spcPct val="115000"/>
              </a:lnSpc>
              <a:spcBef>
                <a:spcPts val="0"/>
              </a:spcBef>
              <a:spcAft>
                <a:spcPts val="0"/>
              </a:spcAft>
              <a:buClr>
                <a:srgbClr val="081D41"/>
              </a:buClr>
              <a:buSzPts val="1400"/>
              <a:buFont typeface="Public Sans"/>
              <a:buChar char="■"/>
              <a:defRPr>
                <a:solidFill>
                  <a:srgbClr val="434343"/>
                </a:solidFill>
              </a:defRPr>
            </a:lvl3pPr>
            <a:lvl4pPr marL="1828800" lvl="3" indent="-317500" rtl="0">
              <a:lnSpc>
                <a:spcPct val="115000"/>
              </a:lnSpc>
              <a:spcBef>
                <a:spcPts val="0"/>
              </a:spcBef>
              <a:spcAft>
                <a:spcPts val="0"/>
              </a:spcAft>
              <a:buClr>
                <a:srgbClr val="081D41"/>
              </a:buClr>
              <a:buSzPts val="1400"/>
              <a:buFont typeface="Public Sans"/>
              <a:buChar char="●"/>
              <a:defRPr>
                <a:solidFill>
                  <a:srgbClr val="434343"/>
                </a:solidFill>
              </a:defRPr>
            </a:lvl4pPr>
            <a:lvl5pPr marL="2286000" lvl="4" indent="-317500" rtl="0">
              <a:lnSpc>
                <a:spcPct val="115000"/>
              </a:lnSpc>
              <a:spcBef>
                <a:spcPts val="0"/>
              </a:spcBef>
              <a:spcAft>
                <a:spcPts val="0"/>
              </a:spcAft>
              <a:buClr>
                <a:srgbClr val="081D41"/>
              </a:buClr>
              <a:buSzPts val="1400"/>
              <a:buFont typeface="Public Sans"/>
              <a:buChar char="○"/>
              <a:defRPr>
                <a:solidFill>
                  <a:srgbClr val="434343"/>
                </a:solidFill>
              </a:defRPr>
            </a:lvl5pPr>
            <a:lvl6pPr marL="2743200" lvl="5" indent="-317500" rtl="0">
              <a:lnSpc>
                <a:spcPct val="115000"/>
              </a:lnSpc>
              <a:spcBef>
                <a:spcPts val="0"/>
              </a:spcBef>
              <a:spcAft>
                <a:spcPts val="0"/>
              </a:spcAft>
              <a:buClr>
                <a:srgbClr val="081D41"/>
              </a:buClr>
              <a:buSzPts val="1400"/>
              <a:buFont typeface="Public Sans"/>
              <a:buChar char="■"/>
              <a:defRPr>
                <a:solidFill>
                  <a:srgbClr val="434343"/>
                </a:solidFill>
              </a:defRPr>
            </a:lvl6pPr>
            <a:lvl7pPr marL="3200400" lvl="6" indent="-317500" rtl="0">
              <a:lnSpc>
                <a:spcPct val="115000"/>
              </a:lnSpc>
              <a:spcBef>
                <a:spcPts val="0"/>
              </a:spcBef>
              <a:spcAft>
                <a:spcPts val="0"/>
              </a:spcAft>
              <a:buClr>
                <a:srgbClr val="081D41"/>
              </a:buClr>
              <a:buSzPts val="1400"/>
              <a:buFont typeface="Public Sans"/>
              <a:buChar char="●"/>
              <a:defRPr>
                <a:solidFill>
                  <a:srgbClr val="434343"/>
                </a:solidFill>
              </a:defRPr>
            </a:lvl7pPr>
            <a:lvl8pPr marL="3657600" lvl="7" indent="-317500" rtl="0">
              <a:lnSpc>
                <a:spcPct val="115000"/>
              </a:lnSpc>
              <a:spcBef>
                <a:spcPts val="0"/>
              </a:spcBef>
              <a:spcAft>
                <a:spcPts val="0"/>
              </a:spcAft>
              <a:buClr>
                <a:srgbClr val="081D41"/>
              </a:buClr>
              <a:buSzPts val="1400"/>
              <a:buFont typeface="Public Sans"/>
              <a:buChar char="○"/>
              <a:defRPr>
                <a:solidFill>
                  <a:srgbClr val="434343"/>
                </a:solidFill>
              </a:defRPr>
            </a:lvl8pPr>
            <a:lvl9pPr marL="4114800" lvl="8" indent="-317500" rtl="0">
              <a:lnSpc>
                <a:spcPct val="115000"/>
              </a:lnSpc>
              <a:spcBef>
                <a:spcPts val="0"/>
              </a:spcBef>
              <a:spcAft>
                <a:spcPts val="0"/>
              </a:spcAft>
              <a:buClr>
                <a:srgbClr val="081D41"/>
              </a:buClr>
              <a:buSzPts val="1400"/>
              <a:buFont typeface="Public Sans"/>
              <a:buChar char="■"/>
              <a:defRPr>
                <a:solidFill>
                  <a:srgbClr val="434343"/>
                </a:solidFill>
              </a:defRPr>
            </a:lvl9pPr>
          </a:lstStyle>
          <a:p>
            <a:endParaRPr/>
          </a:p>
        </p:txBody>
      </p:sp>
      <p:grpSp>
        <p:nvGrpSpPr>
          <p:cNvPr id="30" name="Google Shape;30;p4"/>
          <p:cNvGrpSpPr/>
          <p:nvPr/>
        </p:nvGrpSpPr>
        <p:grpSpPr>
          <a:xfrm>
            <a:off x="-561592" y="-120972"/>
            <a:ext cx="9450602" cy="3855667"/>
            <a:chOff x="-561592" y="-120972"/>
            <a:chExt cx="9450602" cy="3855667"/>
          </a:xfrm>
        </p:grpSpPr>
        <p:sp>
          <p:nvSpPr>
            <p:cNvPr id="31" name="Google Shape;31;p4"/>
            <p:cNvSpPr/>
            <p:nvPr/>
          </p:nvSpPr>
          <p:spPr>
            <a:xfrm rot="-9194561">
              <a:off x="-411565" y="17579"/>
              <a:ext cx="820418" cy="861598"/>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8662363" y="19428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33" name="Google Shape;33;p4"/>
            <p:cNvGrpSpPr/>
            <p:nvPr/>
          </p:nvGrpSpPr>
          <p:grpSpPr>
            <a:xfrm>
              <a:off x="237708" y="3512194"/>
              <a:ext cx="362977" cy="222500"/>
              <a:chOff x="5582784" y="1377203"/>
              <a:chExt cx="219282" cy="134425"/>
            </a:xfrm>
          </p:grpSpPr>
          <p:sp>
            <p:nvSpPr>
              <p:cNvPr id="34" name="Google Shape;34;p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 name="Google Shape;38;p4"/>
            <p:cNvGrpSpPr/>
            <p:nvPr/>
          </p:nvGrpSpPr>
          <p:grpSpPr>
            <a:xfrm>
              <a:off x="8526033" y="423744"/>
              <a:ext cx="362977" cy="222500"/>
              <a:chOff x="5582784" y="1377203"/>
              <a:chExt cx="219282" cy="134425"/>
            </a:xfrm>
          </p:grpSpPr>
          <p:sp>
            <p:nvSpPr>
              <p:cNvPr id="39" name="Google Shape;39;p4"/>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038000" y="1430236"/>
            <a:ext cx="3413400" cy="2891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5" name="Google Shape;45;p5"/>
          <p:cNvSpPr txBox="1">
            <a:spLocks noGrp="1"/>
          </p:cNvSpPr>
          <p:nvPr>
            <p:ph type="subTitle" idx="2"/>
          </p:nvPr>
        </p:nvSpPr>
        <p:spPr>
          <a:xfrm>
            <a:off x="4692600" y="1429903"/>
            <a:ext cx="3413400" cy="2891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47" name="Google Shape;47;p5"/>
          <p:cNvGrpSpPr/>
          <p:nvPr/>
        </p:nvGrpSpPr>
        <p:grpSpPr>
          <a:xfrm>
            <a:off x="-561592" y="-120972"/>
            <a:ext cx="9450602" cy="1138702"/>
            <a:chOff x="-561592" y="-120972"/>
            <a:chExt cx="9450602" cy="1138702"/>
          </a:xfrm>
        </p:grpSpPr>
        <p:sp>
          <p:nvSpPr>
            <p:cNvPr id="48" name="Google Shape;48;p5"/>
            <p:cNvSpPr/>
            <p:nvPr/>
          </p:nvSpPr>
          <p:spPr>
            <a:xfrm rot="-9194561">
              <a:off x="-411565" y="17579"/>
              <a:ext cx="820418" cy="861598"/>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 name="Google Shape;49;p5"/>
            <p:cNvGrpSpPr/>
            <p:nvPr/>
          </p:nvGrpSpPr>
          <p:grpSpPr>
            <a:xfrm>
              <a:off x="8526033" y="423744"/>
              <a:ext cx="362977" cy="222500"/>
              <a:chOff x="5582784" y="1377203"/>
              <a:chExt cx="219282" cy="134425"/>
            </a:xfrm>
          </p:grpSpPr>
          <p:sp>
            <p:nvSpPr>
              <p:cNvPr id="50" name="Google Shape;50;p5"/>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2" name="Google Shape;92;p8"/>
          <p:cNvGrpSpPr/>
          <p:nvPr/>
        </p:nvGrpSpPr>
        <p:grpSpPr>
          <a:xfrm>
            <a:off x="-4" y="-401038"/>
            <a:ext cx="8783104" cy="5243788"/>
            <a:chOff x="-4" y="-401038"/>
            <a:chExt cx="8783104" cy="5243788"/>
          </a:xfrm>
        </p:grpSpPr>
        <p:sp>
          <p:nvSpPr>
            <p:cNvPr id="93" name="Google Shape;93;p8"/>
            <p:cNvSpPr/>
            <p:nvPr/>
          </p:nvSpPr>
          <p:spPr>
            <a:xfrm rot="10800000" flipH="1">
              <a:off x="-4" y="25928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8"/>
            <p:cNvSpPr/>
            <p:nvPr/>
          </p:nvSpPr>
          <p:spPr>
            <a:xfrm>
              <a:off x="4186757" y="-401038"/>
              <a:ext cx="818753" cy="859850"/>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8"/>
            <p:cNvSpPr/>
            <p:nvPr/>
          </p:nvSpPr>
          <p:spPr>
            <a:xfrm>
              <a:off x="8622625" y="10327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96" name="Google Shape;96;p8"/>
            <p:cNvSpPr/>
            <p:nvPr/>
          </p:nvSpPr>
          <p:spPr>
            <a:xfrm>
              <a:off x="8692800" y="47524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0" name="Google Shape;100;p9"/>
          <p:cNvGrpSpPr/>
          <p:nvPr/>
        </p:nvGrpSpPr>
        <p:grpSpPr>
          <a:xfrm>
            <a:off x="517550" y="127606"/>
            <a:ext cx="8626439" cy="3928531"/>
            <a:chOff x="517550" y="127606"/>
            <a:chExt cx="8626439" cy="3928531"/>
          </a:xfrm>
        </p:grpSpPr>
        <p:sp>
          <p:nvSpPr>
            <p:cNvPr id="101" name="Google Shape;101;p9"/>
            <p:cNvSpPr/>
            <p:nvPr/>
          </p:nvSpPr>
          <p:spPr>
            <a:xfrm rot="10800000">
              <a:off x="8274421" y="127606"/>
              <a:ext cx="869568" cy="814784"/>
            </a:xfrm>
            <a:custGeom>
              <a:avLst/>
              <a:gdLst/>
              <a:ahLst/>
              <a:cxnLst/>
              <a:rect l="l" t="t" r="r" b="b"/>
              <a:pathLst>
                <a:path w="869568" h="814784" extrusionOk="0">
                  <a:moveTo>
                    <a:pt x="0" y="811834"/>
                  </a:moveTo>
                  <a:cubicBezTo>
                    <a:pt x="391207" y="856565"/>
                    <a:pt x="373289" y="377501"/>
                    <a:pt x="262766" y="398429"/>
                  </a:cubicBezTo>
                  <a:cubicBezTo>
                    <a:pt x="164413" y="417016"/>
                    <a:pt x="245249" y="919014"/>
                    <a:pt x="677175" y="737885"/>
                  </a:cubicBezTo>
                  <a:cubicBezTo>
                    <a:pt x="1033949" y="588249"/>
                    <a:pt x="849678" y="7087"/>
                    <a:pt x="48969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 name="Google Shape;102;p9"/>
            <p:cNvGrpSpPr/>
            <p:nvPr/>
          </p:nvGrpSpPr>
          <p:grpSpPr>
            <a:xfrm>
              <a:off x="8662783" y="3621844"/>
              <a:ext cx="362977" cy="222500"/>
              <a:chOff x="5582784" y="1377203"/>
              <a:chExt cx="219282" cy="134425"/>
            </a:xfrm>
          </p:grpSpPr>
          <p:sp>
            <p:nvSpPr>
              <p:cNvPr id="103" name="Google Shape;103;p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 name="Google Shape;107;p9"/>
            <p:cNvSpPr/>
            <p:nvPr/>
          </p:nvSpPr>
          <p:spPr>
            <a:xfrm>
              <a:off x="8622625" y="2023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08" name="Google Shape;108;p9"/>
            <p:cNvSpPr/>
            <p:nvPr/>
          </p:nvSpPr>
          <p:spPr>
            <a:xfrm>
              <a:off x="517550" y="3965838"/>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720000" y="38658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6" name="Google Shape;126;p13"/>
          <p:cNvSpPr txBox="1">
            <a:spLocks noGrp="1"/>
          </p:cNvSpPr>
          <p:nvPr>
            <p:ph type="title" idx="2" hasCustomPrompt="1"/>
          </p:nvPr>
        </p:nvSpPr>
        <p:spPr>
          <a:xfrm>
            <a:off x="837125" y="1329325"/>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subTitle" idx="1"/>
          </p:nvPr>
        </p:nvSpPr>
        <p:spPr>
          <a:xfrm>
            <a:off x="1639925" y="1406275"/>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13"/>
          <p:cNvSpPr txBox="1">
            <a:spLocks noGrp="1"/>
          </p:cNvSpPr>
          <p:nvPr>
            <p:ph type="title" idx="3" hasCustomPrompt="1"/>
          </p:nvPr>
        </p:nvSpPr>
        <p:spPr>
          <a:xfrm>
            <a:off x="837125" y="2128492"/>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4"/>
          </p:nvPr>
        </p:nvSpPr>
        <p:spPr>
          <a:xfrm>
            <a:off x="1639925" y="2205442"/>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0" name="Google Shape;130;p13"/>
          <p:cNvSpPr txBox="1">
            <a:spLocks noGrp="1"/>
          </p:cNvSpPr>
          <p:nvPr>
            <p:ph type="title" idx="5" hasCustomPrompt="1"/>
          </p:nvPr>
        </p:nvSpPr>
        <p:spPr>
          <a:xfrm>
            <a:off x="837125" y="2927658"/>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subTitle" idx="6"/>
          </p:nvPr>
        </p:nvSpPr>
        <p:spPr>
          <a:xfrm>
            <a:off x="1639925" y="3004608"/>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2" name="Google Shape;132;p13"/>
          <p:cNvSpPr txBox="1">
            <a:spLocks noGrp="1"/>
          </p:cNvSpPr>
          <p:nvPr>
            <p:ph type="title" idx="7" hasCustomPrompt="1"/>
          </p:nvPr>
        </p:nvSpPr>
        <p:spPr>
          <a:xfrm>
            <a:off x="837125" y="3726825"/>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subTitle" idx="8"/>
          </p:nvPr>
        </p:nvSpPr>
        <p:spPr>
          <a:xfrm>
            <a:off x="1639925" y="3803775"/>
            <a:ext cx="6784200" cy="492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Bebas Neue"/>
              <a:buNone/>
              <a:defRPr sz="20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34" name="Google Shape;134;p13"/>
          <p:cNvGrpSpPr/>
          <p:nvPr/>
        </p:nvGrpSpPr>
        <p:grpSpPr>
          <a:xfrm>
            <a:off x="131633" y="-120972"/>
            <a:ext cx="9448821" cy="4840717"/>
            <a:chOff x="131633" y="-120972"/>
            <a:chExt cx="9448821" cy="4840717"/>
          </a:xfrm>
        </p:grpSpPr>
        <p:sp>
          <p:nvSpPr>
            <p:cNvPr id="135" name="Google Shape;135;p13"/>
            <p:cNvSpPr/>
            <p:nvPr/>
          </p:nvSpPr>
          <p:spPr>
            <a:xfrm rot="9194561" flipH="1">
              <a:off x="8610010" y="17579"/>
              <a:ext cx="820418" cy="861598"/>
            </a:xfrm>
            <a:custGeom>
              <a:avLst/>
              <a:gdLst/>
              <a:ahLst/>
              <a:cxnLst/>
              <a:rect l="l" t="t" r="r" b="b"/>
              <a:pathLst>
                <a:path w="820805" h="862005" extrusionOk="0">
                  <a:moveTo>
                    <a:pt x="820805" y="657384"/>
                  </a:moveTo>
                  <a:cubicBezTo>
                    <a:pt x="765243" y="800000"/>
                    <a:pt x="515315" y="943819"/>
                    <a:pt x="243455" y="806686"/>
                  </a:cubicBezTo>
                  <a:cubicBezTo>
                    <a:pt x="-145479" y="610447"/>
                    <a:pt x="-35626" y="19189"/>
                    <a:pt x="341675"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3"/>
            <p:cNvSpPr/>
            <p:nvPr/>
          </p:nvSpPr>
          <p:spPr>
            <a:xfrm>
              <a:off x="6807125" y="23947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137" name="Google Shape;137;p13"/>
            <p:cNvGrpSpPr/>
            <p:nvPr/>
          </p:nvGrpSpPr>
          <p:grpSpPr>
            <a:xfrm>
              <a:off x="131633" y="4497244"/>
              <a:ext cx="362977" cy="222500"/>
              <a:chOff x="5582784" y="1377203"/>
              <a:chExt cx="219282" cy="134425"/>
            </a:xfrm>
          </p:grpSpPr>
          <p:sp>
            <p:nvSpPr>
              <p:cNvPr id="138" name="Google Shape;138;p13"/>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3"/>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3"/>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3"/>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Raleway ExtraBold"/>
              <a:buNone/>
              <a:defRPr sz="32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2pPr>
            <a:lvl3pPr lvl="2"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3pPr>
            <a:lvl4pPr lvl="3"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4pPr>
            <a:lvl5pPr lvl="4"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5pPr>
            <a:lvl6pPr lvl="5"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6pPr>
            <a:lvl7pPr lvl="6"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7pPr>
            <a:lvl8pPr lvl="7"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8pPr>
            <a:lvl9pPr lvl="8" rtl="0">
              <a:spcBef>
                <a:spcPts val="0"/>
              </a:spcBef>
              <a:spcAft>
                <a:spcPts val="0"/>
              </a:spcAft>
              <a:buClr>
                <a:schemeClr val="dk1"/>
              </a:buClr>
              <a:buSzPts val="3200"/>
              <a:buFont typeface="Raleway"/>
              <a:buNone/>
              <a:defRPr sz="32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59" r:id="rId9"/>
    <p:sldLayoutId id="2147483660" r:id="rId10"/>
    <p:sldLayoutId id="2147483662" r:id="rId11"/>
    <p:sldLayoutId id="2147483663" r:id="rId12"/>
    <p:sldLayoutId id="2147483664" r:id="rId13"/>
    <p:sldLayoutId id="2147483666" r:id="rId14"/>
    <p:sldLayoutId id="2147483667" r:id="rId15"/>
    <p:sldLayoutId id="2147483669" r:id="rId16"/>
    <p:sldLayoutId id="2147483670" r:id="rId17"/>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Shape 310"/>
        <p:cNvGrpSpPr/>
        <p:nvPr/>
      </p:nvGrpSpPr>
      <p:grpSpPr>
        <a:xfrm>
          <a:off x="0" y="0"/>
          <a:ext cx="0" cy="0"/>
          <a:chOff x="0" y="0"/>
          <a:chExt cx="0" cy="0"/>
        </a:xfrm>
      </p:grpSpPr>
      <p:sp>
        <p:nvSpPr>
          <p:cNvPr id="311" name="Google Shape;311;p28"/>
          <p:cNvSpPr txBox="1">
            <a:spLocks noGrp="1"/>
          </p:cNvSpPr>
          <p:nvPr>
            <p:ph type="ctrTitle"/>
          </p:nvPr>
        </p:nvSpPr>
        <p:spPr>
          <a:xfrm>
            <a:off x="715100" y="653612"/>
            <a:ext cx="7354680" cy="14755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Automated Lighting System</a:t>
            </a:r>
          </a:p>
        </p:txBody>
      </p:sp>
      <p:grpSp>
        <p:nvGrpSpPr>
          <p:cNvPr id="312" name="Google Shape;312;p28"/>
          <p:cNvGrpSpPr/>
          <p:nvPr/>
        </p:nvGrpSpPr>
        <p:grpSpPr>
          <a:xfrm>
            <a:off x="3398268" y="2253858"/>
            <a:ext cx="5030582" cy="2489240"/>
            <a:chOff x="3398268" y="2253858"/>
            <a:chExt cx="5030582" cy="2489240"/>
          </a:xfrm>
        </p:grpSpPr>
        <p:cxnSp>
          <p:nvCxnSpPr>
            <p:cNvPr id="313" name="Google Shape;313;p28"/>
            <p:cNvCxnSpPr/>
            <p:nvPr/>
          </p:nvCxnSpPr>
          <p:spPr>
            <a:xfrm>
              <a:off x="3534050" y="4607871"/>
              <a:ext cx="4894800" cy="0"/>
            </a:xfrm>
            <a:prstGeom prst="straightConnector1">
              <a:avLst/>
            </a:prstGeom>
            <a:noFill/>
            <a:ln w="9525" cap="flat" cmpd="sng">
              <a:solidFill>
                <a:schemeClr val="dk1"/>
              </a:solidFill>
              <a:prstDash val="solid"/>
              <a:miter lim="8000"/>
              <a:headEnd type="none" w="sm" len="sm"/>
              <a:tailEnd type="none" w="sm" len="sm"/>
            </a:ln>
          </p:spPr>
        </p:cxnSp>
        <p:grpSp>
          <p:nvGrpSpPr>
            <p:cNvPr id="314" name="Google Shape;314;p28"/>
            <p:cNvGrpSpPr/>
            <p:nvPr/>
          </p:nvGrpSpPr>
          <p:grpSpPr>
            <a:xfrm>
              <a:off x="3398268" y="2253858"/>
              <a:ext cx="4859294" cy="2489240"/>
              <a:chOff x="3398268" y="2253858"/>
              <a:chExt cx="4859294" cy="2489240"/>
            </a:xfrm>
          </p:grpSpPr>
          <p:grpSp>
            <p:nvGrpSpPr>
              <p:cNvPr id="315" name="Google Shape;315;p28"/>
              <p:cNvGrpSpPr/>
              <p:nvPr/>
            </p:nvGrpSpPr>
            <p:grpSpPr>
              <a:xfrm>
                <a:off x="5713616" y="2528692"/>
                <a:ext cx="2543946" cy="2214406"/>
                <a:chOff x="5713616" y="2528692"/>
                <a:chExt cx="2543946" cy="2214406"/>
              </a:xfrm>
            </p:grpSpPr>
            <p:grpSp>
              <p:nvGrpSpPr>
                <p:cNvPr id="316" name="Google Shape;316;p28"/>
                <p:cNvGrpSpPr/>
                <p:nvPr/>
              </p:nvGrpSpPr>
              <p:grpSpPr>
                <a:xfrm>
                  <a:off x="6236265" y="2528692"/>
                  <a:ext cx="608455" cy="501606"/>
                  <a:chOff x="1511408" y="4363269"/>
                  <a:chExt cx="425077" cy="350430"/>
                </a:xfrm>
              </p:grpSpPr>
              <p:sp>
                <p:nvSpPr>
                  <p:cNvPr id="317" name="Google Shape;317;p28"/>
                  <p:cNvSpPr/>
                  <p:nvPr/>
                </p:nvSpPr>
                <p:spPr>
                  <a:xfrm>
                    <a:off x="1511408" y="4363269"/>
                    <a:ext cx="425077" cy="241650"/>
                  </a:xfrm>
                  <a:custGeom>
                    <a:avLst/>
                    <a:gdLst/>
                    <a:ahLst/>
                    <a:cxnLst/>
                    <a:rect l="l" t="t" r="r" b="b"/>
                    <a:pathLst>
                      <a:path w="425077" h="241650" extrusionOk="0">
                        <a:moveTo>
                          <a:pt x="391973" y="0"/>
                        </a:moveTo>
                        <a:cubicBezTo>
                          <a:pt x="410256" y="0"/>
                          <a:pt x="425078" y="14821"/>
                          <a:pt x="425078" y="33105"/>
                        </a:cubicBezTo>
                        <a:lnTo>
                          <a:pt x="425078" y="208546"/>
                        </a:lnTo>
                        <a:cubicBezTo>
                          <a:pt x="425078" y="226829"/>
                          <a:pt x="410256" y="241650"/>
                          <a:pt x="391973" y="241650"/>
                        </a:cubicBezTo>
                        <a:lnTo>
                          <a:pt x="33105" y="241650"/>
                        </a:lnTo>
                        <a:cubicBezTo>
                          <a:pt x="14821" y="241650"/>
                          <a:pt x="0" y="226829"/>
                          <a:pt x="0" y="208546"/>
                        </a:cubicBezTo>
                        <a:lnTo>
                          <a:pt x="0" y="33105"/>
                        </a:lnTo>
                        <a:cubicBezTo>
                          <a:pt x="0" y="14821"/>
                          <a:pt x="14821" y="0"/>
                          <a:pt x="33105" y="0"/>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1771607" y="4579414"/>
                    <a:ext cx="130421" cy="134285"/>
                  </a:xfrm>
                  <a:custGeom>
                    <a:avLst/>
                    <a:gdLst/>
                    <a:ahLst/>
                    <a:cxnLst/>
                    <a:rect l="l" t="t" r="r" b="b"/>
                    <a:pathLst>
                      <a:path w="130421" h="134285" extrusionOk="0">
                        <a:moveTo>
                          <a:pt x="0" y="0"/>
                        </a:moveTo>
                        <a:lnTo>
                          <a:pt x="130422" y="134286"/>
                        </a:lnTo>
                        <a:lnTo>
                          <a:pt x="96351" y="0"/>
                        </a:lnTo>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8"/>
                  <p:cNvSpPr/>
                  <p:nvPr/>
                </p:nvSpPr>
                <p:spPr>
                  <a:xfrm>
                    <a:off x="1573753" y="4444613"/>
                    <a:ext cx="300323" cy="6440"/>
                  </a:xfrm>
                  <a:custGeom>
                    <a:avLst/>
                    <a:gdLst/>
                    <a:ahLst/>
                    <a:cxnLst/>
                    <a:rect l="l" t="t" r="r" b="b"/>
                    <a:pathLst>
                      <a:path w="300323" h="6440" extrusionOk="0">
                        <a:moveTo>
                          <a:pt x="0" y="0"/>
                        </a:moveTo>
                        <a:lnTo>
                          <a:pt x="30032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8"/>
                  <p:cNvSpPr/>
                  <p:nvPr/>
                </p:nvSpPr>
                <p:spPr>
                  <a:xfrm>
                    <a:off x="1573753" y="4484094"/>
                    <a:ext cx="300323" cy="6440"/>
                  </a:xfrm>
                  <a:custGeom>
                    <a:avLst/>
                    <a:gdLst/>
                    <a:ahLst/>
                    <a:cxnLst/>
                    <a:rect l="l" t="t" r="r" b="b"/>
                    <a:pathLst>
                      <a:path w="300323" h="6440" extrusionOk="0">
                        <a:moveTo>
                          <a:pt x="0" y="0"/>
                        </a:moveTo>
                        <a:lnTo>
                          <a:pt x="30032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8"/>
                  <p:cNvSpPr/>
                  <p:nvPr/>
                </p:nvSpPr>
                <p:spPr>
                  <a:xfrm>
                    <a:off x="1573753" y="4523574"/>
                    <a:ext cx="114384" cy="6440"/>
                  </a:xfrm>
                  <a:custGeom>
                    <a:avLst/>
                    <a:gdLst/>
                    <a:ahLst/>
                    <a:cxnLst/>
                    <a:rect l="l" t="t" r="r" b="b"/>
                    <a:pathLst>
                      <a:path w="114384" h="6440" extrusionOk="0">
                        <a:moveTo>
                          <a:pt x="0" y="0"/>
                        </a:moveTo>
                        <a:lnTo>
                          <a:pt x="11438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28"/>
                <p:cNvGrpSpPr/>
                <p:nvPr/>
              </p:nvGrpSpPr>
              <p:grpSpPr>
                <a:xfrm>
                  <a:off x="5713616" y="2754866"/>
                  <a:ext cx="2543946" cy="1988233"/>
                  <a:chOff x="9291263" y="4252708"/>
                  <a:chExt cx="1777243" cy="1389013"/>
                </a:xfrm>
              </p:grpSpPr>
              <p:sp>
                <p:nvSpPr>
                  <p:cNvPr id="323" name="Google Shape;323;p28"/>
                  <p:cNvSpPr/>
                  <p:nvPr/>
                </p:nvSpPr>
                <p:spPr>
                  <a:xfrm>
                    <a:off x="10336922" y="4302268"/>
                    <a:ext cx="442724" cy="473245"/>
                  </a:xfrm>
                  <a:custGeom>
                    <a:avLst/>
                    <a:gdLst/>
                    <a:ahLst/>
                    <a:cxnLst/>
                    <a:rect l="l" t="t" r="r" b="b"/>
                    <a:pathLst>
                      <a:path w="442724" h="473245" extrusionOk="0">
                        <a:moveTo>
                          <a:pt x="220654" y="1103"/>
                        </a:moveTo>
                        <a:cubicBezTo>
                          <a:pt x="220654" y="1103"/>
                          <a:pt x="308632" y="-20923"/>
                          <a:pt x="358160" y="131847"/>
                        </a:cubicBezTo>
                        <a:cubicBezTo>
                          <a:pt x="376258" y="187816"/>
                          <a:pt x="442725" y="421995"/>
                          <a:pt x="442725" y="421995"/>
                        </a:cubicBezTo>
                        <a:cubicBezTo>
                          <a:pt x="442725" y="421995"/>
                          <a:pt x="271406" y="511970"/>
                          <a:pt x="0" y="453489"/>
                        </a:cubicBezTo>
                        <a:cubicBezTo>
                          <a:pt x="0" y="453489"/>
                          <a:pt x="25505" y="371758"/>
                          <a:pt x="17712" y="274312"/>
                        </a:cubicBezTo>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8"/>
                  <p:cNvSpPr/>
                  <p:nvPr/>
                </p:nvSpPr>
                <p:spPr>
                  <a:xfrm>
                    <a:off x="9643788" y="5170336"/>
                    <a:ext cx="643219" cy="373488"/>
                  </a:xfrm>
                  <a:custGeom>
                    <a:avLst/>
                    <a:gdLst/>
                    <a:ahLst/>
                    <a:cxnLst/>
                    <a:rect l="l" t="t" r="r" b="b"/>
                    <a:pathLst>
                      <a:path w="643219" h="373488" extrusionOk="0">
                        <a:moveTo>
                          <a:pt x="422566" y="0"/>
                        </a:moveTo>
                        <a:lnTo>
                          <a:pt x="400732" y="110842"/>
                        </a:lnTo>
                        <a:lnTo>
                          <a:pt x="0" y="286863"/>
                        </a:lnTo>
                        <a:lnTo>
                          <a:pt x="26406" y="373489"/>
                        </a:lnTo>
                        <a:cubicBezTo>
                          <a:pt x="26406" y="373489"/>
                          <a:pt x="463335" y="318808"/>
                          <a:pt x="560330" y="260843"/>
                        </a:cubicBezTo>
                        <a:cubicBezTo>
                          <a:pt x="598716" y="237850"/>
                          <a:pt x="643220" y="15779"/>
                          <a:pt x="643220" y="15779"/>
                        </a:cubicBezTo>
                        <a:lnTo>
                          <a:pt x="422566" y="64"/>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8"/>
                  <p:cNvSpPr/>
                  <p:nvPr/>
                </p:nvSpPr>
                <p:spPr>
                  <a:xfrm>
                    <a:off x="10051862" y="4791248"/>
                    <a:ext cx="1016644" cy="752448"/>
                  </a:xfrm>
                  <a:custGeom>
                    <a:avLst/>
                    <a:gdLst/>
                    <a:ahLst/>
                    <a:cxnLst/>
                    <a:rect l="l" t="t" r="r" b="b"/>
                    <a:pathLst>
                      <a:path w="1016644" h="752448" extrusionOk="0">
                        <a:moveTo>
                          <a:pt x="737316" y="485036"/>
                        </a:moveTo>
                        <a:cubicBezTo>
                          <a:pt x="747622" y="597489"/>
                          <a:pt x="753290" y="669108"/>
                          <a:pt x="761597" y="752449"/>
                        </a:cubicBezTo>
                        <a:lnTo>
                          <a:pt x="191543" y="752449"/>
                        </a:lnTo>
                        <a:cubicBezTo>
                          <a:pt x="181367" y="639867"/>
                          <a:pt x="169387" y="419020"/>
                          <a:pt x="166553" y="392099"/>
                        </a:cubicBezTo>
                        <a:lnTo>
                          <a:pt x="0" y="379089"/>
                        </a:lnTo>
                        <a:cubicBezTo>
                          <a:pt x="0" y="379089"/>
                          <a:pt x="47531" y="179560"/>
                          <a:pt x="62152" y="114832"/>
                        </a:cubicBezTo>
                        <a:cubicBezTo>
                          <a:pt x="83985" y="18224"/>
                          <a:pt x="183621" y="6244"/>
                          <a:pt x="215953" y="5665"/>
                        </a:cubicBezTo>
                        <a:lnTo>
                          <a:pt x="640322" y="11590"/>
                        </a:lnTo>
                        <a:cubicBezTo>
                          <a:pt x="640322" y="11590"/>
                          <a:pt x="746849" y="-21000"/>
                          <a:pt x="811319" y="23118"/>
                        </a:cubicBezTo>
                        <a:cubicBezTo>
                          <a:pt x="897172" y="81856"/>
                          <a:pt x="1016645" y="444847"/>
                          <a:pt x="1016645" y="444847"/>
                        </a:cubicBezTo>
                        <a:cubicBezTo>
                          <a:pt x="923836" y="495470"/>
                          <a:pt x="737316" y="485036"/>
                          <a:pt x="737316" y="4850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8"/>
                  <p:cNvSpPr/>
                  <p:nvPr/>
                </p:nvSpPr>
                <p:spPr>
                  <a:xfrm>
                    <a:off x="10216680" y="5007648"/>
                    <a:ext cx="9399" cy="159275"/>
                  </a:xfrm>
                  <a:custGeom>
                    <a:avLst/>
                    <a:gdLst/>
                    <a:ahLst/>
                    <a:cxnLst/>
                    <a:rect l="l" t="t" r="r" b="b"/>
                    <a:pathLst>
                      <a:path w="9399" h="159275" extrusionOk="0">
                        <a:moveTo>
                          <a:pt x="9400" y="0"/>
                        </a:moveTo>
                        <a:cubicBezTo>
                          <a:pt x="9400" y="0"/>
                          <a:pt x="-2902" y="109812"/>
                          <a:pt x="641" y="15927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8"/>
                  <p:cNvSpPr/>
                  <p:nvPr/>
                </p:nvSpPr>
                <p:spPr>
                  <a:xfrm>
                    <a:off x="10714929" y="4818166"/>
                    <a:ext cx="83137" cy="208416"/>
                  </a:xfrm>
                  <a:custGeom>
                    <a:avLst/>
                    <a:gdLst/>
                    <a:ahLst/>
                    <a:cxnLst/>
                    <a:rect l="l" t="t" r="r" b="b"/>
                    <a:pathLst>
                      <a:path w="83137" h="208416" extrusionOk="0">
                        <a:moveTo>
                          <a:pt x="3984" y="208417"/>
                        </a:moveTo>
                        <a:cubicBezTo>
                          <a:pt x="3984" y="208417"/>
                          <a:pt x="-26867" y="36969"/>
                          <a:pt x="83138"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8"/>
                  <p:cNvSpPr/>
                  <p:nvPr/>
                </p:nvSpPr>
                <p:spPr>
                  <a:xfrm>
                    <a:off x="10718912" y="5049383"/>
                    <a:ext cx="102984" cy="337292"/>
                  </a:xfrm>
                  <a:custGeom>
                    <a:avLst/>
                    <a:gdLst/>
                    <a:ahLst/>
                    <a:cxnLst/>
                    <a:rect l="l" t="t" r="r" b="b"/>
                    <a:pathLst>
                      <a:path w="102984" h="337292" extrusionOk="0">
                        <a:moveTo>
                          <a:pt x="64921" y="227094"/>
                        </a:moveTo>
                        <a:lnTo>
                          <a:pt x="45020" y="227094"/>
                        </a:lnTo>
                        <a:lnTo>
                          <a:pt x="0" y="0"/>
                        </a:lnTo>
                        <a:lnTo>
                          <a:pt x="19064" y="307666"/>
                        </a:lnTo>
                        <a:lnTo>
                          <a:pt x="102985" y="337293"/>
                        </a:lnTo>
                        <a:lnTo>
                          <a:pt x="99249" y="270053"/>
                        </a:lnTo>
                        <a:lnTo>
                          <a:pt x="64921" y="2270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8"/>
                  <p:cNvSpPr/>
                  <p:nvPr/>
                </p:nvSpPr>
                <p:spPr>
                  <a:xfrm>
                    <a:off x="10266282" y="4574906"/>
                    <a:ext cx="425966" cy="371989"/>
                  </a:xfrm>
                  <a:custGeom>
                    <a:avLst/>
                    <a:gdLst/>
                    <a:ahLst/>
                    <a:cxnLst/>
                    <a:rect l="l" t="t" r="r" b="b"/>
                    <a:pathLst>
                      <a:path w="425966" h="371989" extrusionOk="0">
                        <a:moveTo>
                          <a:pt x="101297" y="47982"/>
                        </a:moveTo>
                        <a:cubicBezTo>
                          <a:pt x="101297" y="47982"/>
                          <a:pt x="115724" y="186712"/>
                          <a:pt x="105742" y="199465"/>
                        </a:cubicBezTo>
                        <a:cubicBezTo>
                          <a:pt x="90864" y="218464"/>
                          <a:pt x="1533" y="221942"/>
                          <a:pt x="1533" y="221942"/>
                        </a:cubicBezTo>
                        <a:cubicBezTo>
                          <a:pt x="1533" y="221942"/>
                          <a:pt x="-25453" y="368981"/>
                          <a:pt x="147025" y="371943"/>
                        </a:cubicBezTo>
                        <a:cubicBezTo>
                          <a:pt x="319504" y="374970"/>
                          <a:pt x="425967" y="227932"/>
                          <a:pt x="425967" y="227932"/>
                        </a:cubicBezTo>
                        <a:cubicBezTo>
                          <a:pt x="425967" y="227932"/>
                          <a:pt x="344171" y="224196"/>
                          <a:pt x="324721" y="209963"/>
                        </a:cubicBezTo>
                        <a:cubicBezTo>
                          <a:pt x="296125" y="189095"/>
                          <a:pt x="245244" y="0"/>
                          <a:pt x="245244" y="0"/>
                        </a:cubicBezTo>
                        <a:lnTo>
                          <a:pt x="101297" y="47982"/>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8"/>
                  <p:cNvSpPr/>
                  <p:nvPr/>
                </p:nvSpPr>
                <p:spPr>
                  <a:xfrm>
                    <a:off x="10367514" y="4602471"/>
                    <a:ext cx="141370" cy="87591"/>
                  </a:xfrm>
                  <a:custGeom>
                    <a:avLst/>
                    <a:gdLst/>
                    <a:ahLst/>
                    <a:cxnLst/>
                    <a:rect l="l" t="t" r="r" b="b"/>
                    <a:pathLst>
                      <a:path w="141370" h="87591" extrusionOk="0">
                        <a:moveTo>
                          <a:pt x="141371" y="14427"/>
                        </a:moveTo>
                        <a:cubicBezTo>
                          <a:pt x="141371" y="14427"/>
                          <a:pt x="89074" y="74324"/>
                          <a:pt x="5732" y="87592"/>
                        </a:cubicBezTo>
                        <a:cubicBezTo>
                          <a:pt x="3349" y="52748"/>
                          <a:pt x="0" y="20416"/>
                          <a:pt x="0" y="20416"/>
                        </a:cubicBezTo>
                        <a:lnTo>
                          <a:pt x="61185" y="0"/>
                        </a:lnTo>
                        <a:lnTo>
                          <a:pt x="141371" y="14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8"/>
                  <p:cNvSpPr/>
                  <p:nvPr/>
                </p:nvSpPr>
                <p:spPr>
                  <a:xfrm>
                    <a:off x="10250862" y="4260188"/>
                    <a:ext cx="375383" cy="404085"/>
                  </a:xfrm>
                  <a:custGeom>
                    <a:avLst/>
                    <a:gdLst/>
                    <a:ahLst/>
                    <a:cxnLst/>
                    <a:rect l="l" t="t" r="r" b="b"/>
                    <a:pathLst>
                      <a:path w="375383" h="404085" extrusionOk="0">
                        <a:moveTo>
                          <a:pt x="166438" y="9306"/>
                        </a:moveTo>
                        <a:cubicBezTo>
                          <a:pt x="137843" y="21157"/>
                          <a:pt x="112724" y="36550"/>
                          <a:pt x="74468" y="92261"/>
                        </a:cubicBezTo>
                        <a:cubicBezTo>
                          <a:pt x="41749" y="139985"/>
                          <a:pt x="-12159" y="253984"/>
                          <a:pt x="2462" y="342219"/>
                        </a:cubicBezTo>
                        <a:cubicBezTo>
                          <a:pt x="15407" y="420472"/>
                          <a:pt x="158710" y="417445"/>
                          <a:pt x="233420" y="372232"/>
                        </a:cubicBezTo>
                        <a:cubicBezTo>
                          <a:pt x="312704" y="324250"/>
                          <a:pt x="376402" y="272275"/>
                          <a:pt x="375371" y="155249"/>
                        </a:cubicBezTo>
                        <a:cubicBezTo>
                          <a:pt x="374340" y="38289"/>
                          <a:pt x="249071" y="-25022"/>
                          <a:pt x="166438" y="9306"/>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8"/>
                  <p:cNvSpPr/>
                  <p:nvPr/>
                </p:nvSpPr>
                <p:spPr>
                  <a:xfrm>
                    <a:off x="10312899" y="4252708"/>
                    <a:ext cx="331942" cy="334821"/>
                  </a:xfrm>
                  <a:custGeom>
                    <a:avLst/>
                    <a:gdLst/>
                    <a:ahLst/>
                    <a:cxnLst/>
                    <a:rect l="l" t="t" r="r" b="b"/>
                    <a:pathLst>
                      <a:path w="331942" h="334821" extrusionOk="0">
                        <a:moveTo>
                          <a:pt x="0" y="101157"/>
                        </a:moveTo>
                        <a:cubicBezTo>
                          <a:pt x="0" y="101157"/>
                          <a:pt x="84758" y="130398"/>
                          <a:pt x="149228" y="87632"/>
                        </a:cubicBezTo>
                        <a:cubicBezTo>
                          <a:pt x="149228" y="87632"/>
                          <a:pt x="108008" y="256375"/>
                          <a:pt x="238945" y="334821"/>
                        </a:cubicBezTo>
                        <a:cubicBezTo>
                          <a:pt x="238945" y="334821"/>
                          <a:pt x="419925" y="200600"/>
                          <a:pt x="276945" y="50663"/>
                        </a:cubicBezTo>
                        <a:cubicBezTo>
                          <a:pt x="228382" y="-282"/>
                          <a:pt x="91005" y="-50325"/>
                          <a:pt x="0" y="101157"/>
                        </a:cubicBezTo>
                        <a:close/>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8"/>
                  <p:cNvSpPr/>
                  <p:nvPr/>
                </p:nvSpPr>
                <p:spPr>
                  <a:xfrm>
                    <a:off x="10489254" y="4513066"/>
                    <a:ext cx="98557" cy="99406"/>
                  </a:xfrm>
                  <a:custGeom>
                    <a:avLst/>
                    <a:gdLst/>
                    <a:ahLst/>
                    <a:cxnLst/>
                    <a:rect l="l" t="t" r="r" b="b"/>
                    <a:pathLst>
                      <a:path w="98557" h="99406" extrusionOk="0">
                        <a:moveTo>
                          <a:pt x="3851" y="50440"/>
                        </a:moveTo>
                        <a:cubicBezTo>
                          <a:pt x="15895" y="25064"/>
                          <a:pt x="45779" y="-6495"/>
                          <a:pt x="70575" y="1170"/>
                        </a:cubicBezTo>
                        <a:cubicBezTo>
                          <a:pt x="115467" y="15081"/>
                          <a:pt x="103487" y="66091"/>
                          <a:pt x="54990" y="92175"/>
                        </a:cubicBezTo>
                        <a:cubicBezTo>
                          <a:pt x="12031" y="115232"/>
                          <a:pt x="-9287" y="78199"/>
                          <a:pt x="3851" y="50440"/>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4" name="Google Shape;334;p28"/>
                  <p:cNvGrpSpPr/>
                  <p:nvPr/>
                </p:nvGrpSpPr>
                <p:grpSpPr>
                  <a:xfrm>
                    <a:off x="9291263" y="5149147"/>
                    <a:ext cx="850252" cy="394677"/>
                    <a:chOff x="9291263" y="5149147"/>
                    <a:chExt cx="850252" cy="394677"/>
                  </a:xfrm>
                </p:grpSpPr>
                <p:sp>
                  <p:nvSpPr>
                    <p:cNvPr id="335" name="Google Shape;335;p28"/>
                    <p:cNvSpPr/>
                    <p:nvPr/>
                  </p:nvSpPr>
                  <p:spPr>
                    <a:xfrm>
                      <a:off x="9807894" y="5517483"/>
                      <a:ext cx="333621" cy="26341"/>
                    </a:xfrm>
                    <a:custGeom>
                      <a:avLst/>
                      <a:gdLst/>
                      <a:ahLst/>
                      <a:cxnLst/>
                      <a:rect l="l" t="t" r="r" b="b"/>
                      <a:pathLst>
                        <a:path w="333621" h="26341" extrusionOk="0">
                          <a:moveTo>
                            <a:pt x="0" y="0"/>
                          </a:moveTo>
                          <a:lnTo>
                            <a:pt x="333622" y="0"/>
                          </a:lnTo>
                          <a:lnTo>
                            <a:pt x="333622" y="26342"/>
                          </a:lnTo>
                          <a:lnTo>
                            <a:pt x="0" y="263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8"/>
                    <p:cNvSpPr/>
                    <p:nvPr/>
                  </p:nvSpPr>
                  <p:spPr>
                    <a:xfrm>
                      <a:off x="9317412" y="5149147"/>
                      <a:ext cx="612852" cy="394484"/>
                    </a:xfrm>
                    <a:custGeom>
                      <a:avLst/>
                      <a:gdLst/>
                      <a:ahLst/>
                      <a:cxnLst/>
                      <a:rect l="l" t="t" r="r" b="b"/>
                      <a:pathLst>
                        <a:path w="612852" h="394484" extrusionOk="0">
                          <a:moveTo>
                            <a:pt x="612852" y="394420"/>
                          </a:moveTo>
                          <a:lnTo>
                            <a:pt x="77126" y="394420"/>
                          </a:lnTo>
                          <a:cubicBezTo>
                            <a:pt x="77126" y="394420"/>
                            <a:pt x="741" y="39738"/>
                            <a:pt x="741" y="39738"/>
                          </a:cubicBezTo>
                          <a:cubicBezTo>
                            <a:pt x="-3639" y="19257"/>
                            <a:pt x="11948" y="0"/>
                            <a:pt x="32880" y="0"/>
                          </a:cubicBezTo>
                          <a:lnTo>
                            <a:pt x="493509" y="0"/>
                          </a:lnTo>
                          <a:cubicBezTo>
                            <a:pt x="513604" y="0"/>
                            <a:pt x="530929" y="13976"/>
                            <a:pt x="535115" y="33620"/>
                          </a:cubicBezTo>
                          <a:lnTo>
                            <a:pt x="612788" y="3944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8"/>
                    <p:cNvSpPr/>
                    <p:nvPr/>
                  </p:nvSpPr>
                  <p:spPr>
                    <a:xfrm>
                      <a:off x="9291263" y="5149340"/>
                      <a:ext cx="612853" cy="394484"/>
                    </a:xfrm>
                    <a:custGeom>
                      <a:avLst/>
                      <a:gdLst/>
                      <a:ahLst/>
                      <a:cxnLst/>
                      <a:rect l="l" t="t" r="r" b="b"/>
                      <a:pathLst>
                        <a:path w="612853" h="394484" extrusionOk="0">
                          <a:moveTo>
                            <a:pt x="612853" y="394420"/>
                          </a:moveTo>
                          <a:lnTo>
                            <a:pt x="77126" y="394420"/>
                          </a:lnTo>
                          <a:cubicBezTo>
                            <a:pt x="77126" y="394420"/>
                            <a:pt x="741" y="39739"/>
                            <a:pt x="741" y="39739"/>
                          </a:cubicBezTo>
                          <a:cubicBezTo>
                            <a:pt x="-3638" y="19257"/>
                            <a:pt x="11947" y="0"/>
                            <a:pt x="32879" y="0"/>
                          </a:cubicBezTo>
                          <a:lnTo>
                            <a:pt x="493509" y="0"/>
                          </a:lnTo>
                          <a:cubicBezTo>
                            <a:pt x="513604" y="0"/>
                            <a:pt x="530929" y="13976"/>
                            <a:pt x="535115" y="33620"/>
                          </a:cubicBezTo>
                          <a:lnTo>
                            <a:pt x="612789" y="394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28"/>
                  <p:cNvSpPr/>
                  <p:nvPr/>
                </p:nvSpPr>
                <p:spPr>
                  <a:xfrm>
                    <a:off x="9965430" y="5093899"/>
                    <a:ext cx="503730" cy="547822"/>
                  </a:xfrm>
                  <a:custGeom>
                    <a:avLst/>
                    <a:gdLst/>
                    <a:ahLst/>
                    <a:cxnLst/>
                    <a:rect l="l" t="t" r="r" b="b"/>
                    <a:pathLst>
                      <a:path w="503730" h="547822" extrusionOk="0">
                        <a:moveTo>
                          <a:pt x="502171" y="486702"/>
                        </a:moveTo>
                        <a:lnTo>
                          <a:pt x="148519" y="547823"/>
                        </a:lnTo>
                        <a:cubicBezTo>
                          <a:pt x="150129" y="501128"/>
                          <a:pt x="150773" y="455272"/>
                          <a:pt x="149292" y="411669"/>
                        </a:cubicBezTo>
                        <a:cubicBezTo>
                          <a:pt x="137248" y="41722"/>
                          <a:pt x="0" y="61302"/>
                          <a:pt x="0" y="61302"/>
                        </a:cubicBezTo>
                        <a:lnTo>
                          <a:pt x="353651" y="181"/>
                        </a:lnTo>
                        <a:cubicBezTo>
                          <a:pt x="353651" y="181"/>
                          <a:pt x="490900" y="-19463"/>
                          <a:pt x="502944" y="350548"/>
                        </a:cubicBezTo>
                        <a:cubicBezTo>
                          <a:pt x="504361" y="394151"/>
                          <a:pt x="503717" y="440007"/>
                          <a:pt x="502171" y="486702"/>
                        </a:cubicBezTo>
                        <a:close/>
                      </a:path>
                    </a:pathLst>
                  </a:custGeom>
                  <a:solidFill>
                    <a:schemeClr val="accent5"/>
                  </a:solid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8"/>
                  <p:cNvSpPr/>
                  <p:nvPr/>
                </p:nvSpPr>
                <p:spPr>
                  <a:xfrm>
                    <a:off x="9922504" y="5094144"/>
                    <a:ext cx="396576" cy="145557"/>
                  </a:xfrm>
                  <a:custGeom>
                    <a:avLst/>
                    <a:gdLst/>
                    <a:ahLst/>
                    <a:cxnLst/>
                    <a:rect l="l" t="t" r="r" b="b"/>
                    <a:pathLst>
                      <a:path w="396576" h="145557" extrusionOk="0">
                        <a:moveTo>
                          <a:pt x="42926" y="61121"/>
                        </a:moveTo>
                        <a:cubicBezTo>
                          <a:pt x="42926" y="61121"/>
                          <a:pt x="-12335" y="62989"/>
                          <a:pt x="2543" y="145557"/>
                        </a:cubicBezTo>
                        <a:lnTo>
                          <a:pt x="356195" y="84436"/>
                        </a:lnTo>
                        <a:cubicBezTo>
                          <a:pt x="341317" y="1804"/>
                          <a:pt x="396577" y="0"/>
                          <a:pt x="396577" y="0"/>
                        </a:cubicBezTo>
                        <a:lnTo>
                          <a:pt x="42926" y="61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8"/>
                  <p:cNvSpPr/>
                  <p:nvPr/>
                </p:nvSpPr>
                <p:spPr>
                  <a:xfrm>
                    <a:off x="10236586" y="5171182"/>
                    <a:ext cx="780778" cy="416392"/>
                  </a:xfrm>
                  <a:custGeom>
                    <a:avLst/>
                    <a:gdLst/>
                    <a:ahLst/>
                    <a:cxnLst/>
                    <a:rect l="l" t="t" r="r" b="b"/>
                    <a:pathLst>
                      <a:path w="780778" h="416392" extrusionOk="0">
                        <a:moveTo>
                          <a:pt x="773311" y="87004"/>
                        </a:moveTo>
                        <a:cubicBezTo>
                          <a:pt x="678699" y="106004"/>
                          <a:pt x="547247" y="105295"/>
                          <a:pt x="547247" y="105295"/>
                        </a:cubicBezTo>
                        <a:lnTo>
                          <a:pt x="555298" y="162037"/>
                        </a:lnTo>
                        <a:lnTo>
                          <a:pt x="555427" y="164356"/>
                        </a:lnTo>
                        <a:cubicBezTo>
                          <a:pt x="479750" y="117661"/>
                          <a:pt x="343338" y="21181"/>
                          <a:pt x="304244" y="10748"/>
                        </a:cubicBezTo>
                        <a:cubicBezTo>
                          <a:pt x="233913" y="-8059"/>
                          <a:pt x="133892" y="3534"/>
                          <a:pt x="133892" y="3534"/>
                        </a:cubicBezTo>
                        <a:cubicBezTo>
                          <a:pt x="133892" y="3534"/>
                          <a:pt x="133892" y="3534"/>
                          <a:pt x="133892" y="3534"/>
                        </a:cubicBezTo>
                        <a:cubicBezTo>
                          <a:pt x="130607" y="3792"/>
                          <a:pt x="90610" y="6690"/>
                          <a:pt x="71160" y="16480"/>
                        </a:cubicBezTo>
                        <a:cubicBezTo>
                          <a:pt x="52289" y="25948"/>
                          <a:pt x="7012" y="61049"/>
                          <a:pt x="313" y="74316"/>
                        </a:cubicBezTo>
                        <a:cubicBezTo>
                          <a:pt x="-1297" y="77536"/>
                          <a:pt x="2890" y="96214"/>
                          <a:pt x="22405" y="94733"/>
                        </a:cubicBezTo>
                        <a:cubicBezTo>
                          <a:pt x="17124" y="99370"/>
                          <a:pt x="13710" y="102784"/>
                          <a:pt x="12036" y="104329"/>
                        </a:cubicBezTo>
                        <a:cubicBezTo>
                          <a:pt x="7591" y="108516"/>
                          <a:pt x="13968" y="126227"/>
                          <a:pt x="28974" y="127258"/>
                        </a:cubicBezTo>
                        <a:cubicBezTo>
                          <a:pt x="34964" y="127644"/>
                          <a:pt x="40954" y="124939"/>
                          <a:pt x="46299" y="122749"/>
                        </a:cubicBezTo>
                        <a:cubicBezTo>
                          <a:pt x="40825" y="127129"/>
                          <a:pt x="37605" y="129898"/>
                          <a:pt x="35866" y="131637"/>
                        </a:cubicBezTo>
                        <a:cubicBezTo>
                          <a:pt x="28395" y="139173"/>
                          <a:pt x="39086" y="159654"/>
                          <a:pt x="59632" y="157078"/>
                        </a:cubicBezTo>
                        <a:cubicBezTo>
                          <a:pt x="82238" y="154244"/>
                          <a:pt x="139881" y="118821"/>
                          <a:pt x="139881" y="118821"/>
                        </a:cubicBezTo>
                        <a:lnTo>
                          <a:pt x="153793" y="115922"/>
                        </a:lnTo>
                        <a:cubicBezTo>
                          <a:pt x="149864" y="119400"/>
                          <a:pt x="145871" y="120302"/>
                          <a:pt x="143488" y="123716"/>
                        </a:cubicBezTo>
                        <a:cubicBezTo>
                          <a:pt x="133376" y="138593"/>
                          <a:pt x="117210" y="177365"/>
                          <a:pt x="116308" y="184837"/>
                        </a:cubicBezTo>
                        <a:cubicBezTo>
                          <a:pt x="115407" y="192307"/>
                          <a:pt x="131766" y="203643"/>
                          <a:pt x="147159" y="193982"/>
                        </a:cubicBezTo>
                        <a:cubicBezTo>
                          <a:pt x="164420" y="183162"/>
                          <a:pt x="176785" y="156562"/>
                          <a:pt x="176785" y="156562"/>
                        </a:cubicBezTo>
                        <a:lnTo>
                          <a:pt x="207185" y="138078"/>
                        </a:lnTo>
                        <a:cubicBezTo>
                          <a:pt x="248275" y="148383"/>
                          <a:pt x="268177" y="138271"/>
                          <a:pt x="286146" y="142586"/>
                        </a:cubicBezTo>
                        <a:cubicBezTo>
                          <a:pt x="359633" y="218456"/>
                          <a:pt x="509376" y="442266"/>
                          <a:pt x="675479" y="413928"/>
                        </a:cubicBezTo>
                        <a:cubicBezTo>
                          <a:pt x="814145" y="390226"/>
                          <a:pt x="777562" y="124746"/>
                          <a:pt x="773246" y="86875"/>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8"/>
                  <p:cNvSpPr/>
                  <p:nvPr/>
                </p:nvSpPr>
                <p:spPr>
                  <a:xfrm>
                    <a:off x="10794654" y="5336568"/>
                    <a:ext cx="98604" cy="62602"/>
                  </a:xfrm>
                  <a:custGeom>
                    <a:avLst/>
                    <a:gdLst/>
                    <a:ahLst/>
                    <a:cxnLst/>
                    <a:rect l="l" t="t" r="r" b="b"/>
                    <a:pathLst>
                      <a:path w="98604" h="62602" extrusionOk="0">
                        <a:moveTo>
                          <a:pt x="0" y="0"/>
                        </a:moveTo>
                        <a:cubicBezTo>
                          <a:pt x="0" y="0"/>
                          <a:pt x="63246" y="39030"/>
                          <a:pt x="98605" y="6260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8"/>
                  <p:cNvSpPr/>
                  <p:nvPr/>
                </p:nvSpPr>
                <p:spPr>
                  <a:xfrm>
                    <a:off x="10288231" y="5247108"/>
                    <a:ext cx="107042" cy="43087"/>
                  </a:xfrm>
                  <a:custGeom>
                    <a:avLst/>
                    <a:gdLst/>
                    <a:ahLst/>
                    <a:cxnLst/>
                    <a:rect l="l" t="t" r="r" b="b"/>
                    <a:pathLst>
                      <a:path w="107042" h="43087" extrusionOk="0">
                        <a:moveTo>
                          <a:pt x="0" y="43087"/>
                        </a:moveTo>
                        <a:cubicBezTo>
                          <a:pt x="0" y="43087"/>
                          <a:pt x="49013" y="11722"/>
                          <a:pt x="58995" y="7085"/>
                        </a:cubicBezTo>
                        <a:cubicBezTo>
                          <a:pt x="74324" y="0"/>
                          <a:pt x="107042" y="0"/>
                          <a:pt x="107042"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8"/>
                  <p:cNvSpPr/>
                  <p:nvPr/>
                </p:nvSpPr>
                <p:spPr>
                  <a:xfrm>
                    <a:off x="10264594" y="5208787"/>
                    <a:ext cx="123079" cy="51653"/>
                  </a:xfrm>
                  <a:custGeom>
                    <a:avLst/>
                    <a:gdLst/>
                    <a:ahLst/>
                    <a:cxnLst/>
                    <a:rect l="l" t="t" r="r" b="b"/>
                    <a:pathLst>
                      <a:path w="123079" h="51653" extrusionOk="0">
                        <a:moveTo>
                          <a:pt x="0" y="51653"/>
                        </a:moveTo>
                        <a:cubicBezTo>
                          <a:pt x="0" y="51653"/>
                          <a:pt x="47467" y="17583"/>
                          <a:pt x="63697" y="9532"/>
                        </a:cubicBezTo>
                        <a:cubicBezTo>
                          <a:pt x="75741" y="3542"/>
                          <a:pt x="123079" y="0"/>
                          <a:pt x="123079"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4" name="Google Shape;344;p28"/>
              <p:cNvGrpSpPr/>
              <p:nvPr/>
            </p:nvGrpSpPr>
            <p:grpSpPr>
              <a:xfrm>
                <a:off x="3398268" y="2253858"/>
                <a:ext cx="2458397" cy="2479372"/>
                <a:chOff x="3398268" y="2253858"/>
                <a:chExt cx="2458397" cy="2479372"/>
              </a:xfrm>
            </p:grpSpPr>
            <p:grpSp>
              <p:nvGrpSpPr>
                <p:cNvPr id="345" name="Google Shape;345;p28"/>
                <p:cNvGrpSpPr/>
                <p:nvPr/>
              </p:nvGrpSpPr>
              <p:grpSpPr>
                <a:xfrm>
                  <a:off x="3398268" y="2659608"/>
                  <a:ext cx="2395698" cy="2073623"/>
                  <a:chOff x="3398268" y="2659608"/>
                  <a:chExt cx="2395698" cy="2073623"/>
                </a:xfrm>
              </p:grpSpPr>
              <p:sp>
                <p:nvSpPr>
                  <p:cNvPr id="346" name="Google Shape;346;p28"/>
                  <p:cNvSpPr/>
                  <p:nvPr/>
                </p:nvSpPr>
                <p:spPr>
                  <a:xfrm>
                    <a:off x="4506845" y="3068163"/>
                    <a:ext cx="258962" cy="358838"/>
                  </a:xfrm>
                  <a:custGeom>
                    <a:avLst/>
                    <a:gdLst/>
                    <a:ahLst/>
                    <a:cxnLst/>
                    <a:rect l="l" t="t" r="r" b="b"/>
                    <a:pathLst>
                      <a:path w="180915" h="250690" extrusionOk="0">
                        <a:moveTo>
                          <a:pt x="33684" y="248374"/>
                        </a:moveTo>
                        <a:cubicBezTo>
                          <a:pt x="78124" y="256102"/>
                          <a:pt x="180079" y="243028"/>
                          <a:pt x="180916" y="230727"/>
                        </a:cubicBezTo>
                        <a:cubicBezTo>
                          <a:pt x="171835" y="141267"/>
                          <a:pt x="175119" y="41696"/>
                          <a:pt x="171835" y="16578"/>
                        </a:cubicBezTo>
                        <a:cubicBezTo>
                          <a:pt x="165974" y="-27733"/>
                          <a:pt x="39352" y="30811"/>
                          <a:pt x="39352" y="30811"/>
                        </a:cubicBezTo>
                        <a:lnTo>
                          <a:pt x="0" y="147064"/>
                        </a:lnTo>
                        <a:cubicBezTo>
                          <a:pt x="0" y="147064"/>
                          <a:pt x="4251" y="243221"/>
                          <a:pt x="33749" y="2483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8"/>
                  <p:cNvSpPr/>
                  <p:nvPr/>
                </p:nvSpPr>
                <p:spPr>
                  <a:xfrm>
                    <a:off x="4756774" y="3294013"/>
                    <a:ext cx="1037192" cy="1013626"/>
                  </a:xfrm>
                  <a:custGeom>
                    <a:avLst/>
                    <a:gdLst/>
                    <a:ahLst/>
                    <a:cxnLst/>
                    <a:rect l="l" t="t" r="r" b="b"/>
                    <a:pathLst>
                      <a:path w="724600" h="708136" extrusionOk="0">
                        <a:moveTo>
                          <a:pt x="723985" y="201112"/>
                        </a:moveTo>
                        <a:cubicBezTo>
                          <a:pt x="720829" y="192546"/>
                          <a:pt x="708076" y="186943"/>
                          <a:pt x="697643" y="185011"/>
                        </a:cubicBezTo>
                        <a:cubicBezTo>
                          <a:pt x="698287" y="180825"/>
                          <a:pt x="698416" y="177346"/>
                          <a:pt x="697643" y="175092"/>
                        </a:cubicBezTo>
                        <a:cubicBezTo>
                          <a:pt x="694165" y="165689"/>
                          <a:pt x="679158" y="159828"/>
                          <a:pt x="668273" y="158476"/>
                        </a:cubicBezTo>
                        <a:cubicBezTo>
                          <a:pt x="669175" y="153645"/>
                          <a:pt x="669368" y="149652"/>
                          <a:pt x="668467" y="147205"/>
                        </a:cubicBezTo>
                        <a:cubicBezTo>
                          <a:pt x="665826" y="140056"/>
                          <a:pt x="656552" y="135032"/>
                          <a:pt x="647471" y="132391"/>
                        </a:cubicBezTo>
                        <a:cubicBezTo>
                          <a:pt x="673812" y="95358"/>
                          <a:pt x="709687" y="43898"/>
                          <a:pt x="713744" y="32820"/>
                        </a:cubicBezTo>
                        <a:cubicBezTo>
                          <a:pt x="725530" y="489"/>
                          <a:pt x="697707" y="-4729"/>
                          <a:pt x="684375" y="3387"/>
                        </a:cubicBezTo>
                        <a:cubicBezTo>
                          <a:pt x="668853" y="12725"/>
                          <a:pt x="614108" y="85890"/>
                          <a:pt x="588410" y="120863"/>
                        </a:cubicBezTo>
                        <a:cubicBezTo>
                          <a:pt x="590729" y="106436"/>
                          <a:pt x="590407" y="89433"/>
                          <a:pt x="586285" y="73074"/>
                        </a:cubicBezTo>
                        <a:cubicBezTo>
                          <a:pt x="581519" y="54010"/>
                          <a:pt x="549960" y="42610"/>
                          <a:pt x="547255" y="68952"/>
                        </a:cubicBezTo>
                        <a:cubicBezTo>
                          <a:pt x="544615" y="95294"/>
                          <a:pt x="535662" y="121442"/>
                          <a:pt x="529801" y="137157"/>
                        </a:cubicBezTo>
                        <a:cubicBezTo>
                          <a:pt x="525293" y="149523"/>
                          <a:pt x="514666" y="169167"/>
                          <a:pt x="511446" y="193834"/>
                        </a:cubicBezTo>
                        <a:cubicBezTo>
                          <a:pt x="509127" y="212319"/>
                          <a:pt x="507646" y="219854"/>
                          <a:pt x="505778" y="234732"/>
                        </a:cubicBezTo>
                        <a:lnTo>
                          <a:pt x="505778" y="234732"/>
                        </a:lnTo>
                        <a:cubicBezTo>
                          <a:pt x="505778" y="234732"/>
                          <a:pt x="394485" y="357618"/>
                          <a:pt x="309212" y="451908"/>
                        </a:cubicBezTo>
                        <a:cubicBezTo>
                          <a:pt x="265416" y="390465"/>
                          <a:pt x="186712" y="292697"/>
                          <a:pt x="186712" y="292697"/>
                        </a:cubicBezTo>
                        <a:lnTo>
                          <a:pt x="0" y="422539"/>
                        </a:lnTo>
                        <a:cubicBezTo>
                          <a:pt x="71684" y="526361"/>
                          <a:pt x="190061" y="682094"/>
                          <a:pt x="285575" y="706182"/>
                        </a:cubicBezTo>
                        <a:cubicBezTo>
                          <a:pt x="414773" y="738771"/>
                          <a:pt x="584933" y="353818"/>
                          <a:pt x="609858" y="304934"/>
                        </a:cubicBezTo>
                        <a:cubicBezTo>
                          <a:pt x="630017" y="294114"/>
                          <a:pt x="648952" y="287352"/>
                          <a:pt x="661640" y="278142"/>
                        </a:cubicBezTo>
                        <a:cubicBezTo>
                          <a:pt x="661640" y="279107"/>
                          <a:pt x="661640" y="279880"/>
                          <a:pt x="661640" y="280331"/>
                        </a:cubicBezTo>
                        <a:cubicBezTo>
                          <a:pt x="664216" y="295145"/>
                          <a:pt x="680833" y="301005"/>
                          <a:pt x="689270" y="291924"/>
                        </a:cubicBezTo>
                        <a:cubicBezTo>
                          <a:pt x="696870" y="283680"/>
                          <a:pt x="729459" y="215797"/>
                          <a:pt x="723985" y="200983"/>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8" name="Google Shape;348;p28"/>
                  <p:cNvGrpSpPr/>
                  <p:nvPr/>
                </p:nvGrpSpPr>
                <p:grpSpPr>
                  <a:xfrm>
                    <a:off x="5603014" y="3524173"/>
                    <a:ext cx="144344" cy="171795"/>
                    <a:chOff x="3068048" y="4843799"/>
                    <a:chExt cx="100841" cy="120019"/>
                  </a:xfrm>
                </p:grpSpPr>
                <p:sp>
                  <p:nvSpPr>
                    <p:cNvPr id="349" name="Google Shape;349;p28"/>
                    <p:cNvSpPr/>
                    <p:nvPr/>
                  </p:nvSpPr>
                  <p:spPr>
                    <a:xfrm>
                      <a:off x="3143256" y="4878836"/>
                      <a:ext cx="25633" cy="63761"/>
                    </a:xfrm>
                    <a:custGeom>
                      <a:avLst/>
                      <a:gdLst/>
                      <a:ahLst/>
                      <a:cxnLst/>
                      <a:rect l="l" t="t" r="r" b="b"/>
                      <a:pathLst>
                        <a:path w="25633" h="63761" extrusionOk="0">
                          <a:moveTo>
                            <a:pt x="25633" y="0"/>
                          </a:moveTo>
                          <a:lnTo>
                            <a:pt x="0" y="6376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8"/>
                    <p:cNvSpPr/>
                    <p:nvPr/>
                  </p:nvSpPr>
                  <p:spPr>
                    <a:xfrm>
                      <a:off x="3104249" y="4864796"/>
                      <a:ext cx="35464" cy="99022"/>
                    </a:xfrm>
                    <a:custGeom>
                      <a:avLst/>
                      <a:gdLst/>
                      <a:ahLst/>
                      <a:cxnLst/>
                      <a:rect l="l" t="t" r="r" b="b"/>
                      <a:pathLst>
                        <a:path w="35464" h="99022" extrusionOk="0">
                          <a:moveTo>
                            <a:pt x="31343" y="0"/>
                          </a:moveTo>
                          <a:cubicBezTo>
                            <a:pt x="31343" y="0"/>
                            <a:pt x="2940" y="68012"/>
                            <a:pt x="428" y="77673"/>
                          </a:cubicBezTo>
                          <a:cubicBezTo>
                            <a:pt x="-3758" y="93582"/>
                            <a:pt x="23872" y="111486"/>
                            <a:pt x="35465" y="8694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8"/>
                    <p:cNvSpPr/>
                    <p:nvPr/>
                  </p:nvSpPr>
                  <p:spPr>
                    <a:xfrm>
                      <a:off x="3068048" y="4843799"/>
                      <a:ext cx="39397" cy="104190"/>
                    </a:xfrm>
                    <a:custGeom>
                      <a:avLst/>
                      <a:gdLst/>
                      <a:ahLst/>
                      <a:cxnLst/>
                      <a:rect l="l" t="t" r="r" b="b"/>
                      <a:pathLst>
                        <a:path w="39397" h="104190" extrusionOk="0">
                          <a:moveTo>
                            <a:pt x="29093" y="0"/>
                          </a:moveTo>
                          <a:cubicBezTo>
                            <a:pt x="29093" y="0"/>
                            <a:pt x="5971" y="53070"/>
                            <a:pt x="1012" y="72134"/>
                          </a:cubicBezTo>
                          <a:cubicBezTo>
                            <a:pt x="-5879" y="98734"/>
                            <a:pt x="24134" y="118700"/>
                            <a:pt x="39398" y="9049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 name="Google Shape;352;p28"/>
                  <p:cNvSpPr/>
                  <p:nvPr/>
                </p:nvSpPr>
                <p:spPr>
                  <a:xfrm>
                    <a:off x="3841599" y="3454202"/>
                    <a:ext cx="1320625" cy="1147031"/>
                  </a:xfrm>
                  <a:custGeom>
                    <a:avLst/>
                    <a:gdLst/>
                    <a:ahLst/>
                    <a:cxnLst/>
                    <a:rect l="l" t="t" r="r" b="b"/>
                    <a:pathLst>
                      <a:path w="922611" h="801335" extrusionOk="0">
                        <a:moveTo>
                          <a:pt x="922612" y="298263"/>
                        </a:moveTo>
                        <a:cubicBezTo>
                          <a:pt x="855179" y="361573"/>
                          <a:pt x="713551" y="469968"/>
                          <a:pt x="713551" y="469968"/>
                        </a:cubicBezTo>
                        <a:lnTo>
                          <a:pt x="648308" y="390749"/>
                        </a:lnTo>
                        <a:cubicBezTo>
                          <a:pt x="641996" y="419538"/>
                          <a:pt x="589828" y="482012"/>
                          <a:pt x="575658" y="508998"/>
                        </a:cubicBezTo>
                        <a:cubicBezTo>
                          <a:pt x="579845" y="598458"/>
                          <a:pt x="585641" y="691331"/>
                          <a:pt x="593370" y="801336"/>
                        </a:cubicBezTo>
                        <a:lnTo>
                          <a:pt x="0" y="801336"/>
                        </a:lnTo>
                        <a:cubicBezTo>
                          <a:pt x="44311" y="435447"/>
                          <a:pt x="122629" y="72070"/>
                          <a:pt x="153994" y="17776"/>
                        </a:cubicBezTo>
                        <a:cubicBezTo>
                          <a:pt x="165458" y="13718"/>
                          <a:pt x="236498" y="5023"/>
                          <a:pt x="283836" y="0"/>
                        </a:cubicBezTo>
                        <a:cubicBezTo>
                          <a:pt x="361252" y="38514"/>
                          <a:pt x="460372" y="40897"/>
                          <a:pt x="539269" y="41670"/>
                        </a:cubicBezTo>
                        <a:cubicBezTo>
                          <a:pt x="550154" y="41799"/>
                          <a:pt x="561618" y="33491"/>
                          <a:pt x="570441" y="27952"/>
                        </a:cubicBezTo>
                        <a:cubicBezTo>
                          <a:pt x="598393" y="16488"/>
                          <a:pt x="650369" y="0"/>
                          <a:pt x="688626" y="30077"/>
                        </a:cubicBezTo>
                        <a:cubicBezTo>
                          <a:pt x="738540" y="69301"/>
                          <a:pt x="922612" y="298263"/>
                          <a:pt x="922612" y="2982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8"/>
                  <p:cNvSpPr/>
                  <p:nvPr/>
                </p:nvSpPr>
                <p:spPr>
                  <a:xfrm>
                    <a:off x="4687262" y="3727177"/>
                    <a:ext cx="94448" cy="279521"/>
                  </a:xfrm>
                  <a:custGeom>
                    <a:avLst/>
                    <a:gdLst/>
                    <a:ahLst/>
                    <a:cxnLst/>
                    <a:rect l="l" t="t" r="r" b="b"/>
                    <a:pathLst>
                      <a:path w="65983" h="195278" extrusionOk="0">
                        <a:moveTo>
                          <a:pt x="58352" y="195278"/>
                        </a:moveTo>
                        <a:cubicBezTo>
                          <a:pt x="58352" y="195278"/>
                          <a:pt x="71039" y="150774"/>
                          <a:pt x="63697" y="127459"/>
                        </a:cubicBezTo>
                        <a:cubicBezTo>
                          <a:pt x="48884" y="80250"/>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8"/>
                  <p:cNvSpPr/>
                  <p:nvPr/>
                </p:nvSpPr>
                <p:spPr>
                  <a:xfrm>
                    <a:off x="5138821" y="3947235"/>
                    <a:ext cx="53365" cy="185947"/>
                  </a:xfrm>
                  <a:custGeom>
                    <a:avLst/>
                    <a:gdLst/>
                    <a:ahLst/>
                    <a:cxnLst/>
                    <a:rect l="l" t="t" r="r" b="b"/>
                    <a:pathLst>
                      <a:path w="37282" h="129906" extrusionOk="0">
                        <a:moveTo>
                          <a:pt x="37283" y="0"/>
                        </a:moveTo>
                        <a:cubicBezTo>
                          <a:pt x="37283" y="0"/>
                          <a:pt x="-20296" y="63311"/>
                          <a:pt x="7656" y="12990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8"/>
                  <p:cNvSpPr/>
                  <p:nvPr/>
                </p:nvSpPr>
                <p:spPr>
                  <a:xfrm>
                    <a:off x="3915259" y="3822503"/>
                    <a:ext cx="195811" cy="288463"/>
                  </a:xfrm>
                  <a:custGeom>
                    <a:avLst/>
                    <a:gdLst/>
                    <a:ahLst/>
                    <a:cxnLst/>
                    <a:rect l="l" t="t" r="r" b="b"/>
                    <a:pathLst>
                      <a:path w="136797" h="201525" extrusionOk="0">
                        <a:moveTo>
                          <a:pt x="136798" y="0"/>
                        </a:moveTo>
                        <a:lnTo>
                          <a:pt x="39094" y="201525"/>
                        </a:lnTo>
                        <a:lnTo>
                          <a:pt x="0" y="82181"/>
                        </a:lnTo>
                        <a:lnTo>
                          <a:pt x="13679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8"/>
                  <p:cNvSpPr/>
                  <p:nvPr/>
                </p:nvSpPr>
                <p:spPr>
                  <a:xfrm>
                    <a:off x="4248252" y="2727958"/>
                    <a:ext cx="550747" cy="907150"/>
                  </a:xfrm>
                  <a:custGeom>
                    <a:avLst/>
                    <a:gdLst/>
                    <a:ahLst/>
                    <a:cxnLst/>
                    <a:rect l="l" t="t" r="r" b="b"/>
                    <a:pathLst>
                      <a:path w="384761" h="633750" extrusionOk="0">
                        <a:moveTo>
                          <a:pt x="283385" y="413527"/>
                        </a:moveTo>
                        <a:cubicBezTo>
                          <a:pt x="375099" y="409147"/>
                          <a:pt x="388560" y="291542"/>
                          <a:pt x="383987" y="198605"/>
                        </a:cubicBezTo>
                        <a:cubicBezTo>
                          <a:pt x="379414" y="105668"/>
                          <a:pt x="363506" y="36367"/>
                          <a:pt x="288602" y="9639"/>
                        </a:cubicBezTo>
                        <a:cubicBezTo>
                          <a:pt x="213698" y="-17090"/>
                          <a:pt x="58287" y="11184"/>
                          <a:pt x="36518" y="101803"/>
                        </a:cubicBezTo>
                        <a:cubicBezTo>
                          <a:pt x="16617" y="184693"/>
                          <a:pt x="54487" y="288193"/>
                          <a:pt x="113676" y="345579"/>
                        </a:cubicBezTo>
                        <a:cubicBezTo>
                          <a:pt x="93131" y="388795"/>
                          <a:pt x="31301" y="518251"/>
                          <a:pt x="31301" y="518251"/>
                        </a:cubicBezTo>
                        <a:cubicBezTo>
                          <a:pt x="31301" y="518251"/>
                          <a:pt x="11593" y="511552"/>
                          <a:pt x="0" y="507495"/>
                        </a:cubicBezTo>
                        <a:cubicBezTo>
                          <a:pt x="19773" y="545688"/>
                          <a:pt x="83083" y="629737"/>
                          <a:pt x="167262" y="633601"/>
                        </a:cubicBezTo>
                        <a:cubicBezTo>
                          <a:pt x="244484" y="637143"/>
                          <a:pt x="276043" y="576989"/>
                          <a:pt x="286670" y="535318"/>
                        </a:cubicBezTo>
                        <a:cubicBezTo>
                          <a:pt x="264321" y="538667"/>
                          <a:pt x="249186" y="541115"/>
                          <a:pt x="238237" y="542725"/>
                        </a:cubicBezTo>
                        <a:cubicBezTo>
                          <a:pt x="235016" y="489333"/>
                          <a:pt x="230122" y="403608"/>
                          <a:pt x="230122" y="403608"/>
                        </a:cubicBezTo>
                        <a:cubicBezTo>
                          <a:pt x="242359" y="409469"/>
                          <a:pt x="262453" y="414557"/>
                          <a:pt x="283385" y="413591"/>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8"/>
                  <p:cNvSpPr/>
                  <p:nvPr/>
                </p:nvSpPr>
                <p:spPr>
                  <a:xfrm>
                    <a:off x="3400285" y="3665318"/>
                    <a:ext cx="583011" cy="434584"/>
                  </a:xfrm>
                  <a:custGeom>
                    <a:avLst/>
                    <a:gdLst/>
                    <a:ahLst/>
                    <a:cxnLst/>
                    <a:rect l="l" t="t" r="r" b="b"/>
                    <a:pathLst>
                      <a:path w="407301" h="303608" extrusionOk="0">
                        <a:moveTo>
                          <a:pt x="407302" y="144398"/>
                        </a:moveTo>
                        <a:lnTo>
                          <a:pt x="235210" y="0"/>
                        </a:lnTo>
                        <a:cubicBezTo>
                          <a:pt x="112968" y="102019"/>
                          <a:pt x="18678" y="184329"/>
                          <a:pt x="0" y="280036"/>
                        </a:cubicBezTo>
                        <a:cubicBezTo>
                          <a:pt x="95127" y="292016"/>
                          <a:pt x="209383" y="303609"/>
                          <a:pt x="209383" y="303609"/>
                        </a:cubicBezTo>
                        <a:cubicBezTo>
                          <a:pt x="208868" y="298263"/>
                          <a:pt x="345150" y="188967"/>
                          <a:pt x="407302" y="144462"/>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8"/>
                  <p:cNvSpPr/>
                  <p:nvPr/>
                </p:nvSpPr>
                <p:spPr>
                  <a:xfrm>
                    <a:off x="3552215" y="3421590"/>
                    <a:ext cx="696128" cy="655909"/>
                  </a:xfrm>
                  <a:custGeom>
                    <a:avLst/>
                    <a:gdLst/>
                    <a:ahLst/>
                    <a:cxnLst/>
                    <a:rect l="l" t="t" r="r" b="b"/>
                    <a:pathLst>
                      <a:path w="486327" h="458229" extrusionOk="0">
                        <a:moveTo>
                          <a:pt x="0" y="265399"/>
                        </a:moveTo>
                        <a:cubicBezTo>
                          <a:pt x="0" y="265399"/>
                          <a:pt x="93195" y="390475"/>
                          <a:pt x="201847" y="458230"/>
                        </a:cubicBezTo>
                        <a:cubicBezTo>
                          <a:pt x="201847" y="458230"/>
                          <a:pt x="344506" y="327808"/>
                          <a:pt x="399766" y="270487"/>
                        </a:cubicBezTo>
                        <a:cubicBezTo>
                          <a:pt x="441694" y="226949"/>
                          <a:pt x="486328" y="103547"/>
                          <a:pt x="486328" y="22783"/>
                        </a:cubicBezTo>
                        <a:cubicBezTo>
                          <a:pt x="440406" y="4169"/>
                          <a:pt x="413871" y="-4912"/>
                          <a:pt x="358096" y="2688"/>
                        </a:cubicBezTo>
                        <a:cubicBezTo>
                          <a:pt x="269345" y="14732"/>
                          <a:pt x="65629" y="205630"/>
                          <a:pt x="0" y="2653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8"/>
                  <p:cNvSpPr/>
                  <p:nvPr/>
                </p:nvSpPr>
                <p:spPr>
                  <a:xfrm>
                    <a:off x="4192499" y="2659608"/>
                    <a:ext cx="649654" cy="767120"/>
                  </a:xfrm>
                  <a:custGeom>
                    <a:avLst/>
                    <a:gdLst/>
                    <a:ahLst/>
                    <a:cxnLst/>
                    <a:rect l="l" t="t" r="r" b="b"/>
                    <a:pathLst>
                      <a:path w="453859" h="535923" extrusionOk="0">
                        <a:moveTo>
                          <a:pt x="363812" y="155672"/>
                        </a:moveTo>
                        <a:cubicBezTo>
                          <a:pt x="363812" y="155672"/>
                          <a:pt x="346744" y="209709"/>
                          <a:pt x="303721" y="241654"/>
                        </a:cubicBezTo>
                        <a:cubicBezTo>
                          <a:pt x="251102" y="280748"/>
                          <a:pt x="183476" y="269864"/>
                          <a:pt x="183476" y="269864"/>
                        </a:cubicBezTo>
                        <a:cubicBezTo>
                          <a:pt x="183476" y="269864"/>
                          <a:pt x="161513" y="225102"/>
                          <a:pt x="125962" y="243007"/>
                        </a:cubicBezTo>
                        <a:cubicBezTo>
                          <a:pt x="90409" y="260911"/>
                          <a:pt x="102453" y="348439"/>
                          <a:pt x="155717" y="376004"/>
                        </a:cubicBezTo>
                        <a:cubicBezTo>
                          <a:pt x="155717" y="376004"/>
                          <a:pt x="152883" y="474674"/>
                          <a:pt x="128345" y="535924"/>
                        </a:cubicBezTo>
                        <a:cubicBezTo>
                          <a:pt x="128345" y="535924"/>
                          <a:pt x="-8002" y="506168"/>
                          <a:pt x="370" y="438542"/>
                        </a:cubicBezTo>
                        <a:cubicBezTo>
                          <a:pt x="10482" y="285579"/>
                          <a:pt x="-21463" y="105693"/>
                          <a:pt x="124609" y="22739"/>
                        </a:cubicBezTo>
                        <a:cubicBezTo>
                          <a:pt x="168598" y="-2250"/>
                          <a:pt x="251102" y="-17321"/>
                          <a:pt x="333992" y="36007"/>
                        </a:cubicBezTo>
                        <a:cubicBezTo>
                          <a:pt x="333992" y="36007"/>
                          <a:pt x="410055" y="16492"/>
                          <a:pt x="443353" y="79094"/>
                        </a:cubicBezTo>
                        <a:cubicBezTo>
                          <a:pt x="476586" y="141696"/>
                          <a:pt x="420360" y="210095"/>
                          <a:pt x="420360" y="210095"/>
                        </a:cubicBezTo>
                        <a:cubicBezTo>
                          <a:pt x="420360" y="210095"/>
                          <a:pt x="391957" y="162757"/>
                          <a:pt x="363812" y="1557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8"/>
                  <p:cNvSpPr/>
                  <p:nvPr/>
                </p:nvSpPr>
                <p:spPr>
                  <a:xfrm>
                    <a:off x="3398268" y="4020251"/>
                    <a:ext cx="861375" cy="712980"/>
                  </a:xfrm>
                  <a:custGeom>
                    <a:avLst/>
                    <a:gdLst/>
                    <a:ahLst/>
                    <a:cxnLst/>
                    <a:rect l="l" t="t" r="r" b="b"/>
                    <a:pathLst>
                      <a:path w="601771" h="498100" extrusionOk="0">
                        <a:moveTo>
                          <a:pt x="594843" y="427976"/>
                        </a:moveTo>
                        <a:cubicBezTo>
                          <a:pt x="602443" y="424047"/>
                          <a:pt x="603087" y="409621"/>
                          <a:pt x="596260" y="402665"/>
                        </a:cubicBezTo>
                        <a:cubicBezTo>
                          <a:pt x="586728" y="392939"/>
                          <a:pt x="544285" y="379672"/>
                          <a:pt x="529858" y="375163"/>
                        </a:cubicBezTo>
                        <a:cubicBezTo>
                          <a:pt x="524963" y="372201"/>
                          <a:pt x="515689" y="363635"/>
                          <a:pt x="503967" y="351913"/>
                        </a:cubicBezTo>
                        <a:cubicBezTo>
                          <a:pt x="494821" y="342703"/>
                          <a:pt x="491021" y="338001"/>
                          <a:pt x="497591" y="339354"/>
                        </a:cubicBezTo>
                        <a:cubicBezTo>
                          <a:pt x="508668" y="343476"/>
                          <a:pt x="526251" y="351140"/>
                          <a:pt x="537265" y="353330"/>
                        </a:cubicBezTo>
                        <a:cubicBezTo>
                          <a:pt x="568501" y="359513"/>
                          <a:pt x="582284" y="336649"/>
                          <a:pt x="578162" y="330852"/>
                        </a:cubicBezTo>
                        <a:cubicBezTo>
                          <a:pt x="574233" y="325378"/>
                          <a:pt x="554525" y="311337"/>
                          <a:pt x="546153" y="305219"/>
                        </a:cubicBezTo>
                        <a:cubicBezTo>
                          <a:pt x="533529" y="296009"/>
                          <a:pt x="514143" y="281582"/>
                          <a:pt x="491472" y="274433"/>
                        </a:cubicBezTo>
                        <a:cubicBezTo>
                          <a:pt x="480072" y="270890"/>
                          <a:pt x="451734" y="267735"/>
                          <a:pt x="421463" y="266833"/>
                        </a:cubicBezTo>
                        <a:cubicBezTo>
                          <a:pt x="340570" y="182912"/>
                          <a:pt x="279320" y="112195"/>
                          <a:pt x="219938" y="45921"/>
                        </a:cubicBezTo>
                        <a:cubicBezTo>
                          <a:pt x="216524" y="42122"/>
                          <a:pt x="12809" y="0"/>
                          <a:pt x="12809" y="0"/>
                        </a:cubicBezTo>
                        <a:cubicBezTo>
                          <a:pt x="-265" y="23766"/>
                          <a:pt x="-15079" y="69623"/>
                          <a:pt x="33676" y="122500"/>
                        </a:cubicBezTo>
                        <a:cubicBezTo>
                          <a:pt x="134214" y="231474"/>
                          <a:pt x="213368" y="286541"/>
                          <a:pt x="352871" y="365889"/>
                        </a:cubicBezTo>
                        <a:cubicBezTo>
                          <a:pt x="352871" y="365889"/>
                          <a:pt x="385718" y="437637"/>
                          <a:pt x="423846" y="466297"/>
                        </a:cubicBezTo>
                        <a:cubicBezTo>
                          <a:pt x="438337" y="477182"/>
                          <a:pt x="463263" y="486135"/>
                          <a:pt x="480394" y="490579"/>
                        </a:cubicBezTo>
                        <a:cubicBezTo>
                          <a:pt x="497526" y="495087"/>
                          <a:pt x="540099" y="498565"/>
                          <a:pt x="544092" y="498049"/>
                        </a:cubicBezTo>
                        <a:cubicBezTo>
                          <a:pt x="550597" y="497277"/>
                          <a:pt x="555427" y="485039"/>
                          <a:pt x="553495" y="480660"/>
                        </a:cubicBezTo>
                        <a:cubicBezTo>
                          <a:pt x="563928" y="483752"/>
                          <a:pt x="569983" y="484524"/>
                          <a:pt x="575264" y="482334"/>
                        </a:cubicBezTo>
                        <a:cubicBezTo>
                          <a:pt x="587823" y="477118"/>
                          <a:pt x="584088" y="461274"/>
                          <a:pt x="580803" y="456572"/>
                        </a:cubicBezTo>
                        <a:cubicBezTo>
                          <a:pt x="585440" y="457667"/>
                          <a:pt x="591430" y="459213"/>
                          <a:pt x="593942" y="457474"/>
                        </a:cubicBezTo>
                        <a:cubicBezTo>
                          <a:pt x="607918" y="447620"/>
                          <a:pt x="599931" y="429007"/>
                          <a:pt x="594843" y="427976"/>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28"/>
                  <p:cNvGrpSpPr/>
                  <p:nvPr/>
                </p:nvGrpSpPr>
                <p:grpSpPr>
                  <a:xfrm>
                    <a:off x="4078805" y="4584823"/>
                    <a:ext cx="159766" cy="120677"/>
                    <a:chOff x="2003210" y="5584787"/>
                    <a:chExt cx="111615" cy="84307"/>
                  </a:xfrm>
                </p:grpSpPr>
                <p:sp>
                  <p:nvSpPr>
                    <p:cNvPr id="362" name="Google Shape;362;p28"/>
                    <p:cNvSpPr/>
                    <p:nvPr/>
                  </p:nvSpPr>
                  <p:spPr>
                    <a:xfrm>
                      <a:off x="2026332" y="5584787"/>
                      <a:ext cx="88493" cy="32718"/>
                    </a:xfrm>
                    <a:custGeom>
                      <a:avLst/>
                      <a:gdLst/>
                      <a:ahLst/>
                      <a:cxnLst/>
                      <a:rect l="l" t="t" r="r" b="b"/>
                      <a:pathLst>
                        <a:path w="88493" h="32718" extrusionOk="0">
                          <a:moveTo>
                            <a:pt x="88493" y="32718"/>
                          </a:moveTo>
                          <a:cubicBezTo>
                            <a:pt x="88493" y="32718"/>
                            <a:pt x="45148" y="22027"/>
                            <a:pt x="24023" y="14814"/>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8"/>
                    <p:cNvSpPr/>
                    <p:nvPr/>
                  </p:nvSpPr>
                  <p:spPr>
                    <a:xfrm>
                      <a:off x="2017122" y="5612997"/>
                      <a:ext cx="86947" cy="32718"/>
                    </a:xfrm>
                    <a:custGeom>
                      <a:avLst/>
                      <a:gdLst/>
                      <a:ahLst/>
                      <a:cxnLst/>
                      <a:rect l="l" t="t" r="r" b="b"/>
                      <a:pathLst>
                        <a:path w="86947" h="32718" extrusionOk="0">
                          <a:moveTo>
                            <a:pt x="86948" y="32718"/>
                          </a:moveTo>
                          <a:cubicBezTo>
                            <a:pt x="86948" y="32718"/>
                            <a:pt x="45148" y="22027"/>
                            <a:pt x="24023" y="14814"/>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8"/>
                    <p:cNvSpPr/>
                    <p:nvPr/>
                  </p:nvSpPr>
                  <p:spPr>
                    <a:xfrm>
                      <a:off x="2003210" y="5638695"/>
                      <a:ext cx="74452" cy="30399"/>
                    </a:xfrm>
                    <a:custGeom>
                      <a:avLst/>
                      <a:gdLst/>
                      <a:ahLst/>
                      <a:cxnLst/>
                      <a:rect l="l" t="t" r="r" b="b"/>
                      <a:pathLst>
                        <a:path w="74452" h="30399" extrusionOk="0">
                          <a:moveTo>
                            <a:pt x="74453" y="30399"/>
                          </a:moveTo>
                          <a:cubicBezTo>
                            <a:pt x="74453" y="30399"/>
                            <a:pt x="45084" y="22027"/>
                            <a:pt x="24023" y="14813"/>
                          </a:cubicBezTo>
                          <a:cubicBezTo>
                            <a:pt x="15457" y="11915"/>
                            <a:pt x="0"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8"/>
                  <p:cNvSpPr/>
                  <p:nvPr/>
                </p:nvSpPr>
                <p:spPr>
                  <a:xfrm>
                    <a:off x="4468679" y="3230916"/>
                    <a:ext cx="111273" cy="114038"/>
                  </a:xfrm>
                  <a:custGeom>
                    <a:avLst/>
                    <a:gdLst/>
                    <a:ahLst/>
                    <a:cxnLst/>
                    <a:rect l="l" t="t" r="r" b="b"/>
                    <a:pathLst>
                      <a:path w="77737" h="79669" extrusionOk="0">
                        <a:moveTo>
                          <a:pt x="76128" y="52233"/>
                        </a:moveTo>
                        <a:cubicBezTo>
                          <a:pt x="76128" y="52233"/>
                          <a:pt x="25827" y="35359"/>
                          <a:pt x="0" y="0"/>
                        </a:cubicBezTo>
                        <a:cubicBezTo>
                          <a:pt x="0" y="0"/>
                          <a:pt x="12817" y="58674"/>
                          <a:pt x="77738" y="79670"/>
                        </a:cubicBezTo>
                        <a:lnTo>
                          <a:pt x="76128" y="522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8"/>
                  <p:cNvSpPr/>
                  <p:nvPr/>
                </p:nvSpPr>
                <p:spPr>
                  <a:xfrm>
                    <a:off x="3519855" y="4014015"/>
                    <a:ext cx="189450" cy="66802"/>
                  </a:xfrm>
                  <a:custGeom>
                    <a:avLst/>
                    <a:gdLst/>
                    <a:ahLst/>
                    <a:cxnLst/>
                    <a:rect l="l" t="t" r="r" b="b"/>
                    <a:pathLst>
                      <a:path w="132353" h="46669" extrusionOk="0">
                        <a:moveTo>
                          <a:pt x="132354" y="46670"/>
                        </a:moveTo>
                        <a:cubicBezTo>
                          <a:pt x="132354" y="46670"/>
                          <a:pt x="85467" y="-10909"/>
                          <a:pt x="0" y="1844"/>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8"/>
                  <p:cNvSpPr/>
                  <p:nvPr/>
                </p:nvSpPr>
                <p:spPr>
                  <a:xfrm>
                    <a:off x="4092726" y="3436317"/>
                    <a:ext cx="141023" cy="358988"/>
                  </a:xfrm>
                  <a:custGeom>
                    <a:avLst/>
                    <a:gdLst/>
                    <a:ahLst/>
                    <a:cxnLst/>
                    <a:rect l="l" t="t" r="r" b="b"/>
                    <a:pathLst>
                      <a:path w="98521" h="250795" extrusionOk="0">
                        <a:moveTo>
                          <a:pt x="0" y="0"/>
                        </a:moveTo>
                        <a:cubicBezTo>
                          <a:pt x="0" y="0"/>
                          <a:pt x="91971" y="6376"/>
                          <a:pt x="98154" y="92358"/>
                        </a:cubicBezTo>
                        <a:cubicBezTo>
                          <a:pt x="104337" y="178339"/>
                          <a:pt x="30335" y="250796"/>
                          <a:pt x="30335" y="25079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368;p28"/>
                <p:cNvGrpSpPr/>
                <p:nvPr/>
              </p:nvGrpSpPr>
              <p:grpSpPr>
                <a:xfrm>
                  <a:off x="4945894" y="2253858"/>
                  <a:ext cx="910771" cy="718228"/>
                  <a:chOff x="4945894" y="2253858"/>
                  <a:chExt cx="910771" cy="718228"/>
                </a:xfrm>
              </p:grpSpPr>
              <p:grpSp>
                <p:nvGrpSpPr>
                  <p:cNvPr id="369" name="Google Shape;369;p28"/>
                  <p:cNvGrpSpPr/>
                  <p:nvPr/>
                </p:nvGrpSpPr>
                <p:grpSpPr>
                  <a:xfrm flipH="1">
                    <a:off x="4945894" y="2253858"/>
                    <a:ext cx="910771" cy="718228"/>
                    <a:chOff x="9890011" y="1470551"/>
                    <a:chExt cx="2295290" cy="1810051"/>
                  </a:xfrm>
                </p:grpSpPr>
                <p:sp>
                  <p:nvSpPr>
                    <p:cNvPr id="370" name="Google Shape;370;p28"/>
                    <p:cNvSpPr/>
                    <p:nvPr/>
                  </p:nvSpPr>
                  <p:spPr>
                    <a:xfrm>
                      <a:off x="9890011" y="1470551"/>
                      <a:ext cx="2295290" cy="1810051"/>
                    </a:xfrm>
                    <a:custGeom>
                      <a:avLst/>
                      <a:gdLst/>
                      <a:ahLst/>
                      <a:cxnLst/>
                      <a:rect l="l" t="t" r="r" b="b"/>
                      <a:pathLst>
                        <a:path w="2295290" h="1810051" extrusionOk="0">
                          <a:moveTo>
                            <a:pt x="2295226" y="724822"/>
                          </a:moveTo>
                          <a:cubicBezTo>
                            <a:pt x="2295226" y="521429"/>
                            <a:pt x="2133955" y="355842"/>
                            <a:pt x="1932365" y="348692"/>
                          </a:cubicBezTo>
                          <a:cubicBezTo>
                            <a:pt x="1932622" y="343154"/>
                            <a:pt x="1932816" y="337615"/>
                            <a:pt x="1932816" y="332011"/>
                          </a:cubicBezTo>
                          <a:cubicBezTo>
                            <a:pt x="1932816" y="158760"/>
                            <a:pt x="1792347" y="18291"/>
                            <a:pt x="1619095" y="18291"/>
                          </a:cubicBezTo>
                          <a:cubicBezTo>
                            <a:pt x="1540005" y="18291"/>
                            <a:pt x="1467806" y="47596"/>
                            <a:pt x="1412675" y="95900"/>
                          </a:cubicBezTo>
                          <a:cubicBezTo>
                            <a:pt x="1363791" y="37291"/>
                            <a:pt x="1290240" y="0"/>
                            <a:pt x="1207994" y="0"/>
                          </a:cubicBezTo>
                          <a:cubicBezTo>
                            <a:pt x="1094704" y="0"/>
                            <a:pt x="998031" y="70653"/>
                            <a:pt x="959452" y="170289"/>
                          </a:cubicBezTo>
                          <a:cubicBezTo>
                            <a:pt x="884870" y="115415"/>
                            <a:pt x="792770" y="82955"/>
                            <a:pt x="693134" y="82955"/>
                          </a:cubicBezTo>
                          <a:cubicBezTo>
                            <a:pt x="444528" y="82955"/>
                            <a:pt x="243067" y="284480"/>
                            <a:pt x="243067" y="533022"/>
                          </a:cubicBezTo>
                          <a:cubicBezTo>
                            <a:pt x="243067" y="589248"/>
                            <a:pt x="253437" y="642962"/>
                            <a:pt x="272243" y="692619"/>
                          </a:cubicBezTo>
                          <a:cubicBezTo>
                            <a:pt x="114771" y="739764"/>
                            <a:pt x="0" y="885643"/>
                            <a:pt x="0" y="1058443"/>
                          </a:cubicBezTo>
                          <a:cubicBezTo>
                            <a:pt x="0" y="1269372"/>
                            <a:pt x="170997" y="1440305"/>
                            <a:pt x="381862" y="1440305"/>
                          </a:cubicBezTo>
                          <a:cubicBezTo>
                            <a:pt x="444464" y="1440305"/>
                            <a:pt x="503460" y="1425170"/>
                            <a:pt x="555564" y="1398441"/>
                          </a:cubicBezTo>
                          <a:cubicBezTo>
                            <a:pt x="614302" y="1544256"/>
                            <a:pt x="757025" y="1647240"/>
                            <a:pt x="923836" y="1647240"/>
                          </a:cubicBezTo>
                          <a:cubicBezTo>
                            <a:pt x="1050329" y="1647240"/>
                            <a:pt x="1162910" y="1587987"/>
                            <a:pt x="1235624" y="1495823"/>
                          </a:cubicBezTo>
                          <a:cubicBezTo>
                            <a:pt x="1270274" y="1534015"/>
                            <a:pt x="1320317" y="1558038"/>
                            <a:pt x="1375964" y="1558038"/>
                          </a:cubicBezTo>
                          <a:cubicBezTo>
                            <a:pt x="1431610" y="1558038"/>
                            <a:pt x="1484230" y="1532727"/>
                            <a:pt x="1518945" y="1492796"/>
                          </a:cubicBezTo>
                          <a:cubicBezTo>
                            <a:pt x="1555462" y="1527961"/>
                            <a:pt x="1590950" y="1566154"/>
                            <a:pt x="1617035" y="1602994"/>
                          </a:cubicBezTo>
                          <a:cubicBezTo>
                            <a:pt x="1662505" y="1667206"/>
                            <a:pt x="1691616" y="1724527"/>
                            <a:pt x="1708684" y="1763493"/>
                          </a:cubicBezTo>
                          <a:cubicBezTo>
                            <a:pt x="1722338" y="1794601"/>
                            <a:pt x="1754605" y="1813214"/>
                            <a:pt x="1788354" y="1809607"/>
                          </a:cubicBezTo>
                          <a:lnTo>
                            <a:pt x="1788354" y="1809607"/>
                          </a:lnTo>
                          <a:cubicBezTo>
                            <a:pt x="1832471" y="1804841"/>
                            <a:pt x="1863772" y="1764266"/>
                            <a:pt x="1857075" y="1720405"/>
                          </a:cubicBezTo>
                          <a:cubicBezTo>
                            <a:pt x="1845804" y="1646596"/>
                            <a:pt x="1826031" y="1533307"/>
                            <a:pt x="1798079" y="1429420"/>
                          </a:cubicBezTo>
                          <a:cubicBezTo>
                            <a:pt x="1947629" y="1385882"/>
                            <a:pt x="2056925" y="1247861"/>
                            <a:pt x="2056925" y="1084270"/>
                          </a:cubicBezTo>
                          <a:cubicBezTo>
                            <a:pt x="2056925" y="1081179"/>
                            <a:pt x="2056797" y="1078152"/>
                            <a:pt x="2056668" y="1075060"/>
                          </a:cubicBezTo>
                          <a:cubicBezTo>
                            <a:pt x="2196364" y="1019993"/>
                            <a:pt x="2295291" y="883968"/>
                            <a:pt x="2295291" y="724757"/>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8"/>
                    <p:cNvSpPr/>
                    <p:nvPr/>
                  </p:nvSpPr>
                  <p:spPr>
                    <a:xfrm>
                      <a:off x="11432270" y="2554950"/>
                      <a:ext cx="514600" cy="359512"/>
                    </a:xfrm>
                    <a:custGeom>
                      <a:avLst/>
                      <a:gdLst/>
                      <a:ahLst/>
                      <a:cxnLst/>
                      <a:rect l="l" t="t" r="r" b="b"/>
                      <a:pathLst>
                        <a:path w="514600" h="359512" extrusionOk="0">
                          <a:moveTo>
                            <a:pt x="514601" y="0"/>
                          </a:moveTo>
                          <a:cubicBezTo>
                            <a:pt x="514601" y="198563"/>
                            <a:pt x="353651" y="359513"/>
                            <a:pt x="155089" y="359513"/>
                          </a:cubicBezTo>
                          <a:cubicBezTo>
                            <a:pt x="99571" y="359513"/>
                            <a:pt x="46951" y="346889"/>
                            <a:pt x="0" y="324412"/>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8"/>
                    <p:cNvSpPr/>
                    <p:nvPr/>
                  </p:nvSpPr>
                  <p:spPr>
                    <a:xfrm>
                      <a:off x="10108862" y="2147197"/>
                      <a:ext cx="162881" cy="36389"/>
                    </a:xfrm>
                    <a:custGeom>
                      <a:avLst/>
                      <a:gdLst/>
                      <a:ahLst/>
                      <a:cxnLst/>
                      <a:rect l="l" t="t" r="r" b="b"/>
                      <a:pathLst>
                        <a:path w="162881" h="36389" extrusionOk="0">
                          <a:moveTo>
                            <a:pt x="0" y="36389"/>
                          </a:moveTo>
                          <a:cubicBezTo>
                            <a:pt x="49399" y="13074"/>
                            <a:pt x="104659" y="0"/>
                            <a:pt x="162882" y="0"/>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8"/>
                    <p:cNvSpPr/>
                    <p:nvPr/>
                  </p:nvSpPr>
                  <p:spPr>
                    <a:xfrm>
                      <a:off x="11707540" y="1818921"/>
                      <a:ext cx="216725" cy="18097"/>
                    </a:xfrm>
                    <a:custGeom>
                      <a:avLst/>
                      <a:gdLst/>
                      <a:ahLst/>
                      <a:cxnLst/>
                      <a:rect l="l" t="t" r="r" b="b"/>
                      <a:pathLst>
                        <a:path w="216725" h="18097" extrusionOk="0">
                          <a:moveTo>
                            <a:pt x="0" y="13783"/>
                          </a:moveTo>
                          <a:cubicBezTo>
                            <a:pt x="32203" y="4830"/>
                            <a:pt x="66145" y="0"/>
                            <a:pt x="101181" y="0"/>
                          </a:cubicBezTo>
                          <a:cubicBezTo>
                            <a:pt x="141499" y="0"/>
                            <a:pt x="180336" y="6312"/>
                            <a:pt x="216725" y="18098"/>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8"/>
                    <p:cNvSpPr/>
                    <p:nvPr/>
                  </p:nvSpPr>
                  <p:spPr>
                    <a:xfrm>
                      <a:off x="10422388" y="2787454"/>
                      <a:ext cx="53649" cy="142143"/>
                    </a:xfrm>
                    <a:custGeom>
                      <a:avLst/>
                      <a:gdLst/>
                      <a:ahLst/>
                      <a:cxnLst/>
                      <a:rect l="l" t="t" r="r" b="b"/>
                      <a:pathLst>
                        <a:path w="53649" h="142143" extrusionOk="0">
                          <a:moveTo>
                            <a:pt x="53650" y="142143"/>
                          </a:moveTo>
                          <a:cubicBezTo>
                            <a:pt x="27243" y="99442"/>
                            <a:pt x="8695" y="51396"/>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8"/>
                  <p:cNvGrpSpPr/>
                  <p:nvPr/>
                </p:nvGrpSpPr>
                <p:grpSpPr>
                  <a:xfrm>
                    <a:off x="5219779" y="2336695"/>
                    <a:ext cx="362965" cy="477805"/>
                    <a:chOff x="5544310" y="1859069"/>
                    <a:chExt cx="537408" cy="707440"/>
                  </a:xfrm>
                </p:grpSpPr>
                <p:sp>
                  <p:nvSpPr>
                    <p:cNvPr id="376" name="Google Shape;376;p28"/>
                    <p:cNvSpPr/>
                    <p:nvPr/>
                  </p:nvSpPr>
                  <p:spPr>
                    <a:xfrm>
                      <a:off x="5618992" y="1938166"/>
                      <a:ext cx="388558" cy="488236"/>
                    </a:xfrm>
                    <a:custGeom>
                      <a:avLst/>
                      <a:gdLst/>
                      <a:ahLst/>
                      <a:cxnLst/>
                      <a:rect l="l" t="t" r="r" b="b"/>
                      <a:pathLst>
                        <a:path w="399545" h="502042" extrusionOk="0">
                          <a:moveTo>
                            <a:pt x="399481" y="199787"/>
                          </a:moveTo>
                          <a:cubicBezTo>
                            <a:pt x="399481" y="89331"/>
                            <a:pt x="309828" y="-193"/>
                            <a:pt x="199373" y="0"/>
                          </a:cubicBezTo>
                          <a:cubicBezTo>
                            <a:pt x="93103" y="194"/>
                            <a:pt x="4352" y="85467"/>
                            <a:pt x="165" y="191607"/>
                          </a:cubicBezTo>
                          <a:cubicBezTo>
                            <a:pt x="-2153" y="249315"/>
                            <a:pt x="20067" y="301741"/>
                            <a:pt x="57165" y="339547"/>
                          </a:cubicBezTo>
                          <a:cubicBezTo>
                            <a:pt x="72880" y="355584"/>
                            <a:pt x="83700" y="376001"/>
                            <a:pt x="87693" y="398092"/>
                          </a:cubicBezTo>
                          <a:cubicBezTo>
                            <a:pt x="87693" y="398221"/>
                            <a:pt x="87693" y="398350"/>
                            <a:pt x="87758" y="398478"/>
                          </a:cubicBezTo>
                          <a:cubicBezTo>
                            <a:pt x="97998" y="455864"/>
                            <a:pt x="102635" y="479436"/>
                            <a:pt x="102635" y="479436"/>
                          </a:cubicBezTo>
                          <a:cubicBezTo>
                            <a:pt x="102635" y="479436"/>
                            <a:pt x="101283" y="502043"/>
                            <a:pt x="140828" y="502043"/>
                          </a:cubicBezTo>
                          <a:lnTo>
                            <a:pt x="258690" y="502043"/>
                          </a:lnTo>
                          <a:cubicBezTo>
                            <a:pt x="298235" y="502043"/>
                            <a:pt x="296883" y="479436"/>
                            <a:pt x="296883" y="479436"/>
                          </a:cubicBezTo>
                          <a:cubicBezTo>
                            <a:pt x="296883" y="479436"/>
                            <a:pt x="301520" y="455864"/>
                            <a:pt x="311760" y="398478"/>
                          </a:cubicBezTo>
                          <a:cubicBezTo>
                            <a:pt x="311760" y="398350"/>
                            <a:pt x="311760" y="398221"/>
                            <a:pt x="311825" y="398092"/>
                          </a:cubicBezTo>
                          <a:cubicBezTo>
                            <a:pt x="315882" y="375743"/>
                            <a:pt x="326960" y="355327"/>
                            <a:pt x="342804" y="339096"/>
                          </a:cubicBezTo>
                          <a:cubicBezTo>
                            <a:pt x="377905" y="303094"/>
                            <a:pt x="399545" y="253952"/>
                            <a:pt x="399545" y="199722"/>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8"/>
                    <p:cNvSpPr/>
                    <p:nvPr/>
                  </p:nvSpPr>
                  <p:spPr>
                    <a:xfrm>
                      <a:off x="5716271" y="2441783"/>
                      <a:ext cx="193666" cy="28498"/>
                    </a:xfrm>
                    <a:custGeom>
                      <a:avLst/>
                      <a:gdLst/>
                      <a:ahLst/>
                      <a:cxnLst/>
                      <a:rect l="l" t="t" r="r" b="b"/>
                      <a:pathLst>
                        <a:path w="199142" h="29304" extrusionOk="0">
                          <a:moveTo>
                            <a:pt x="184522" y="0"/>
                          </a:moveTo>
                          <a:cubicBezTo>
                            <a:pt x="192597" y="0"/>
                            <a:pt x="199143" y="6546"/>
                            <a:pt x="199143" y="14620"/>
                          </a:cubicBezTo>
                          <a:lnTo>
                            <a:pt x="199143" y="14685"/>
                          </a:lnTo>
                          <a:cubicBezTo>
                            <a:pt x="199143" y="22759"/>
                            <a:pt x="192597" y="29305"/>
                            <a:pt x="184522" y="29305"/>
                          </a:cubicBezTo>
                          <a:lnTo>
                            <a:pt x="14620" y="29305"/>
                          </a:lnTo>
                          <a:cubicBezTo>
                            <a:pt x="6546" y="29305"/>
                            <a:pt x="0" y="22759"/>
                            <a:pt x="0" y="14685"/>
                          </a:cubicBezTo>
                          <a:lnTo>
                            <a:pt x="0" y="14620"/>
                          </a:lnTo>
                          <a:cubicBezTo>
                            <a:pt x="0" y="6546"/>
                            <a:pt x="6546" y="0"/>
                            <a:pt x="14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8"/>
                    <p:cNvSpPr/>
                    <p:nvPr/>
                  </p:nvSpPr>
                  <p:spPr>
                    <a:xfrm>
                      <a:off x="5735852" y="2485962"/>
                      <a:ext cx="154468" cy="80547"/>
                    </a:xfrm>
                    <a:custGeom>
                      <a:avLst/>
                      <a:gdLst/>
                      <a:ahLst/>
                      <a:cxnLst/>
                      <a:rect l="l" t="t" r="r" b="b"/>
                      <a:pathLst>
                        <a:path w="158836" h="82825" extrusionOk="0">
                          <a:moveTo>
                            <a:pt x="158830" y="0"/>
                          </a:moveTo>
                          <a:lnTo>
                            <a:pt x="6" y="0"/>
                          </a:lnTo>
                          <a:cubicBezTo>
                            <a:pt x="6" y="0"/>
                            <a:pt x="-2184" y="82826"/>
                            <a:pt x="79418" y="82826"/>
                          </a:cubicBezTo>
                          <a:cubicBezTo>
                            <a:pt x="161020" y="82826"/>
                            <a:pt x="158830" y="0"/>
                            <a:pt x="15883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8"/>
                    <p:cNvSpPr/>
                    <p:nvPr/>
                  </p:nvSpPr>
                  <p:spPr>
                    <a:xfrm>
                      <a:off x="5657824" y="1977090"/>
                      <a:ext cx="310667" cy="310667"/>
                    </a:xfrm>
                    <a:custGeom>
                      <a:avLst/>
                      <a:gdLst/>
                      <a:ahLst/>
                      <a:cxnLst/>
                      <a:rect l="l" t="t" r="r" b="b"/>
                      <a:pathLst>
                        <a:path w="319452" h="319452" extrusionOk="0">
                          <a:moveTo>
                            <a:pt x="319452" y="159726"/>
                          </a:moveTo>
                          <a:cubicBezTo>
                            <a:pt x="319452" y="247940"/>
                            <a:pt x="247940" y="319452"/>
                            <a:pt x="159726" y="319452"/>
                          </a:cubicBezTo>
                          <a:cubicBezTo>
                            <a:pt x="71511" y="319452"/>
                            <a:pt x="-1" y="247940"/>
                            <a:pt x="-1" y="159726"/>
                          </a:cubicBezTo>
                          <a:cubicBezTo>
                            <a:pt x="-1" y="71512"/>
                            <a:pt x="71511" y="0"/>
                            <a:pt x="159726" y="0"/>
                          </a:cubicBezTo>
                          <a:cubicBezTo>
                            <a:pt x="247940" y="0"/>
                            <a:pt x="319452" y="71512"/>
                            <a:pt x="319452" y="1597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8"/>
                    <p:cNvSpPr/>
                    <p:nvPr/>
                  </p:nvSpPr>
                  <p:spPr>
                    <a:xfrm>
                      <a:off x="5691115" y="2082405"/>
                      <a:ext cx="244087" cy="343989"/>
                    </a:xfrm>
                    <a:custGeom>
                      <a:avLst/>
                      <a:gdLst/>
                      <a:ahLst/>
                      <a:cxnLst/>
                      <a:rect l="l" t="t" r="r" b="b"/>
                      <a:pathLst>
                        <a:path w="250989" h="353716" extrusionOk="0">
                          <a:moveTo>
                            <a:pt x="152320" y="353716"/>
                          </a:moveTo>
                          <a:lnTo>
                            <a:pt x="171384" y="39803"/>
                          </a:lnTo>
                          <a:cubicBezTo>
                            <a:pt x="171384" y="17840"/>
                            <a:pt x="189224" y="0"/>
                            <a:pt x="211187" y="0"/>
                          </a:cubicBezTo>
                          <a:lnTo>
                            <a:pt x="211187" y="0"/>
                          </a:lnTo>
                          <a:cubicBezTo>
                            <a:pt x="233149" y="0"/>
                            <a:pt x="250990" y="17840"/>
                            <a:pt x="250990" y="39803"/>
                          </a:cubicBezTo>
                          <a:lnTo>
                            <a:pt x="250990" y="39803"/>
                          </a:lnTo>
                          <a:cubicBezTo>
                            <a:pt x="250990" y="61829"/>
                            <a:pt x="233149" y="79670"/>
                            <a:pt x="211187" y="79670"/>
                          </a:cubicBezTo>
                          <a:lnTo>
                            <a:pt x="39803" y="79670"/>
                          </a:lnTo>
                          <a:cubicBezTo>
                            <a:pt x="17841" y="79670"/>
                            <a:pt x="0" y="61829"/>
                            <a:pt x="0" y="39867"/>
                          </a:cubicBezTo>
                          <a:lnTo>
                            <a:pt x="0" y="39867"/>
                          </a:lnTo>
                          <a:cubicBezTo>
                            <a:pt x="0" y="17840"/>
                            <a:pt x="17841" y="0"/>
                            <a:pt x="39803" y="0"/>
                          </a:cubicBezTo>
                          <a:lnTo>
                            <a:pt x="39803" y="0"/>
                          </a:lnTo>
                          <a:cubicBezTo>
                            <a:pt x="61766" y="0"/>
                            <a:pt x="79606" y="17840"/>
                            <a:pt x="79606" y="39803"/>
                          </a:cubicBezTo>
                          <a:lnTo>
                            <a:pt x="98670" y="3537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1" name="Google Shape;381;p28"/>
                    <p:cNvGrpSpPr/>
                    <p:nvPr/>
                  </p:nvGrpSpPr>
                  <p:grpSpPr>
                    <a:xfrm>
                      <a:off x="5544310" y="1859069"/>
                      <a:ext cx="537408" cy="233849"/>
                      <a:chOff x="10306458" y="1349983"/>
                      <a:chExt cx="553116" cy="240684"/>
                    </a:xfrm>
                  </p:grpSpPr>
                  <p:sp>
                    <p:nvSpPr>
                      <p:cNvPr id="382" name="Google Shape;382;p28"/>
                      <p:cNvSpPr/>
                      <p:nvPr/>
                    </p:nvSpPr>
                    <p:spPr>
                      <a:xfrm>
                        <a:off x="10583016" y="1349983"/>
                        <a:ext cx="6440" cy="57643"/>
                      </a:xfrm>
                      <a:custGeom>
                        <a:avLst/>
                        <a:gdLst/>
                        <a:ahLst/>
                        <a:cxnLst/>
                        <a:rect l="l" t="t" r="r" b="b"/>
                        <a:pathLst>
                          <a:path w="6440" h="57643" extrusionOk="0">
                            <a:moveTo>
                              <a:pt x="0" y="57643"/>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8"/>
                      <p:cNvSpPr/>
                      <p:nvPr/>
                    </p:nvSpPr>
                    <p:spPr>
                      <a:xfrm>
                        <a:off x="10682781" y="1379546"/>
                        <a:ext cx="25762" cy="51588"/>
                      </a:xfrm>
                      <a:custGeom>
                        <a:avLst/>
                        <a:gdLst/>
                        <a:ahLst/>
                        <a:cxnLst/>
                        <a:rect l="l" t="t" r="r" b="b"/>
                        <a:pathLst>
                          <a:path w="25762" h="51588" extrusionOk="0">
                            <a:moveTo>
                              <a:pt x="0" y="51589"/>
                            </a:moveTo>
                            <a:lnTo>
                              <a:pt x="25763"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28"/>
                      <p:cNvSpPr/>
                      <p:nvPr/>
                    </p:nvSpPr>
                    <p:spPr>
                      <a:xfrm>
                        <a:off x="10761613" y="1462049"/>
                        <a:ext cx="46114" cy="34714"/>
                      </a:xfrm>
                      <a:custGeom>
                        <a:avLst/>
                        <a:gdLst/>
                        <a:ahLst/>
                        <a:cxnLst/>
                        <a:rect l="l" t="t" r="r" b="b"/>
                        <a:pathLst>
                          <a:path w="46114" h="34714" extrusionOk="0">
                            <a:moveTo>
                              <a:pt x="0" y="34715"/>
                            </a:moveTo>
                            <a:lnTo>
                              <a:pt x="46114"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28"/>
                      <p:cNvSpPr/>
                      <p:nvPr/>
                    </p:nvSpPr>
                    <p:spPr>
                      <a:xfrm>
                        <a:off x="10802833" y="1580169"/>
                        <a:ext cx="56741" cy="10498"/>
                      </a:xfrm>
                      <a:custGeom>
                        <a:avLst/>
                        <a:gdLst/>
                        <a:ahLst/>
                        <a:cxnLst/>
                        <a:rect l="l" t="t" r="r" b="b"/>
                        <a:pathLst>
                          <a:path w="56741" h="10498" extrusionOk="0">
                            <a:moveTo>
                              <a:pt x="0" y="10498"/>
                            </a:moveTo>
                            <a:lnTo>
                              <a:pt x="56741"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28"/>
                      <p:cNvSpPr/>
                      <p:nvPr/>
                    </p:nvSpPr>
                    <p:spPr>
                      <a:xfrm>
                        <a:off x="10457425" y="1379546"/>
                        <a:ext cx="25762" cy="51588"/>
                      </a:xfrm>
                      <a:custGeom>
                        <a:avLst/>
                        <a:gdLst/>
                        <a:ahLst/>
                        <a:cxnLst/>
                        <a:rect l="l" t="t" r="r" b="b"/>
                        <a:pathLst>
                          <a:path w="25762" h="51588" extrusionOk="0">
                            <a:moveTo>
                              <a:pt x="25763" y="51589"/>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28"/>
                      <p:cNvSpPr/>
                      <p:nvPr/>
                    </p:nvSpPr>
                    <p:spPr>
                      <a:xfrm>
                        <a:off x="10358305" y="1462049"/>
                        <a:ext cx="46114" cy="34714"/>
                      </a:xfrm>
                      <a:custGeom>
                        <a:avLst/>
                        <a:gdLst/>
                        <a:ahLst/>
                        <a:cxnLst/>
                        <a:rect l="l" t="t" r="r" b="b"/>
                        <a:pathLst>
                          <a:path w="46114" h="34714" extrusionOk="0">
                            <a:moveTo>
                              <a:pt x="46114" y="34715"/>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28"/>
                      <p:cNvSpPr/>
                      <p:nvPr/>
                    </p:nvSpPr>
                    <p:spPr>
                      <a:xfrm>
                        <a:off x="10306458" y="1580169"/>
                        <a:ext cx="56741" cy="10498"/>
                      </a:xfrm>
                      <a:custGeom>
                        <a:avLst/>
                        <a:gdLst/>
                        <a:ahLst/>
                        <a:cxnLst/>
                        <a:rect l="l" t="t" r="r" b="b"/>
                        <a:pathLst>
                          <a:path w="56741" h="10498" extrusionOk="0">
                            <a:moveTo>
                              <a:pt x="56742" y="1049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grpSp>
      <p:grpSp>
        <p:nvGrpSpPr>
          <p:cNvPr id="389" name="Google Shape;389;p28"/>
          <p:cNvGrpSpPr/>
          <p:nvPr/>
        </p:nvGrpSpPr>
        <p:grpSpPr>
          <a:xfrm>
            <a:off x="715100" y="3681407"/>
            <a:ext cx="2053500" cy="1113001"/>
            <a:chOff x="715100" y="3681407"/>
            <a:chExt cx="2053500" cy="1113001"/>
          </a:xfrm>
        </p:grpSpPr>
        <p:cxnSp>
          <p:nvCxnSpPr>
            <p:cNvPr id="390" name="Google Shape;390;p28"/>
            <p:cNvCxnSpPr/>
            <p:nvPr/>
          </p:nvCxnSpPr>
          <p:spPr>
            <a:xfrm>
              <a:off x="715100" y="4607875"/>
              <a:ext cx="2053500" cy="0"/>
            </a:xfrm>
            <a:prstGeom prst="straightConnector1">
              <a:avLst/>
            </a:prstGeom>
            <a:noFill/>
            <a:ln w="9525" cap="flat" cmpd="sng">
              <a:solidFill>
                <a:schemeClr val="dk1"/>
              </a:solidFill>
              <a:prstDash val="solid"/>
              <a:miter lim="8000"/>
              <a:headEnd type="none" w="sm" len="sm"/>
              <a:tailEnd type="none" w="sm" len="sm"/>
            </a:ln>
          </p:spPr>
        </p:cxnSp>
        <p:grpSp>
          <p:nvGrpSpPr>
            <p:cNvPr id="391" name="Google Shape;391;p28"/>
            <p:cNvGrpSpPr/>
            <p:nvPr/>
          </p:nvGrpSpPr>
          <p:grpSpPr>
            <a:xfrm>
              <a:off x="947303" y="3681407"/>
              <a:ext cx="811142" cy="924015"/>
              <a:chOff x="8023178" y="3899786"/>
              <a:chExt cx="811142" cy="924015"/>
            </a:xfrm>
          </p:grpSpPr>
          <p:sp>
            <p:nvSpPr>
              <p:cNvPr id="392" name="Google Shape;392;p28"/>
              <p:cNvSpPr/>
              <p:nvPr/>
            </p:nvSpPr>
            <p:spPr>
              <a:xfrm>
                <a:off x="8023178" y="4677611"/>
                <a:ext cx="759173" cy="146190"/>
              </a:xfrm>
              <a:custGeom>
                <a:avLst/>
                <a:gdLst/>
                <a:ahLst/>
                <a:cxnLst/>
                <a:rect l="l" t="t" r="r" b="b"/>
                <a:pathLst>
                  <a:path w="385367" h="74208" extrusionOk="0">
                    <a:moveTo>
                      <a:pt x="385368" y="11478"/>
                    </a:moveTo>
                    <a:lnTo>
                      <a:pt x="385368" y="62731"/>
                    </a:lnTo>
                    <a:cubicBezTo>
                      <a:pt x="385368" y="69069"/>
                      <a:pt x="380227" y="74209"/>
                      <a:pt x="373889" y="74209"/>
                    </a:cubicBezTo>
                    <a:lnTo>
                      <a:pt x="0" y="74209"/>
                    </a:lnTo>
                    <a:lnTo>
                      <a:pt x="0" y="65426"/>
                    </a:lnTo>
                    <a:lnTo>
                      <a:pt x="267242" y="65426"/>
                    </a:lnTo>
                    <a:lnTo>
                      <a:pt x="267242" y="8733"/>
                    </a:lnTo>
                    <a:lnTo>
                      <a:pt x="0" y="8733"/>
                    </a:lnTo>
                    <a:lnTo>
                      <a:pt x="0" y="0"/>
                    </a:lnTo>
                    <a:lnTo>
                      <a:pt x="373889" y="0"/>
                    </a:lnTo>
                    <a:cubicBezTo>
                      <a:pt x="380227" y="0"/>
                      <a:pt x="385368" y="5140"/>
                      <a:pt x="385368" y="114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8"/>
              <p:cNvSpPr/>
              <p:nvPr/>
            </p:nvSpPr>
            <p:spPr>
              <a:xfrm>
                <a:off x="8607522" y="4677611"/>
                <a:ext cx="26938" cy="146190"/>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8"/>
              <p:cNvSpPr/>
              <p:nvPr/>
            </p:nvSpPr>
            <p:spPr>
              <a:xfrm>
                <a:off x="8721126" y="4677611"/>
                <a:ext cx="26938" cy="146190"/>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8"/>
              <p:cNvSpPr/>
              <p:nvPr/>
            </p:nvSpPr>
            <p:spPr>
              <a:xfrm>
                <a:off x="8644703" y="4677611"/>
                <a:ext cx="10323" cy="146190"/>
              </a:xfrm>
              <a:custGeom>
                <a:avLst/>
                <a:gdLst/>
                <a:ahLst/>
                <a:cxnLst/>
                <a:rect l="l" t="t" r="r" b="b"/>
                <a:pathLst>
                  <a:path w="5240" h="74208" extrusionOk="0">
                    <a:moveTo>
                      <a:pt x="0" y="0"/>
                    </a:moveTo>
                    <a:lnTo>
                      <a:pt x="5240" y="0"/>
                    </a:lnTo>
                    <a:lnTo>
                      <a:pt x="5240"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6" name="Google Shape;396;p28"/>
              <p:cNvGrpSpPr/>
              <p:nvPr/>
            </p:nvGrpSpPr>
            <p:grpSpPr>
              <a:xfrm>
                <a:off x="8051407" y="4706627"/>
                <a:ext cx="498478" cy="98062"/>
                <a:chOff x="4627642" y="5102525"/>
                <a:chExt cx="252919" cy="49755"/>
              </a:xfrm>
            </p:grpSpPr>
            <p:sp>
              <p:nvSpPr>
                <p:cNvPr id="397" name="Google Shape;397;p28"/>
                <p:cNvSpPr/>
                <p:nvPr/>
              </p:nvSpPr>
              <p:spPr>
                <a:xfrm>
                  <a:off x="4627642" y="5102525"/>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8"/>
                <p:cNvSpPr/>
                <p:nvPr/>
              </p:nvSpPr>
              <p:spPr>
                <a:xfrm>
                  <a:off x="4627642" y="5111458"/>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8"/>
                <p:cNvSpPr/>
                <p:nvPr/>
              </p:nvSpPr>
              <p:spPr>
                <a:xfrm>
                  <a:off x="4627642" y="5120441"/>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8"/>
                <p:cNvSpPr/>
                <p:nvPr/>
              </p:nvSpPr>
              <p:spPr>
                <a:xfrm>
                  <a:off x="4627642" y="5129374"/>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8"/>
                <p:cNvSpPr/>
                <p:nvPr/>
              </p:nvSpPr>
              <p:spPr>
                <a:xfrm>
                  <a:off x="4627642" y="5138307"/>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8"/>
                <p:cNvSpPr/>
                <p:nvPr/>
              </p:nvSpPr>
              <p:spPr>
                <a:xfrm>
                  <a:off x="4627642" y="5147290"/>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3" name="Google Shape;403;p28"/>
              <p:cNvSpPr/>
              <p:nvPr/>
            </p:nvSpPr>
            <p:spPr>
              <a:xfrm>
                <a:off x="8153896" y="4566074"/>
                <a:ext cx="680424" cy="111486"/>
              </a:xfrm>
              <a:custGeom>
                <a:avLst/>
                <a:gdLst/>
                <a:ahLst/>
                <a:cxnLst/>
                <a:rect l="l" t="t" r="r" b="b"/>
                <a:pathLst>
                  <a:path w="345393" h="56592" extrusionOk="0">
                    <a:moveTo>
                      <a:pt x="0" y="45114"/>
                    </a:moveTo>
                    <a:lnTo>
                      <a:pt x="0" y="11478"/>
                    </a:lnTo>
                    <a:cubicBezTo>
                      <a:pt x="0" y="5140"/>
                      <a:pt x="5140" y="0"/>
                      <a:pt x="11478" y="0"/>
                    </a:cubicBezTo>
                    <a:lnTo>
                      <a:pt x="345393" y="0"/>
                    </a:lnTo>
                    <a:lnTo>
                      <a:pt x="345393" y="8783"/>
                    </a:lnTo>
                    <a:lnTo>
                      <a:pt x="78152" y="8783"/>
                    </a:lnTo>
                    <a:lnTo>
                      <a:pt x="78152" y="47859"/>
                    </a:lnTo>
                    <a:lnTo>
                      <a:pt x="345393" y="47859"/>
                    </a:lnTo>
                    <a:lnTo>
                      <a:pt x="345393" y="56593"/>
                    </a:lnTo>
                    <a:lnTo>
                      <a:pt x="11478" y="56593"/>
                    </a:lnTo>
                    <a:cubicBezTo>
                      <a:pt x="5140" y="56593"/>
                      <a:pt x="0" y="51452"/>
                      <a:pt x="0" y="451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28"/>
              <p:cNvGrpSpPr/>
              <p:nvPr/>
            </p:nvGrpSpPr>
            <p:grpSpPr>
              <a:xfrm>
                <a:off x="8307923" y="4595383"/>
                <a:ext cx="498380" cy="62751"/>
                <a:chOff x="4757794" y="5046082"/>
                <a:chExt cx="252869" cy="31839"/>
              </a:xfrm>
            </p:grpSpPr>
            <p:sp>
              <p:nvSpPr>
                <p:cNvPr id="405" name="Google Shape;405;p28"/>
                <p:cNvSpPr/>
                <p:nvPr/>
              </p:nvSpPr>
              <p:spPr>
                <a:xfrm>
                  <a:off x="4757794" y="5072931"/>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8"/>
                <p:cNvSpPr/>
                <p:nvPr/>
              </p:nvSpPr>
              <p:spPr>
                <a:xfrm>
                  <a:off x="4757794" y="5063948"/>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8"/>
                <p:cNvSpPr/>
                <p:nvPr/>
              </p:nvSpPr>
              <p:spPr>
                <a:xfrm>
                  <a:off x="4757794" y="5055015"/>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8"/>
                <p:cNvSpPr/>
                <p:nvPr/>
              </p:nvSpPr>
              <p:spPr>
                <a:xfrm>
                  <a:off x="4757794" y="5046082"/>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9" name="Google Shape;409;p28"/>
              <p:cNvSpPr/>
              <p:nvPr/>
            </p:nvSpPr>
            <p:spPr>
              <a:xfrm>
                <a:off x="8170222" y="4001007"/>
                <a:ext cx="177946" cy="533444"/>
              </a:xfrm>
              <a:custGeom>
                <a:avLst/>
                <a:gdLst/>
                <a:ahLst/>
                <a:cxnLst/>
                <a:rect l="l" t="t" r="r" b="b"/>
                <a:pathLst>
                  <a:path w="90328" h="270784" extrusionOk="0">
                    <a:moveTo>
                      <a:pt x="0" y="7036"/>
                    </a:moveTo>
                    <a:lnTo>
                      <a:pt x="62681" y="253368"/>
                    </a:lnTo>
                    <a:lnTo>
                      <a:pt x="81845" y="270785"/>
                    </a:lnTo>
                    <a:lnTo>
                      <a:pt x="90328" y="246332"/>
                    </a:lnTo>
                    <a:lnTo>
                      <a:pt x="27597" y="0"/>
                    </a:lnTo>
                    <a:lnTo>
                      <a:pt x="0" y="70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8"/>
              <p:cNvSpPr/>
              <p:nvPr/>
            </p:nvSpPr>
            <p:spPr>
              <a:xfrm>
                <a:off x="8170222" y="4001007"/>
                <a:ext cx="60264" cy="36867"/>
              </a:xfrm>
              <a:custGeom>
                <a:avLst/>
                <a:gdLst/>
                <a:ahLst/>
                <a:cxnLst/>
                <a:rect l="l" t="t" r="r" b="b"/>
                <a:pathLst>
                  <a:path w="30591" h="18714" extrusionOk="0">
                    <a:moveTo>
                      <a:pt x="30592" y="11678"/>
                    </a:moveTo>
                    <a:lnTo>
                      <a:pt x="2994" y="18714"/>
                    </a:lnTo>
                    <a:lnTo>
                      <a:pt x="0" y="7036"/>
                    </a:lnTo>
                    <a:lnTo>
                      <a:pt x="27597" y="0"/>
                    </a:lnTo>
                    <a:lnTo>
                      <a:pt x="30592" y="11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8"/>
              <p:cNvSpPr/>
              <p:nvPr/>
            </p:nvSpPr>
            <p:spPr>
              <a:xfrm>
                <a:off x="8161868" y="3950554"/>
                <a:ext cx="62719" cy="64291"/>
              </a:xfrm>
              <a:custGeom>
                <a:avLst/>
                <a:gdLst/>
                <a:ahLst/>
                <a:cxnLst/>
                <a:rect l="l" t="t" r="r" b="b"/>
                <a:pathLst>
                  <a:path w="31837" h="32635" extrusionOk="0">
                    <a:moveTo>
                      <a:pt x="10727" y="447"/>
                    </a:moveTo>
                    <a:lnTo>
                      <a:pt x="10727" y="447"/>
                    </a:lnTo>
                    <a:cubicBezTo>
                      <a:pt x="3092" y="2393"/>
                      <a:pt x="-1500" y="10128"/>
                      <a:pt x="447" y="17764"/>
                    </a:cubicBezTo>
                    <a:lnTo>
                      <a:pt x="4240" y="32636"/>
                    </a:lnTo>
                    <a:lnTo>
                      <a:pt x="31837" y="25599"/>
                    </a:lnTo>
                    <a:lnTo>
                      <a:pt x="28045" y="10727"/>
                    </a:lnTo>
                    <a:cubicBezTo>
                      <a:pt x="26098" y="3092"/>
                      <a:pt x="18363" y="-1500"/>
                      <a:pt x="10727" y="4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8"/>
              <p:cNvSpPr/>
              <p:nvPr/>
            </p:nvSpPr>
            <p:spPr>
              <a:xfrm>
                <a:off x="8307923" y="3953698"/>
                <a:ext cx="129772" cy="541409"/>
              </a:xfrm>
              <a:custGeom>
                <a:avLst/>
                <a:gdLst/>
                <a:ahLst/>
                <a:cxnLst/>
                <a:rect l="l" t="t" r="r" b="b"/>
                <a:pathLst>
                  <a:path w="65874" h="274827" extrusionOk="0">
                    <a:moveTo>
                      <a:pt x="37728" y="0"/>
                    </a:moveTo>
                    <a:lnTo>
                      <a:pt x="0" y="251372"/>
                    </a:lnTo>
                    <a:lnTo>
                      <a:pt x="10879" y="274827"/>
                    </a:lnTo>
                    <a:lnTo>
                      <a:pt x="28147" y="255614"/>
                    </a:lnTo>
                    <a:lnTo>
                      <a:pt x="65875" y="4242"/>
                    </a:lnTo>
                    <a:lnTo>
                      <a:pt x="3772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8"/>
              <p:cNvSpPr/>
              <p:nvPr/>
            </p:nvSpPr>
            <p:spPr>
              <a:xfrm>
                <a:off x="8378840" y="3953698"/>
                <a:ext cx="58889" cy="31853"/>
              </a:xfrm>
              <a:custGeom>
                <a:avLst/>
                <a:gdLst/>
                <a:ahLst/>
                <a:cxnLst/>
                <a:rect l="l" t="t" r="r" b="b"/>
                <a:pathLst>
                  <a:path w="29893" h="16169" extrusionOk="0">
                    <a:moveTo>
                      <a:pt x="28146" y="16169"/>
                    </a:moveTo>
                    <a:lnTo>
                      <a:pt x="0" y="11927"/>
                    </a:lnTo>
                    <a:lnTo>
                      <a:pt x="1747" y="0"/>
                    </a:lnTo>
                    <a:lnTo>
                      <a:pt x="29893" y="4242"/>
                    </a:lnTo>
                    <a:lnTo>
                      <a:pt x="28146" y="161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8"/>
              <p:cNvSpPr/>
              <p:nvPr/>
            </p:nvSpPr>
            <p:spPr>
              <a:xfrm>
                <a:off x="8382185" y="3899786"/>
                <a:ext cx="60375" cy="62242"/>
              </a:xfrm>
              <a:custGeom>
                <a:avLst/>
                <a:gdLst/>
                <a:ahLst/>
                <a:cxnLst/>
                <a:rect l="l" t="t" r="r" b="b"/>
                <a:pathLst>
                  <a:path w="30647" h="31595" extrusionOk="0">
                    <a:moveTo>
                      <a:pt x="18515" y="155"/>
                    </a:moveTo>
                    <a:lnTo>
                      <a:pt x="18515" y="155"/>
                    </a:lnTo>
                    <a:cubicBezTo>
                      <a:pt x="10730" y="-993"/>
                      <a:pt x="3493" y="4347"/>
                      <a:pt x="2296" y="12132"/>
                    </a:cubicBezTo>
                    <a:lnTo>
                      <a:pt x="0" y="27354"/>
                    </a:lnTo>
                    <a:lnTo>
                      <a:pt x="28197" y="31595"/>
                    </a:lnTo>
                    <a:lnTo>
                      <a:pt x="30492" y="16374"/>
                    </a:lnTo>
                    <a:cubicBezTo>
                      <a:pt x="31640" y="8589"/>
                      <a:pt x="26300" y="1353"/>
                      <a:pt x="18515" y="15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8"/>
              <p:cNvSpPr/>
              <p:nvPr/>
            </p:nvSpPr>
            <p:spPr>
              <a:xfrm>
                <a:off x="8398315" y="4055792"/>
                <a:ext cx="127806" cy="372409"/>
              </a:xfrm>
              <a:custGeom>
                <a:avLst/>
                <a:gdLst/>
                <a:ahLst/>
                <a:cxnLst/>
                <a:rect l="l" t="t" r="r" b="b"/>
                <a:pathLst>
                  <a:path w="64876" h="189040" extrusionOk="0">
                    <a:moveTo>
                      <a:pt x="45613" y="0"/>
                    </a:moveTo>
                    <a:lnTo>
                      <a:pt x="0" y="171873"/>
                    </a:lnTo>
                    <a:lnTo>
                      <a:pt x="5789" y="189041"/>
                    </a:lnTo>
                    <a:lnTo>
                      <a:pt x="19263" y="176964"/>
                    </a:lnTo>
                    <a:lnTo>
                      <a:pt x="64877" y="5140"/>
                    </a:lnTo>
                    <a:lnTo>
                      <a:pt x="4561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8"/>
              <p:cNvSpPr/>
              <p:nvPr/>
            </p:nvSpPr>
            <p:spPr>
              <a:xfrm>
                <a:off x="8483986" y="4055792"/>
                <a:ext cx="42176" cy="26150"/>
              </a:xfrm>
              <a:custGeom>
                <a:avLst/>
                <a:gdLst/>
                <a:ahLst/>
                <a:cxnLst/>
                <a:rect l="l" t="t" r="r" b="b"/>
                <a:pathLst>
                  <a:path w="21409" h="13274" extrusionOk="0">
                    <a:moveTo>
                      <a:pt x="19263" y="13275"/>
                    </a:moveTo>
                    <a:lnTo>
                      <a:pt x="0" y="8185"/>
                    </a:lnTo>
                    <a:lnTo>
                      <a:pt x="2146" y="0"/>
                    </a:lnTo>
                    <a:lnTo>
                      <a:pt x="21409" y="5140"/>
                    </a:lnTo>
                    <a:lnTo>
                      <a:pt x="19263" y="132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p:cNvSpPr/>
              <p:nvPr/>
            </p:nvSpPr>
            <p:spPr>
              <a:xfrm>
                <a:off x="8488312" y="4020714"/>
                <a:ext cx="44008" cy="45089"/>
              </a:xfrm>
              <a:custGeom>
                <a:avLst/>
                <a:gdLst/>
                <a:ahLst/>
                <a:cxnLst/>
                <a:rect l="l" t="t" r="r" b="b"/>
                <a:pathLst>
                  <a:path w="22339" h="22888" extrusionOk="0">
                    <a:moveTo>
                      <a:pt x="14922" y="331"/>
                    </a:moveTo>
                    <a:lnTo>
                      <a:pt x="14922" y="331"/>
                    </a:lnTo>
                    <a:cubicBezTo>
                      <a:pt x="9582" y="-1066"/>
                      <a:pt x="4142" y="2078"/>
                      <a:pt x="2745" y="7418"/>
                    </a:cubicBezTo>
                    <a:lnTo>
                      <a:pt x="0" y="17798"/>
                    </a:lnTo>
                    <a:lnTo>
                      <a:pt x="19264" y="22889"/>
                    </a:lnTo>
                    <a:lnTo>
                      <a:pt x="22008" y="12508"/>
                    </a:lnTo>
                    <a:cubicBezTo>
                      <a:pt x="23406" y="7169"/>
                      <a:pt x="20262" y="1729"/>
                      <a:pt x="14922" y="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p:cNvSpPr/>
              <p:nvPr/>
            </p:nvSpPr>
            <p:spPr>
              <a:xfrm>
                <a:off x="8198353" y="4209820"/>
                <a:ext cx="310374" cy="356089"/>
              </a:xfrm>
              <a:custGeom>
                <a:avLst/>
                <a:gdLst/>
                <a:ahLst/>
                <a:cxnLst/>
                <a:rect l="l" t="t" r="r" b="b"/>
                <a:pathLst>
                  <a:path w="157550" h="180756" extrusionOk="0">
                    <a:moveTo>
                      <a:pt x="140633" y="180756"/>
                    </a:moveTo>
                    <a:lnTo>
                      <a:pt x="16968" y="180756"/>
                    </a:lnTo>
                    <a:lnTo>
                      <a:pt x="0" y="0"/>
                    </a:lnTo>
                    <a:lnTo>
                      <a:pt x="157551" y="0"/>
                    </a:lnTo>
                    <a:lnTo>
                      <a:pt x="140633" y="18075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p:cNvSpPr/>
              <p:nvPr/>
            </p:nvSpPr>
            <p:spPr>
              <a:xfrm>
                <a:off x="8221468" y="4516796"/>
                <a:ext cx="264264" cy="9830"/>
              </a:xfrm>
              <a:custGeom>
                <a:avLst/>
                <a:gdLst/>
                <a:ahLst/>
                <a:cxnLst/>
                <a:rect l="l" t="t" r="r" b="b"/>
                <a:pathLst>
                  <a:path w="134144" h="4990" extrusionOk="0">
                    <a:moveTo>
                      <a:pt x="0" y="0"/>
                    </a:moveTo>
                    <a:lnTo>
                      <a:pt x="134145" y="0"/>
                    </a:lnTo>
                  </a:path>
                </a:pathLst>
              </a:custGeom>
              <a:noFill/>
              <a:ln w="99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28"/>
            <p:cNvGrpSpPr/>
            <p:nvPr/>
          </p:nvGrpSpPr>
          <p:grpSpPr>
            <a:xfrm>
              <a:off x="1691244" y="3905269"/>
              <a:ext cx="838971" cy="889138"/>
              <a:chOff x="-320119" y="5493725"/>
              <a:chExt cx="838971" cy="889138"/>
            </a:xfrm>
          </p:grpSpPr>
          <p:sp>
            <p:nvSpPr>
              <p:cNvPr id="421" name="Google Shape;421;p28"/>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28"/>
          <p:cNvGrpSpPr/>
          <p:nvPr/>
        </p:nvGrpSpPr>
        <p:grpSpPr>
          <a:xfrm>
            <a:off x="8069780" y="2137038"/>
            <a:ext cx="718247" cy="718247"/>
            <a:chOff x="3932594" y="2214840"/>
            <a:chExt cx="562449" cy="562449"/>
          </a:xfrm>
        </p:grpSpPr>
        <p:sp>
          <p:nvSpPr>
            <p:cNvPr id="427" name="Google Shape;427;p28"/>
            <p:cNvSpPr/>
            <p:nvPr/>
          </p:nvSpPr>
          <p:spPr>
            <a:xfrm>
              <a:off x="3932594" y="2214840"/>
              <a:ext cx="562449" cy="562449"/>
            </a:xfrm>
            <a:custGeom>
              <a:avLst/>
              <a:gdLst/>
              <a:ahLst/>
              <a:cxnLst/>
              <a:rect l="l" t="t" r="r" b="b"/>
              <a:pathLst>
                <a:path w="562449" h="562449" extrusionOk="0">
                  <a:moveTo>
                    <a:pt x="281191" y="562449"/>
                  </a:moveTo>
                  <a:cubicBezTo>
                    <a:pt x="436497" y="562449"/>
                    <a:pt x="562449" y="436564"/>
                    <a:pt x="562449" y="281258"/>
                  </a:cubicBezTo>
                  <a:cubicBezTo>
                    <a:pt x="562449" y="125952"/>
                    <a:pt x="436497" y="0"/>
                    <a:pt x="281191" y="0"/>
                  </a:cubicBezTo>
                  <a:cubicBezTo>
                    <a:pt x="125886" y="0"/>
                    <a:pt x="0" y="125886"/>
                    <a:pt x="0" y="281258"/>
                  </a:cubicBezTo>
                  <a:cubicBezTo>
                    <a:pt x="0" y="436631"/>
                    <a:pt x="125886" y="562449"/>
                    <a:pt x="281191" y="562449"/>
                  </a:cubicBezTo>
                  <a:close/>
                  <a:moveTo>
                    <a:pt x="281191" y="39294"/>
                  </a:moveTo>
                  <a:cubicBezTo>
                    <a:pt x="414816" y="39294"/>
                    <a:pt x="523156" y="147567"/>
                    <a:pt x="523156" y="281258"/>
                  </a:cubicBezTo>
                  <a:cubicBezTo>
                    <a:pt x="523156" y="414949"/>
                    <a:pt x="414816" y="523156"/>
                    <a:pt x="281191" y="523156"/>
                  </a:cubicBezTo>
                  <a:cubicBezTo>
                    <a:pt x="147567" y="523156"/>
                    <a:pt x="39293" y="414882"/>
                    <a:pt x="39293" y="281258"/>
                  </a:cubicBezTo>
                  <a:cubicBezTo>
                    <a:pt x="39293" y="147634"/>
                    <a:pt x="147567" y="39294"/>
                    <a:pt x="281191" y="39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p:cNvSpPr/>
            <p:nvPr/>
          </p:nvSpPr>
          <p:spPr>
            <a:xfrm>
              <a:off x="4184499" y="2466745"/>
              <a:ext cx="58706" cy="58706"/>
            </a:xfrm>
            <a:custGeom>
              <a:avLst/>
              <a:gdLst/>
              <a:ahLst/>
              <a:cxnLst/>
              <a:rect l="l" t="t" r="r" b="b"/>
              <a:pathLst>
                <a:path w="58706" h="58706" extrusionOk="0">
                  <a:moveTo>
                    <a:pt x="0" y="29353"/>
                  </a:moveTo>
                  <a:cubicBezTo>
                    <a:pt x="0" y="13142"/>
                    <a:pt x="13142" y="0"/>
                    <a:pt x="29353" y="0"/>
                  </a:cubicBezTo>
                  <a:cubicBezTo>
                    <a:pt x="45564" y="0"/>
                    <a:pt x="58707" y="13142"/>
                    <a:pt x="58707" y="29353"/>
                  </a:cubicBezTo>
                  <a:cubicBezTo>
                    <a:pt x="58707" y="45564"/>
                    <a:pt x="45564" y="58707"/>
                    <a:pt x="29353" y="58707"/>
                  </a:cubicBezTo>
                  <a:cubicBezTo>
                    <a:pt x="13142" y="58707"/>
                    <a:pt x="0" y="45564"/>
                    <a:pt x="0" y="293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p:cNvSpPr/>
            <p:nvPr/>
          </p:nvSpPr>
          <p:spPr>
            <a:xfrm>
              <a:off x="4201844" y="2673218"/>
              <a:ext cx="23882" cy="54036"/>
            </a:xfrm>
            <a:custGeom>
              <a:avLst/>
              <a:gdLst/>
              <a:ahLst/>
              <a:cxnLst/>
              <a:rect l="l" t="t" r="r" b="b"/>
              <a:pathLst>
                <a:path w="23882" h="54036" extrusionOk="0">
                  <a:moveTo>
                    <a:pt x="11941" y="0"/>
                  </a:moveTo>
                  <a:lnTo>
                    <a:pt x="11941" y="0"/>
                  </a:lnTo>
                  <a:cubicBezTo>
                    <a:pt x="18546" y="0"/>
                    <a:pt x="23883" y="5337"/>
                    <a:pt x="23883" y="11942"/>
                  </a:cubicBezTo>
                  <a:lnTo>
                    <a:pt x="23883" y="42095"/>
                  </a:lnTo>
                  <a:cubicBezTo>
                    <a:pt x="23883" y="48700"/>
                    <a:pt x="18546" y="54037"/>
                    <a:pt x="11941" y="54037"/>
                  </a:cubicBezTo>
                  <a:lnTo>
                    <a:pt x="11941" y="54037"/>
                  </a:lnTo>
                  <a:cubicBezTo>
                    <a:pt x="5337" y="54037"/>
                    <a:pt x="0" y="48700"/>
                    <a:pt x="0" y="42095"/>
                  </a:cubicBezTo>
                  <a:lnTo>
                    <a:pt x="0" y="11942"/>
                  </a:lnTo>
                  <a:cubicBezTo>
                    <a:pt x="0" y="5337"/>
                    <a:pt x="5337" y="0"/>
                    <a:pt x="119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p:cNvSpPr/>
            <p:nvPr/>
          </p:nvSpPr>
          <p:spPr>
            <a:xfrm>
              <a:off x="3982628" y="2484157"/>
              <a:ext cx="54036" cy="23883"/>
            </a:xfrm>
            <a:custGeom>
              <a:avLst/>
              <a:gdLst/>
              <a:ahLst/>
              <a:cxnLst/>
              <a:rect l="l" t="t" r="r" b="b"/>
              <a:pathLst>
                <a:path w="54036" h="23883" extrusionOk="0">
                  <a:moveTo>
                    <a:pt x="54037" y="11942"/>
                  </a:moveTo>
                  <a:lnTo>
                    <a:pt x="54037" y="11942"/>
                  </a:lnTo>
                  <a:cubicBezTo>
                    <a:pt x="54037" y="18546"/>
                    <a:pt x="48700" y="23883"/>
                    <a:pt x="42095" y="23883"/>
                  </a:cubicBezTo>
                  <a:lnTo>
                    <a:pt x="11941" y="23883"/>
                  </a:lnTo>
                  <a:cubicBezTo>
                    <a:pt x="5337" y="23883"/>
                    <a:pt x="0" y="18546"/>
                    <a:pt x="0" y="11942"/>
                  </a:cubicBezTo>
                  <a:lnTo>
                    <a:pt x="0" y="11942"/>
                  </a:lnTo>
                  <a:cubicBezTo>
                    <a:pt x="0" y="5337"/>
                    <a:pt x="5337" y="0"/>
                    <a:pt x="11941" y="0"/>
                  </a:cubicBezTo>
                  <a:lnTo>
                    <a:pt x="42095" y="0"/>
                  </a:lnTo>
                  <a:cubicBezTo>
                    <a:pt x="48700" y="0"/>
                    <a:pt x="54037" y="5337"/>
                    <a:pt x="54037"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p:cNvSpPr/>
            <p:nvPr/>
          </p:nvSpPr>
          <p:spPr>
            <a:xfrm>
              <a:off x="4201844" y="2264941"/>
              <a:ext cx="23882" cy="54036"/>
            </a:xfrm>
            <a:custGeom>
              <a:avLst/>
              <a:gdLst/>
              <a:ahLst/>
              <a:cxnLst/>
              <a:rect l="l" t="t" r="r" b="b"/>
              <a:pathLst>
                <a:path w="23882" h="54036" extrusionOk="0">
                  <a:moveTo>
                    <a:pt x="11941" y="54037"/>
                  </a:moveTo>
                  <a:lnTo>
                    <a:pt x="11941" y="54037"/>
                  </a:lnTo>
                  <a:cubicBezTo>
                    <a:pt x="5337" y="54037"/>
                    <a:pt x="0" y="48700"/>
                    <a:pt x="0" y="42095"/>
                  </a:cubicBezTo>
                  <a:lnTo>
                    <a:pt x="0" y="11941"/>
                  </a:lnTo>
                  <a:cubicBezTo>
                    <a:pt x="0" y="5337"/>
                    <a:pt x="5337" y="0"/>
                    <a:pt x="11941" y="0"/>
                  </a:cubicBezTo>
                  <a:lnTo>
                    <a:pt x="11941" y="0"/>
                  </a:lnTo>
                  <a:cubicBezTo>
                    <a:pt x="18546" y="0"/>
                    <a:pt x="23883" y="5337"/>
                    <a:pt x="23883" y="11941"/>
                  </a:cubicBezTo>
                  <a:lnTo>
                    <a:pt x="23883" y="42095"/>
                  </a:lnTo>
                  <a:cubicBezTo>
                    <a:pt x="23883" y="48700"/>
                    <a:pt x="18546" y="54037"/>
                    <a:pt x="11941" y="54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p:cNvSpPr/>
            <p:nvPr/>
          </p:nvSpPr>
          <p:spPr>
            <a:xfrm>
              <a:off x="4390906" y="2484157"/>
              <a:ext cx="54036" cy="23883"/>
            </a:xfrm>
            <a:custGeom>
              <a:avLst/>
              <a:gdLst/>
              <a:ahLst/>
              <a:cxnLst/>
              <a:rect l="l" t="t" r="r" b="b"/>
              <a:pathLst>
                <a:path w="54036" h="23883" extrusionOk="0">
                  <a:moveTo>
                    <a:pt x="0" y="11942"/>
                  </a:moveTo>
                  <a:lnTo>
                    <a:pt x="0" y="11942"/>
                  </a:lnTo>
                  <a:cubicBezTo>
                    <a:pt x="0" y="5337"/>
                    <a:pt x="5337" y="0"/>
                    <a:pt x="11941" y="0"/>
                  </a:cubicBezTo>
                  <a:lnTo>
                    <a:pt x="42095" y="0"/>
                  </a:lnTo>
                  <a:cubicBezTo>
                    <a:pt x="48700" y="0"/>
                    <a:pt x="54037" y="5337"/>
                    <a:pt x="54037" y="11942"/>
                  </a:cubicBezTo>
                  <a:lnTo>
                    <a:pt x="54037" y="11942"/>
                  </a:lnTo>
                  <a:cubicBezTo>
                    <a:pt x="54037" y="18546"/>
                    <a:pt x="48700" y="23883"/>
                    <a:pt x="42095" y="23883"/>
                  </a:cubicBezTo>
                  <a:lnTo>
                    <a:pt x="11941" y="23883"/>
                  </a:lnTo>
                  <a:cubicBezTo>
                    <a:pt x="5337" y="23883"/>
                    <a:pt x="0" y="18546"/>
                    <a:pt x="0"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p:cNvSpPr/>
            <p:nvPr/>
          </p:nvSpPr>
          <p:spPr>
            <a:xfrm>
              <a:off x="4146540" y="2318644"/>
              <a:ext cx="189061" cy="177454"/>
            </a:xfrm>
            <a:custGeom>
              <a:avLst/>
              <a:gdLst/>
              <a:ahLst/>
              <a:cxnLst/>
              <a:rect l="l" t="t" r="r" b="b"/>
              <a:pathLst>
                <a:path w="189061" h="177454" extrusionOk="0">
                  <a:moveTo>
                    <a:pt x="189062" y="0"/>
                  </a:moveTo>
                  <a:lnTo>
                    <a:pt x="67246" y="177454"/>
                  </a:lnTo>
                  <a:lnTo>
                    <a:pt x="0" y="12315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28"/>
          <p:cNvGrpSpPr/>
          <p:nvPr/>
        </p:nvGrpSpPr>
        <p:grpSpPr>
          <a:xfrm>
            <a:off x="6745206" y="535188"/>
            <a:ext cx="1683684" cy="889153"/>
            <a:chOff x="5338084" y="5425425"/>
            <a:chExt cx="1519433" cy="802412"/>
          </a:xfrm>
        </p:grpSpPr>
        <p:sp>
          <p:nvSpPr>
            <p:cNvPr id="435" name="Google Shape;435;p28"/>
            <p:cNvSpPr/>
            <p:nvPr/>
          </p:nvSpPr>
          <p:spPr>
            <a:xfrm>
              <a:off x="6369119" y="5425425"/>
              <a:ext cx="6671" cy="531428"/>
            </a:xfrm>
            <a:custGeom>
              <a:avLst/>
              <a:gdLst/>
              <a:ahLst/>
              <a:cxnLst/>
              <a:rect l="l" t="t" r="r" b="b"/>
              <a:pathLst>
                <a:path w="6671" h="531428" extrusionOk="0">
                  <a:moveTo>
                    <a:pt x="0" y="0"/>
                  </a:moveTo>
                  <a:lnTo>
                    <a:pt x="0" y="53142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p:cNvSpPr/>
            <p:nvPr/>
          </p:nvSpPr>
          <p:spPr>
            <a:xfrm>
              <a:off x="6342967" y="5929034"/>
              <a:ext cx="52235" cy="73049"/>
            </a:xfrm>
            <a:custGeom>
              <a:avLst/>
              <a:gdLst/>
              <a:ahLst/>
              <a:cxnLst/>
              <a:rect l="l" t="t" r="r" b="b"/>
              <a:pathLst>
                <a:path w="52235" h="73049" extrusionOk="0">
                  <a:moveTo>
                    <a:pt x="52236" y="73050"/>
                  </a:moveTo>
                  <a:lnTo>
                    <a:pt x="0" y="73050"/>
                  </a:lnTo>
                  <a:lnTo>
                    <a:pt x="0" y="26084"/>
                  </a:lnTo>
                  <a:cubicBezTo>
                    <a:pt x="0" y="11675"/>
                    <a:pt x="11675" y="0"/>
                    <a:pt x="26084" y="0"/>
                  </a:cubicBezTo>
                  <a:lnTo>
                    <a:pt x="26084" y="0"/>
                  </a:lnTo>
                  <a:cubicBezTo>
                    <a:pt x="40494" y="0"/>
                    <a:pt x="52169" y="11675"/>
                    <a:pt x="52169" y="26084"/>
                  </a:cubicBezTo>
                  <a:lnTo>
                    <a:pt x="52169" y="730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p:cNvSpPr/>
            <p:nvPr/>
          </p:nvSpPr>
          <p:spPr>
            <a:xfrm>
              <a:off x="6280191" y="6010890"/>
              <a:ext cx="177454" cy="216947"/>
            </a:xfrm>
            <a:custGeom>
              <a:avLst/>
              <a:gdLst/>
              <a:ahLst/>
              <a:cxnLst/>
              <a:rect l="l" t="t" r="r" b="b"/>
              <a:pathLst>
                <a:path w="177454" h="216947" extrusionOk="0">
                  <a:moveTo>
                    <a:pt x="160309" y="75651"/>
                  </a:moveTo>
                  <a:lnTo>
                    <a:pt x="160376" y="75651"/>
                  </a:lnTo>
                  <a:cubicBezTo>
                    <a:pt x="160376" y="75651"/>
                    <a:pt x="160109" y="75318"/>
                    <a:pt x="159575" y="74717"/>
                  </a:cubicBezTo>
                  <a:cubicBezTo>
                    <a:pt x="158708" y="73583"/>
                    <a:pt x="157908" y="72449"/>
                    <a:pt x="157040" y="71382"/>
                  </a:cubicBezTo>
                  <a:cubicBezTo>
                    <a:pt x="151303" y="63376"/>
                    <a:pt x="140029" y="44630"/>
                    <a:pt x="140029" y="19880"/>
                  </a:cubicBezTo>
                  <a:cubicBezTo>
                    <a:pt x="140029" y="2001"/>
                    <a:pt x="121083" y="0"/>
                    <a:pt x="121083" y="0"/>
                  </a:cubicBezTo>
                  <a:lnTo>
                    <a:pt x="56572" y="0"/>
                  </a:lnTo>
                  <a:cubicBezTo>
                    <a:pt x="56572" y="0"/>
                    <a:pt x="37626" y="2001"/>
                    <a:pt x="37626" y="19880"/>
                  </a:cubicBezTo>
                  <a:cubicBezTo>
                    <a:pt x="37626" y="44630"/>
                    <a:pt x="26418" y="63376"/>
                    <a:pt x="20614" y="71382"/>
                  </a:cubicBezTo>
                  <a:cubicBezTo>
                    <a:pt x="19747" y="72449"/>
                    <a:pt x="18880" y="73583"/>
                    <a:pt x="18079" y="74717"/>
                  </a:cubicBezTo>
                  <a:cubicBezTo>
                    <a:pt x="17612" y="75318"/>
                    <a:pt x="17279" y="75651"/>
                    <a:pt x="17279" y="75651"/>
                  </a:cubicBezTo>
                  <a:lnTo>
                    <a:pt x="17345" y="75651"/>
                  </a:lnTo>
                  <a:cubicBezTo>
                    <a:pt x="6471" y="90395"/>
                    <a:pt x="0" y="108540"/>
                    <a:pt x="0" y="128220"/>
                  </a:cubicBezTo>
                  <a:cubicBezTo>
                    <a:pt x="0" y="177254"/>
                    <a:pt x="39761" y="216947"/>
                    <a:pt x="88727" y="216947"/>
                  </a:cubicBezTo>
                  <a:cubicBezTo>
                    <a:pt x="137694" y="216947"/>
                    <a:pt x="177454" y="177187"/>
                    <a:pt x="177454" y="128220"/>
                  </a:cubicBezTo>
                  <a:cubicBezTo>
                    <a:pt x="177454" y="108540"/>
                    <a:pt x="170983" y="90395"/>
                    <a:pt x="160109" y="756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p:cNvSpPr/>
            <p:nvPr/>
          </p:nvSpPr>
          <p:spPr>
            <a:xfrm>
              <a:off x="6318885" y="6010890"/>
              <a:ext cx="100401" cy="162644"/>
            </a:xfrm>
            <a:custGeom>
              <a:avLst/>
              <a:gdLst/>
              <a:ahLst/>
              <a:cxnLst/>
              <a:rect l="l" t="t" r="r" b="b"/>
              <a:pathLst>
                <a:path w="100401" h="162644" extrusionOk="0">
                  <a:moveTo>
                    <a:pt x="61442" y="0"/>
                  </a:moveTo>
                  <a:lnTo>
                    <a:pt x="68113" y="147234"/>
                  </a:lnTo>
                  <a:cubicBezTo>
                    <a:pt x="68113" y="155773"/>
                    <a:pt x="74984" y="162644"/>
                    <a:pt x="83523" y="162644"/>
                  </a:cubicBezTo>
                  <a:lnTo>
                    <a:pt x="84991" y="162644"/>
                  </a:lnTo>
                  <a:cubicBezTo>
                    <a:pt x="93530" y="162644"/>
                    <a:pt x="100402" y="155773"/>
                    <a:pt x="100402" y="147234"/>
                  </a:cubicBezTo>
                  <a:lnTo>
                    <a:pt x="100402" y="147234"/>
                  </a:lnTo>
                  <a:cubicBezTo>
                    <a:pt x="100402" y="138694"/>
                    <a:pt x="93530" y="131823"/>
                    <a:pt x="84991" y="131823"/>
                  </a:cubicBezTo>
                  <a:lnTo>
                    <a:pt x="15410" y="131823"/>
                  </a:lnTo>
                  <a:cubicBezTo>
                    <a:pt x="6871" y="131823"/>
                    <a:pt x="0" y="138694"/>
                    <a:pt x="0" y="147234"/>
                  </a:cubicBezTo>
                  <a:lnTo>
                    <a:pt x="0" y="147234"/>
                  </a:lnTo>
                  <a:cubicBezTo>
                    <a:pt x="0" y="155773"/>
                    <a:pt x="6871" y="162644"/>
                    <a:pt x="15410" y="162644"/>
                  </a:cubicBezTo>
                  <a:lnTo>
                    <a:pt x="16878" y="162644"/>
                  </a:lnTo>
                  <a:cubicBezTo>
                    <a:pt x="25417" y="162644"/>
                    <a:pt x="32289" y="155773"/>
                    <a:pt x="32289" y="147234"/>
                  </a:cubicBezTo>
                  <a:lnTo>
                    <a:pt x="3896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p:cNvSpPr/>
            <p:nvPr/>
          </p:nvSpPr>
          <p:spPr>
            <a:xfrm>
              <a:off x="6329759" y="5994745"/>
              <a:ext cx="78653" cy="16144"/>
            </a:xfrm>
            <a:custGeom>
              <a:avLst/>
              <a:gdLst/>
              <a:ahLst/>
              <a:cxnLst/>
              <a:rect l="l" t="t" r="r" b="b"/>
              <a:pathLst>
                <a:path w="78653" h="16144" extrusionOk="0">
                  <a:moveTo>
                    <a:pt x="70581" y="16145"/>
                  </a:moveTo>
                  <a:lnTo>
                    <a:pt x="8072" y="16145"/>
                  </a:lnTo>
                  <a:cubicBezTo>
                    <a:pt x="3602" y="16145"/>
                    <a:pt x="0" y="12542"/>
                    <a:pt x="0" y="8072"/>
                  </a:cubicBezTo>
                  <a:lnTo>
                    <a:pt x="0" y="8072"/>
                  </a:lnTo>
                  <a:cubicBezTo>
                    <a:pt x="0" y="3603"/>
                    <a:pt x="3602" y="0"/>
                    <a:pt x="8072" y="0"/>
                  </a:cubicBezTo>
                  <a:lnTo>
                    <a:pt x="70581" y="0"/>
                  </a:lnTo>
                  <a:cubicBezTo>
                    <a:pt x="75051" y="0"/>
                    <a:pt x="78653" y="3603"/>
                    <a:pt x="78653" y="8072"/>
                  </a:cubicBezTo>
                  <a:lnTo>
                    <a:pt x="78653" y="8072"/>
                  </a:lnTo>
                  <a:cubicBezTo>
                    <a:pt x="78653" y="12542"/>
                    <a:pt x="75051" y="16145"/>
                    <a:pt x="70581" y="161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8"/>
            <p:cNvSpPr/>
            <p:nvPr/>
          </p:nvSpPr>
          <p:spPr>
            <a:xfrm>
              <a:off x="5338084" y="5425425"/>
              <a:ext cx="1519433" cy="6671"/>
            </a:xfrm>
            <a:custGeom>
              <a:avLst/>
              <a:gdLst/>
              <a:ahLst/>
              <a:cxnLst/>
              <a:rect l="l" t="t" r="r" b="b"/>
              <a:pathLst>
                <a:path w="1519433" h="6671" extrusionOk="0">
                  <a:moveTo>
                    <a:pt x="0" y="0"/>
                  </a:moveTo>
                  <a:lnTo>
                    <a:pt x="1519434"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8"/>
            <p:cNvSpPr/>
            <p:nvPr/>
          </p:nvSpPr>
          <p:spPr>
            <a:xfrm>
              <a:off x="5667908" y="5425425"/>
              <a:ext cx="701277" cy="289196"/>
            </a:xfrm>
            <a:custGeom>
              <a:avLst/>
              <a:gdLst/>
              <a:ahLst/>
              <a:cxnLst/>
              <a:rect l="l" t="t" r="r" b="b"/>
              <a:pathLst>
                <a:path w="701277" h="289196" extrusionOk="0">
                  <a:moveTo>
                    <a:pt x="0" y="0"/>
                  </a:moveTo>
                  <a:cubicBezTo>
                    <a:pt x="0" y="0"/>
                    <a:pt x="26084" y="120082"/>
                    <a:pt x="82256" y="120082"/>
                  </a:cubicBezTo>
                  <a:cubicBezTo>
                    <a:pt x="159909" y="120082"/>
                    <a:pt x="167114" y="0"/>
                    <a:pt x="167114" y="0"/>
                  </a:cubicBezTo>
                  <a:cubicBezTo>
                    <a:pt x="167114" y="0"/>
                    <a:pt x="181123" y="247568"/>
                    <a:pt x="295468" y="247568"/>
                  </a:cubicBezTo>
                  <a:cubicBezTo>
                    <a:pt x="400806" y="247568"/>
                    <a:pt x="411213" y="0"/>
                    <a:pt x="411213" y="0"/>
                  </a:cubicBezTo>
                  <a:cubicBezTo>
                    <a:pt x="411213" y="0"/>
                    <a:pt x="407411" y="289197"/>
                    <a:pt x="516285" y="289197"/>
                  </a:cubicBezTo>
                  <a:cubicBezTo>
                    <a:pt x="614552" y="289197"/>
                    <a:pt x="626160" y="0"/>
                    <a:pt x="626160" y="0"/>
                  </a:cubicBezTo>
                  <a:cubicBezTo>
                    <a:pt x="626160" y="0"/>
                    <a:pt x="633898" y="114011"/>
                    <a:pt x="669055" y="114011"/>
                  </a:cubicBezTo>
                  <a:cubicBezTo>
                    <a:pt x="701277" y="114011"/>
                    <a:pt x="701277" y="0"/>
                    <a:pt x="701277"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2" name="Google Shape;442;p28"/>
          <p:cNvGrpSpPr/>
          <p:nvPr/>
        </p:nvGrpSpPr>
        <p:grpSpPr>
          <a:xfrm>
            <a:off x="304808" y="304794"/>
            <a:ext cx="362977" cy="222500"/>
            <a:chOff x="5582784" y="1377203"/>
            <a:chExt cx="219282" cy="134425"/>
          </a:xfrm>
        </p:grpSpPr>
        <p:sp>
          <p:nvSpPr>
            <p:cNvPr id="443" name="Google Shape;443;p2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7" name="Google Shape;447;p28"/>
          <p:cNvGrpSpPr/>
          <p:nvPr/>
        </p:nvGrpSpPr>
        <p:grpSpPr>
          <a:xfrm>
            <a:off x="2530233" y="2972069"/>
            <a:ext cx="362977" cy="222500"/>
            <a:chOff x="5582784" y="1377203"/>
            <a:chExt cx="219282" cy="134425"/>
          </a:xfrm>
        </p:grpSpPr>
        <p:sp>
          <p:nvSpPr>
            <p:cNvPr id="448" name="Google Shape;448;p2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2" name="Google Shape;452;p28"/>
          <p:cNvGrpSpPr/>
          <p:nvPr/>
        </p:nvGrpSpPr>
        <p:grpSpPr>
          <a:xfrm>
            <a:off x="6489508" y="1366944"/>
            <a:ext cx="362977" cy="222500"/>
            <a:chOff x="5582784" y="1377203"/>
            <a:chExt cx="219282" cy="134425"/>
          </a:xfrm>
        </p:grpSpPr>
        <p:sp>
          <p:nvSpPr>
            <p:cNvPr id="453" name="Google Shape;453;p28"/>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8"/>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8"/>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7" name="Google Shape;457;p28"/>
          <p:cNvSpPr/>
          <p:nvPr/>
        </p:nvSpPr>
        <p:spPr>
          <a:xfrm>
            <a:off x="1594175" y="264692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149" name="Google Shape;311;p28">
            <a:extLst>
              <a:ext uri="{FF2B5EF4-FFF2-40B4-BE49-F238E27FC236}">
                <a16:creationId xmlns:a16="http://schemas.microsoft.com/office/drawing/2014/main" id="{A3F8BA5D-02B7-4597-929E-66A6B4B8A4C2}"/>
              </a:ext>
            </a:extLst>
          </p:cNvPr>
          <p:cNvSpPr txBox="1">
            <a:spLocks/>
          </p:cNvSpPr>
          <p:nvPr/>
        </p:nvSpPr>
        <p:spPr>
          <a:xfrm>
            <a:off x="788935" y="2526677"/>
            <a:ext cx="2753920" cy="5660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9pPr>
          </a:lstStyle>
          <a:p>
            <a:r>
              <a:rPr lang="en-US" sz="1400" i="1" dirty="0">
                <a:latin typeface="Quicksand" panose="020B0604020202020204" charset="0"/>
              </a:rPr>
              <a:t>Muhammad Abu-Bakar</a:t>
            </a:r>
          </a:p>
          <a:p>
            <a:r>
              <a:rPr lang="en-US" sz="1400" i="1" dirty="0">
                <a:latin typeface="Quicksand" panose="020B0604020202020204" charset="0"/>
              </a:rPr>
              <a:t>2021-CS-171</a:t>
            </a:r>
          </a:p>
        </p:txBody>
      </p:sp>
      <p:sp>
        <p:nvSpPr>
          <p:cNvPr id="151" name="Google Shape;311;p28">
            <a:extLst>
              <a:ext uri="{FF2B5EF4-FFF2-40B4-BE49-F238E27FC236}">
                <a16:creationId xmlns:a16="http://schemas.microsoft.com/office/drawing/2014/main" id="{AABE722D-C321-460B-BA13-629C5823D0E9}"/>
              </a:ext>
            </a:extLst>
          </p:cNvPr>
          <p:cNvSpPr txBox="1">
            <a:spLocks/>
          </p:cNvSpPr>
          <p:nvPr/>
        </p:nvSpPr>
        <p:spPr>
          <a:xfrm>
            <a:off x="6665713" y="4565656"/>
            <a:ext cx="2753920" cy="5660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5200"/>
              <a:buFont typeface="Raleway"/>
              <a:buNone/>
              <a:defRPr sz="5200" b="1" i="0" u="none" strike="noStrike" cap="none">
                <a:solidFill>
                  <a:schemeClr val="dk1"/>
                </a:solidFill>
                <a:latin typeface="Raleway"/>
                <a:ea typeface="Raleway"/>
                <a:cs typeface="Raleway"/>
                <a:sym typeface="Raleway"/>
              </a:defRPr>
            </a:lvl9pPr>
          </a:lstStyle>
          <a:p>
            <a:endParaRPr lang="en-US" sz="1400" i="1" dirty="0">
              <a:latin typeface="Quicksa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Integration of Depth Cameras</a:t>
            </a:r>
            <a:endParaRPr dirty="0"/>
          </a:p>
        </p:txBody>
      </p:sp>
      <p:sp>
        <p:nvSpPr>
          <p:cNvPr id="901" name="Google Shape;901;p38"/>
          <p:cNvSpPr txBox="1">
            <a:spLocks noGrp="1"/>
          </p:cNvSpPr>
          <p:nvPr>
            <p:ph type="subTitle" idx="1"/>
          </p:nvPr>
        </p:nvSpPr>
        <p:spPr>
          <a:xfrm>
            <a:off x="720000" y="1492301"/>
            <a:ext cx="7280216" cy="311629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Depth cameras, such as time-of-flight (</a:t>
            </a:r>
            <a:r>
              <a:rPr lang="en-US" dirty="0" err="1"/>
              <a:t>ToF</a:t>
            </a:r>
            <a:r>
              <a:rPr lang="en-US" dirty="0"/>
              <a:t>) or structured light sensors, provide direct depth information.</a:t>
            </a:r>
          </a:p>
          <a:p>
            <a:pPr marL="285750" lvl="0" indent="-285750" algn="l" rtl="0">
              <a:spcBef>
                <a:spcPts val="0"/>
              </a:spcBef>
              <a:spcAft>
                <a:spcPts val="0"/>
              </a:spcAft>
              <a:buFont typeface="Arial" panose="020B0604020202020204" pitchFamily="34" charset="0"/>
              <a:buChar char="•"/>
            </a:pPr>
            <a:r>
              <a:rPr lang="en-US" dirty="0"/>
              <a:t>Integration of depth cameras into the lighting system enables precise control of lights based on the distance of objects from the camera.</a:t>
            </a:r>
          </a:p>
        </p:txBody>
      </p:sp>
      <p:grpSp>
        <p:nvGrpSpPr>
          <p:cNvPr id="904" name="Google Shape;904;p38"/>
          <p:cNvGrpSpPr/>
          <p:nvPr/>
        </p:nvGrpSpPr>
        <p:grpSpPr>
          <a:xfrm>
            <a:off x="6758350" y="3869874"/>
            <a:ext cx="2053500" cy="738947"/>
            <a:chOff x="715100" y="3869874"/>
            <a:chExt cx="2053500" cy="738947"/>
          </a:xfrm>
        </p:grpSpPr>
        <p:cxnSp>
          <p:nvCxnSpPr>
            <p:cNvPr id="905" name="Google Shape;905;p38"/>
            <p:cNvCxnSpPr/>
            <p:nvPr/>
          </p:nvCxnSpPr>
          <p:spPr>
            <a:xfrm>
              <a:off x="715100" y="4607875"/>
              <a:ext cx="2053500" cy="0"/>
            </a:xfrm>
            <a:prstGeom prst="straightConnector1">
              <a:avLst/>
            </a:prstGeom>
            <a:noFill/>
            <a:ln w="9525" cap="flat" cmpd="sng">
              <a:solidFill>
                <a:schemeClr val="dk1"/>
              </a:solidFill>
              <a:prstDash val="solid"/>
              <a:miter lim="8000"/>
              <a:headEnd type="none" w="sm" len="sm"/>
              <a:tailEnd type="none" w="sm" len="sm"/>
            </a:ln>
          </p:spPr>
        </p:cxnSp>
        <p:grpSp>
          <p:nvGrpSpPr>
            <p:cNvPr id="906" name="Google Shape;906;p38"/>
            <p:cNvGrpSpPr/>
            <p:nvPr/>
          </p:nvGrpSpPr>
          <p:grpSpPr>
            <a:xfrm>
              <a:off x="1516769" y="3869874"/>
              <a:ext cx="450144" cy="738947"/>
              <a:chOff x="3161984" y="4452329"/>
              <a:chExt cx="638050" cy="1047261"/>
            </a:xfrm>
          </p:grpSpPr>
          <p:grpSp>
            <p:nvGrpSpPr>
              <p:cNvPr id="907" name="Google Shape;907;p38"/>
              <p:cNvGrpSpPr/>
              <p:nvPr/>
            </p:nvGrpSpPr>
            <p:grpSpPr>
              <a:xfrm>
                <a:off x="3583626" y="4473905"/>
                <a:ext cx="216408" cy="1023366"/>
                <a:chOff x="3583626" y="4473905"/>
                <a:chExt cx="216408" cy="1023366"/>
              </a:xfrm>
            </p:grpSpPr>
            <p:sp>
              <p:nvSpPr>
                <p:cNvPr id="908" name="Google Shape;908;p38"/>
                <p:cNvSpPr/>
                <p:nvPr/>
              </p:nvSpPr>
              <p:spPr>
                <a:xfrm>
                  <a:off x="3583626" y="4473905"/>
                  <a:ext cx="216408" cy="1023366"/>
                </a:xfrm>
                <a:custGeom>
                  <a:avLst/>
                  <a:gdLst/>
                  <a:ahLst/>
                  <a:cxnLst/>
                  <a:rect l="l" t="t" r="r" b="b"/>
                  <a:pathLst>
                    <a:path w="216408" h="1023366" extrusionOk="0">
                      <a:moveTo>
                        <a:pt x="0" y="0"/>
                      </a:moveTo>
                      <a:lnTo>
                        <a:pt x="216408" y="0"/>
                      </a:lnTo>
                      <a:lnTo>
                        <a:pt x="216408" y="1023366"/>
                      </a:lnTo>
                      <a:lnTo>
                        <a:pt x="0" y="10233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8"/>
                <p:cNvSpPr/>
                <p:nvPr/>
              </p:nvSpPr>
              <p:spPr>
                <a:xfrm>
                  <a:off x="3597723" y="4570870"/>
                  <a:ext cx="188213" cy="47339"/>
                </a:xfrm>
                <a:custGeom>
                  <a:avLst/>
                  <a:gdLst/>
                  <a:ahLst/>
                  <a:cxnLst/>
                  <a:rect l="l" t="t" r="r" b="b"/>
                  <a:pathLst>
                    <a:path w="188213" h="47339" extrusionOk="0">
                      <a:moveTo>
                        <a:pt x="0" y="0"/>
                      </a:moveTo>
                      <a:lnTo>
                        <a:pt x="188214" y="0"/>
                      </a:lnTo>
                      <a:lnTo>
                        <a:pt x="188214" y="47339"/>
                      </a:lnTo>
                      <a:lnTo>
                        <a:pt x="0" y="47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8"/>
                <p:cNvSpPr/>
                <p:nvPr/>
              </p:nvSpPr>
              <p:spPr>
                <a:xfrm>
                  <a:off x="3597723" y="4637735"/>
                  <a:ext cx="188213" cy="47339"/>
                </a:xfrm>
                <a:custGeom>
                  <a:avLst/>
                  <a:gdLst/>
                  <a:ahLst/>
                  <a:cxnLst/>
                  <a:rect l="l" t="t" r="r" b="b"/>
                  <a:pathLst>
                    <a:path w="188213" h="47339" extrusionOk="0">
                      <a:moveTo>
                        <a:pt x="0" y="0"/>
                      </a:moveTo>
                      <a:lnTo>
                        <a:pt x="188214" y="0"/>
                      </a:lnTo>
                      <a:lnTo>
                        <a:pt x="188214" y="47339"/>
                      </a:lnTo>
                      <a:lnTo>
                        <a:pt x="0" y="47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8"/>
                <p:cNvSpPr/>
                <p:nvPr/>
              </p:nvSpPr>
              <p:spPr>
                <a:xfrm>
                  <a:off x="3597723" y="5372208"/>
                  <a:ext cx="188213" cy="47339"/>
                </a:xfrm>
                <a:custGeom>
                  <a:avLst/>
                  <a:gdLst/>
                  <a:ahLst/>
                  <a:cxnLst/>
                  <a:rect l="l" t="t" r="r" b="b"/>
                  <a:pathLst>
                    <a:path w="188213" h="47339" extrusionOk="0">
                      <a:moveTo>
                        <a:pt x="0" y="0"/>
                      </a:moveTo>
                      <a:lnTo>
                        <a:pt x="188214" y="0"/>
                      </a:lnTo>
                      <a:lnTo>
                        <a:pt x="188214" y="47339"/>
                      </a:lnTo>
                      <a:lnTo>
                        <a:pt x="0" y="47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2" name="Google Shape;912;p38"/>
              <p:cNvGrpSpPr/>
              <p:nvPr/>
            </p:nvGrpSpPr>
            <p:grpSpPr>
              <a:xfrm>
                <a:off x="3161984" y="4452329"/>
                <a:ext cx="421869" cy="1047261"/>
                <a:chOff x="3161984" y="4452329"/>
                <a:chExt cx="421869" cy="1047261"/>
              </a:xfrm>
            </p:grpSpPr>
            <p:sp>
              <p:nvSpPr>
                <p:cNvPr id="913" name="Google Shape;913;p38"/>
                <p:cNvSpPr/>
                <p:nvPr/>
              </p:nvSpPr>
              <p:spPr>
                <a:xfrm rot="708899">
                  <a:off x="3264584" y="4463657"/>
                  <a:ext cx="216669" cy="1024605"/>
                </a:xfrm>
                <a:custGeom>
                  <a:avLst/>
                  <a:gdLst/>
                  <a:ahLst/>
                  <a:cxnLst/>
                  <a:rect l="l" t="t" r="r" b="b"/>
                  <a:pathLst>
                    <a:path w="216407" h="1023365" extrusionOk="0">
                      <a:moveTo>
                        <a:pt x="0" y="0"/>
                      </a:moveTo>
                      <a:lnTo>
                        <a:pt x="216408" y="0"/>
                      </a:lnTo>
                      <a:lnTo>
                        <a:pt x="216408" y="1023366"/>
                      </a:lnTo>
                      <a:lnTo>
                        <a:pt x="0" y="10233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8"/>
                <p:cNvSpPr/>
                <p:nvPr/>
              </p:nvSpPr>
              <p:spPr>
                <a:xfrm rot="708899">
                  <a:off x="3358959" y="4568913"/>
                  <a:ext cx="188441" cy="47396"/>
                </a:xfrm>
                <a:custGeom>
                  <a:avLst/>
                  <a:gdLst/>
                  <a:ahLst/>
                  <a:cxnLst/>
                  <a:rect l="l" t="t" r="r" b="b"/>
                  <a:pathLst>
                    <a:path w="188213" h="47339" extrusionOk="0">
                      <a:moveTo>
                        <a:pt x="0" y="0"/>
                      </a:moveTo>
                      <a:lnTo>
                        <a:pt x="188214" y="0"/>
                      </a:lnTo>
                      <a:lnTo>
                        <a:pt x="188214" y="47339"/>
                      </a:lnTo>
                      <a:lnTo>
                        <a:pt x="0" y="47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8"/>
                <p:cNvSpPr/>
                <p:nvPr/>
              </p:nvSpPr>
              <p:spPr>
                <a:xfrm rot="708899">
                  <a:off x="3345200" y="4634353"/>
                  <a:ext cx="188441" cy="47396"/>
                </a:xfrm>
                <a:custGeom>
                  <a:avLst/>
                  <a:gdLst/>
                  <a:ahLst/>
                  <a:cxnLst/>
                  <a:rect l="l" t="t" r="r" b="b"/>
                  <a:pathLst>
                    <a:path w="188213" h="47339" extrusionOk="0">
                      <a:moveTo>
                        <a:pt x="0" y="0"/>
                      </a:moveTo>
                      <a:lnTo>
                        <a:pt x="188214" y="0"/>
                      </a:lnTo>
                      <a:lnTo>
                        <a:pt x="188214" y="47339"/>
                      </a:lnTo>
                      <a:lnTo>
                        <a:pt x="0" y="47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8"/>
                <p:cNvSpPr/>
                <p:nvPr/>
              </p:nvSpPr>
              <p:spPr>
                <a:xfrm rot="708899">
                  <a:off x="3194971" y="5353300"/>
                  <a:ext cx="188441" cy="47396"/>
                </a:xfrm>
                <a:custGeom>
                  <a:avLst/>
                  <a:gdLst/>
                  <a:ahLst/>
                  <a:cxnLst/>
                  <a:rect l="l" t="t" r="r" b="b"/>
                  <a:pathLst>
                    <a:path w="188213" h="47339" extrusionOk="0">
                      <a:moveTo>
                        <a:pt x="0" y="0"/>
                      </a:moveTo>
                      <a:lnTo>
                        <a:pt x="188214" y="0"/>
                      </a:lnTo>
                      <a:lnTo>
                        <a:pt x="188214" y="47339"/>
                      </a:lnTo>
                      <a:lnTo>
                        <a:pt x="0" y="47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901" name="Google Shape;901;p38"/>
          <p:cNvSpPr txBox="1">
            <a:spLocks noGrp="1"/>
          </p:cNvSpPr>
          <p:nvPr>
            <p:ph type="subTitle" idx="1"/>
          </p:nvPr>
        </p:nvSpPr>
        <p:spPr>
          <a:xfrm>
            <a:off x="720000" y="1588379"/>
            <a:ext cx="7304774" cy="2350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Depth estimation using stereo vision involves analyzing the disparity between corresponding points in stereo image pairs.</a:t>
            </a:r>
          </a:p>
          <a:p>
            <a:pPr marL="285750" lvl="0" indent="-285750" algn="l" rtl="0">
              <a:spcBef>
                <a:spcPts val="0"/>
              </a:spcBef>
              <a:spcAft>
                <a:spcPts val="0"/>
              </a:spcAft>
              <a:buFont typeface="Arial" panose="020B0604020202020204" pitchFamily="34" charset="0"/>
              <a:buChar char="•"/>
            </a:pPr>
            <a:r>
              <a:rPr lang="en-US" dirty="0"/>
              <a:t>This technology can be leveraged to control lights based on specific depth perception in the room.</a:t>
            </a:r>
          </a:p>
        </p:txBody>
      </p:sp>
      <p:grpSp>
        <p:nvGrpSpPr>
          <p:cNvPr id="22" name="Google Shape;1007;p40">
            <a:extLst>
              <a:ext uri="{FF2B5EF4-FFF2-40B4-BE49-F238E27FC236}">
                <a16:creationId xmlns:a16="http://schemas.microsoft.com/office/drawing/2014/main" id="{75E21B4E-FE30-4126-BB57-EBAE85D690E7}"/>
              </a:ext>
            </a:extLst>
          </p:cNvPr>
          <p:cNvGrpSpPr/>
          <p:nvPr/>
        </p:nvGrpSpPr>
        <p:grpSpPr>
          <a:xfrm>
            <a:off x="404408" y="3836605"/>
            <a:ext cx="2053500" cy="1114040"/>
            <a:chOff x="715100" y="3497212"/>
            <a:chExt cx="2053500" cy="1114040"/>
          </a:xfrm>
        </p:grpSpPr>
        <p:cxnSp>
          <p:nvCxnSpPr>
            <p:cNvPr id="23" name="Google Shape;1008;p40">
              <a:extLst>
                <a:ext uri="{FF2B5EF4-FFF2-40B4-BE49-F238E27FC236}">
                  <a16:creationId xmlns:a16="http://schemas.microsoft.com/office/drawing/2014/main" id="{BE39E37F-A42E-48C4-A598-E2BB689E9213}"/>
                </a:ext>
              </a:extLst>
            </p:cNvPr>
            <p:cNvCxnSpPr/>
            <p:nvPr/>
          </p:nvCxnSpPr>
          <p:spPr>
            <a:xfrm>
              <a:off x="715100" y="4607875"/>
              <a:ext cx="2053500" cy="0"/>
            </a:xfrm>
            <a:prstGeom prst="straightConnector1">
              <a:avLst/>
            </a:prstGeom>
            <a:noFill/>
            <a:ln w="9525" cap="flat" cmpd="sng">
              <a:solidFill>
                <a:schemeClr val="dk1"/>
              </a:solidFill>
              <a:prstDash val="solid"/>
              <a:miter lim="8000"/>
              <a:headEnd type="none" w="sm" len="sm"/>
              <a:tailEnd type="none" w="sm" len="sm"/>
            </a:ln>
          </p:spPr>
        </p:cxnSp>
        <p:grpSp>
          <p:nvGrpSpPr>
            <p:cNvPr id="24" name="Google Shape;1009;p40">
              <a:extLst>
                <a:ext uri="{FF2B5EF4-FFF2-40B4-BE49-F238E27FC236}">
                  <a16:creationId xmlns:a16="http://schemas.microsoft.com/office/drawing/2014/main" id="{8BB45F68-C624-43D8-84A2-33285A005B21}"/>
                </a:ext>
              </a:extLst>
            </p:cNvPr>
            <p:cNvGrpSpPr/>
            <p:nvPr/>
          </p:nvGrpSpPr>
          <p:grpSpPr>
            <a:xfrm>
              <a:off x="1048555" y="3687082"/>
              <a:ext cx="677122" cy="924082"/>
              <a:chOff x="320995" y="1208613"/>
              <a:chExt cx="488262" cy="666341"/>
            </a:xfrm>
          </p:grpSpPr>
          <p:sp>
            <p:nvSpPr>
              <p:cNvPr id="29" name="Google Shape;1010;p40">
                <a:extLst>
                  <a:ext uri="{FF2B5EF4-FFF2-40B4-BE49-F238E27FC236}">
                    <a16:creationId xmlns:a16="http://schemas.microsoft.com/office/drawing/2014/main" id="{9D224C9E-C2DC-4CF8-A49E-13A516427317}"/>
                  </a:ext>
                </a:extLst>
              </p:cNvPr>
              <p:cNvSpPr/>
              <p:nvPr/>
            </p:nvSpPr>
            <p:spPr>
              <a:xfrm>
                <a:off x="538770" y="1215311"/>
                <a:ext cx="71070" cy="317520"/>
              </a:xfrm>
              <a:custGeom>
                <a:avLst/>
                <a:gdLst/>
                <a:ahLst/>
                <a:cxnLst/>
                <a:rect l="l" t="t" r="r" b="b"/>
                <a:pathLst>
                  <a:path w="71070" h="317520" extrusionOk="0">
                    <a:moveTo>
                      <a:pt x="31349" y="317520"/>
                    </a:moveTo>
                    <a:cubicBezTo>
                      <a:pt x="31349" y="317520"/>
                      <a:pt x="-22752" y="126493"/>
                      <a:pt x="11190" y="0"/>
                    </a:cubicBezTo>
                    <a:cubicBezTo>
                      <a:pt x="11190" y="0"/>
                      <a:pt x="80748" y="134801"/>
                      <a:pt x="69928" y="3175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11;p40">
                <a:extLst>
                  <a:ext uri="{FF2B5EF4-FFF2-40B4-BE49-F238E27FC236}">
                    <a16:creationId xmlns:a16="http://schemas.microsoft.com/office/drawing/2014/main" id="{90C729EB-2DD7-4FE8-9BA0-6AB74D805FFD}"/>
                  </a:ext>
                </a:extLst>
              </p:cNvPr>
              <p:cNvSpPr/>
              <p:nvPr/>
            </p:nvSpPr>
            <p:spPr>
              <a:xfrm>
                <a:off x="431456" y="1252473"/>
                <a:ext cx="161784" cy="303866"/>
              </a:xfrm>
              <a:custGeom>
                <a:avLst/>
                <a:gdLst/>
                <a:ahLst/>
                <a:cxnLst/>
                <a:rect l="l" t="t" r="r" b="b"/>
                <a:pathLst>
                  <a:path w="161784" h="303866" extrusionOk="0">
                    <a:moveTo>
                      <a:pt x="84498" y="303866"/>
                    </a:moveTo>
                    <a:cubicBezTo>
                      <a:pt x="84498" y="303866"/>
                      <a:pt x="-12175" y="168872"/>
                      <a:pt x="1286" y="0"/>
                    </a:cubicBezTo>
                    <a:cubicBezTo>
                      <a:pt x="1286" y="0"/>
                      <a:pt x="110325" y="71812"/>
                      <a:pt x="161785" y="303866"/>
                    </a:cubicBezTo>
                    <a:lnTo>
                      <a:pt x="84498" y="3038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12;p40">
                <a:extLst>
                  <a:ext uri="{FF2B5EF4-FFF2-40B4-BE49-F238E27FC236}">
                    <a16:creationId xmlns:a16="http://schemas.microsoft.com/office/drawing/2014/main" id="{2EB1F9F4-9EC8-40FB-A61E-1B91CC1FDDC2}"/>
                  </a:ext>
                </a:extLst>
              </p:cNvPr>
              <p:cNvSpPr/>
              <p:nvPr/>
            </p:nvSpPr>
            <p:spPr>
              <a:xfrm>
                <a:off x="575246" y="1208613"/>
                <a:ext cx="123552" cy="332655"/>
              </a:xfrm>
              <a:custGeom>
                <a:avLst/>
                <a:gdLst/>
                <a:ahLst/>
                <a:cxnLst/>
                <a:rect l="l" t="t" r="r" b="b"/>
                <a:pathLst>
                  <a:path w="123552" h="332655" extrusionOk="0">
                    <a:moveTo>
                      <a:pt x="1442" y="332655"/>
                    </a:moveTo>
                    <a:cubicBezTo>
                      <a:pt x="1442" y="332655"/>
                      <a:pt x="-20714" y="131066"/>
                      <a:pt x="108677" y="0"/>
                    </a:cubicBezTo>
                    <a:cubicBezTo>
                      <a:pt x="108677" y="0"/>
                      <a:pt x="157432" y="129391"/>
                      <a:pt x="78407" y="332655"/>
                    </a:cubicBezTo>
                    <a:lnTo>
                      <a:pt x="1442" y="33265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13;p40">
                <a:extLst>
                  <a:ext uri="{FF2B5EF4-FFF2-40B4-BE49-F238E27FC236}">
                    <a16:creationId xmlns:a16="http://schemas.microsoft.com/office/drawing/2014/main" id="{D71312CC-8B64-4A6F-BA1A-5AA774758081}"/>
                  </a:ext>
                </a:extLst>
              </p:cNvPr>
              <p:cNvSpPr/>
              <p:nvPr/>
            </p:nvSpPr>
            <p:spPr>
              <a:xfrm>
                <a:off x="667178" y="1339614"/>
                <a:ext cx="142079" cy="193217"/>
              </a:xfrm>
              <a:custGeom>
                <a:avLst/>
                <a:gdLst/>
                <a:ahLst/>
                <a:cxnLst/>
                <a:rect l="l" t="t" r="r" b="b"/>
                <a:pathLst>
                  <a:path w="142079" h="193217" extrusionOk="0">
                    <a:moveTo>
                      <a:pt x="0" y="193217"/>
                    </a:moveTo>
                    <a:cubicBezTo>
                      <a:pt x="0" y="193217"/>
                      <a:pt x="31688" y="58416"/>
                      <a:pt x="142079" y="0"/>
                    </a:cubicBezTo>
                    <a:cubicBezTo>
                      <a:pt x="142079" y="0"/>
                      <a:pt x="125140" y="112581"/>
                      <a:pt x="38450" y="19321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14;p40">
                <a:extLst>
                  <a:ext uri="{FF2B5EF4-FFF2-40B4-BE49-F238E27FC236}">
                    <a16:creationId xmlns:a16="http://schemas.microsoft.com/office/drawing/2014/main" id="{99D6212C-C405-4961-95E1-5404CA585D9B}"/>
                  </a:ext>
                </a:extLst>
              </p:cNvPr>
              <p:cNvSpPr/>
              <p:nvPr/>
            </p:nvSpPr>
            <p:spPr>
              <a:xfrm>
                <a:off x="402535" y="1512672"/>
                <a:ext cx="348370" cy="362282"/>
              </a:xfrm>
              <a:custGeom>
                <a:avLst/>
                <a:gdLst/>
                <a:ahLst/>
                <a:cxnLst/>
                <a:rect l="l" t="t" r="r" b="b"/>
                <a:pathLst>
                  <a:path w="348370" h="362282" extrusionOk="0">
                    <a:moveTo>
                      <a:pt x="0" y="0"/>
                    </a:moveTo>
                    <a:cubicBezTo>
                      <a:pt x="0" y="0"/>
                      <a:pt x="35294" y="326408"/>
                      <a:pt x="118442" y="362282"/>
                    </a:cubicBezTo>
                    <a:lnTo>
                      <a:pt x="229928" y="362282"/>
                    </a:lnTo>
                    <a:cubicBezTo>
                      <a:pt x="313076" y="326408"/>
                      <a:pt x="348370" y="0"/>
                      <a:pt x="348370"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15;p40">
                <a:extLst>
                  <a:ext uri="{FF2B5EF4-FFF2-40B4-BE49-F238E27FC236}">
                    <a16:creationId xmlns:a16="http://schemas.microsoft.com/office/drawing/2014/main" id="{A29284CF-FC0E-4FE2-83EB-3EA78123A297}"/>
                  </a:ext>
                </a:extLst>
              </p:cNvPr>
              <p:cNvSpPr/>
              <p:nvPr/>
            </p:nvSpPr>
            <p:spPr>
              <a:xfrm>
                <a:off x="320995" y="1443823"/>
                <a:ext cx="223555" cy="277202"/>
              </a:xfrm>
              <a:custGeom>
                <a:avLst/>
                <a:gdLst/>
                <a:ahLst/>
                <a:cxnLst/>
                <a:rect l="l" t="t" r="r" b="b"/>
                <a:pathLst>
                  <a:path w="223555" h="277202" extrusionOk="0">
                    <a:moveTo>
                      <a:pt x="124370" y="0"/>
                    </a:moveTo>
                    <a:cubicBezTo>
                      <a:pt x="124370" y="0"/>
                      <a:pt x="-3346" y="85660"/>
                      <a:pt x="67" y="277202"/>
                    </a:cubicBezTo>
                    <a:cubicBezTo>
                      <a:pt x="67" y="277202"/>
                      <a:pt x="111747" y="218400"/>
                      <a:pt x="223555" y="32074"/>
                    </a:cubicBezTo>
                    <a:lnTo>
                      <a:pt x="12443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 name="Google Shape;1016;p40">
              <a:extLst>
                <a:ext uri="{FF2B5EF4-FFF2-40B4-BE49-F238E27FC236}">
                  <a16:creationId xmlns:a16="http://schemas.microsoft.com/office/drawing/2014/main" id="{FD7564D0-B12D-48C4-984B-389FE5D6F986}"/>
                </a:ext>
              </a:extLst>
            </p:cNvPr>
            <p:cNvGrpSpPr/>
            <p:nvPr/>
          </p:nvGrpSpPr>
          <p:grpSpPr>
            <a:xfrm>
              <a:off x="1776677" y="3497212"/>
              <a:ext cx="658450" cy="1114040"/>
              <a:chOff x="846033" y="1071701"/>
              <a:chExt cx="474798" cy="803317"/>
            </a:xfrm>
          </p:grpSpPr>
          <p:sp>
            <p:nvSpPr>
              <p:cNvPr id="26" name="Google Shape;1017;p40">
                <a:extLst>
                  <a:ext uri="{FF2B5EF4-FFF2-40B4-BE49-F238E27FC236}">
                    <a16:creationId xmlns:a16="http://schemas.microsoft.com/office/drawing/2014/main" id="{78CC0151-1E9B-4CA7-B4FD-3ED47EF528E5}"/>
                  </a:ext>
                </a:extLst>
              </p:cNvPr>
              <p:cNvSpPr/>
              <p:nvPr/>
            </p:nvSpPr>
            <p:spPr>
              <a:xfrm>
                <a:off x="935428" y="1071701"/>
                <a:ext cx="290662" cy="803317"/>
              </a:xfrm>
              <a:custGeom>
                <a:avLst/>
                <a:gdLst/>
                <a:ahLst/>
                <a:cxnLst/>
                <a:rect l="l" t="t" r="r" b="b"/>
                <a:pathLst>
                  <a:path w="290662" h="803317" extrusionOk="0">
                    <a:moveTo>
                      <a:pt x="0" y="803318"/>
                    </a:moveTo>
                    <a:lnTo>
                      <a:pt x="0" y="153271"/>
                    </a:lnTo>
                    <a:cubicBezTo>
                      <a:pt x="0" y="90411"/>
                      <a:pt x="38386" y="33991"/>
                      <a:pt x="96737" y="10805"/>
                    </a:cubicBezTo>
                    <a:lnTo>
                      <a:pt x="96737" y="10805"/>
                    </a:lnTo>
                    <a:cubicBezTo>
                      <a:pt x="153736" y="-11801"/>
                      <a:pt x="218657" y="1724"/>
                      <a:pt x="261874" y="45198"/>
                    </a:cubicBezTo>
                    <a:lnTo>
                      <a:pt x="290663" y="74116"/>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18;p40">
                <a:extLst>
                  <a:ext uri="{FF2B5EF4-FFF2-40B4-BE49-F238E27FC236}">
                    <a16:creationId xmlns:a16="http://schemas.microsoft.com/office/drawing/2014/main" id="{348F3E7B-1660-4EFF-AD1D-9F1A71383A77}"/>
                  </a:ext>
                </a:extLst>
              </p:cNvPr>
              <p:cNvSpPr/>
              <p:nvPr/>
            </p:nvSpPr>
            <p:spPr>
              <a:xfrm>
                <a:off x="1193393" y="1113120"/>
                <a:ext cx="127438" cy="128211"/>
              </a:xfrm>
              <a:custGeom>
                <a:avLst/>
                <a:gdLst/>
                <a:ahLst/>
                <a:cxnLst/>
                <a:rect l="l" t="t" r="r" b="b"/>
                <a:pathLst>
                  <a:path w="127438" h="128211" extrusionOk="0">
                    <a:moveTo>
                      <a:pt x="37464" y="24776"/>
                    </a:moveTo>
                    <a:lnTo>
                      <a:pt x="29799" y="17176"/>
                    </a:lnTo>
                    <a:lnTo>
                      <a:pt x="16532" y="30572"/>
                    </a:lnTo>
                    <a:lnTo>
                      <a:pt x="24196" y="38172"/>
                    </a:lnTo>
                    <a:cubicBezTo>
                      <a:pt x="-24881" y="87829"/>
                      <a:pt x="15888" y="128211"/>
                      <a:pt x="15888" y="128211"/>
                    </a:cubicBezTo>
                    <a:lnTo>
                      <a:pt x="71663" y="71856"/>
                    </a:lnTo>
                    <a:lnTo>
                      <a:pt x="127438" y="15501"/>
                    </a:lnTo>
                    <a:cubicBezTo>
                      <a:pt x="127438" y="15501"/>
                      <a:pt x="86605" y="-24881"/>
                      <a:pt x="37528" y="247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19;p40">
                <a:extLst>
                  <a:ext uri="{FF2B5EF4-FFF2-40B4-BE49-F238E27FC236}">
                    <a16:creationId xmlns:a16="http://schemas.microsoft.com/office/drawing/2014/main" id="{E8623B1D-86D5-44EF-82EF-BBF8A36E6540}"/>
                  </a:ext>
                </a:extLst>
              </p:cNvPr>
              <p:cNvSpPr/>
              <p:nvPr/>
            </p:nvSpPr>
            <p:spPr>
              <a:xfrm>
                <a:off x="846033" y="1819243"/>
                <a:ext cx="178854" cy="55775"/>
              </a:xfrm>
              <a:custGeom>
                <a:avLst/>
                <a:gdLst/>
                <a:ahLst/>
                <a:cxnLst/>
                <a:rect l="l" t="t" r="r" b="b"/>
                <a:pathLst>
                  <a:path w="178854" h="55775" extrusionOk="0">
                    <a:moveTo>
                      <a:pt x="0" y="0"/>
                    </a:moveTo>
                    <a:lnTo>
                      <a:pt x="178855" y="0"/>
                    </a:lnTo>
                    <a:lnTo>
                      <a:pt x="178855" y="55775"/>
                    </a:lnTo>
                    <a:lnTo>
                      <a:pt x="0" y="557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 name="Google Shape;899;p38">
            <a:extLst>
              <a:ext uri="{FF2B5EF4-FFF2-40B4-BE49-F238E27FC236}">
                <a16:creationId xmlns:a16="http://schemas.microsoft.com/office/drawing/2014/main" id="{C5DDF60E-7C21-3985-21B1-13BD7772139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Depth Estimation with Stereo Vision</a:t>
            </a:r>
          </a:p>
        </p:txBody>
      </p:sp>
    </p:spTree>
    <p:extLst>
      <p:ext uri="{BB962C8B-B14F-4D97-AF65-F5344CB8AC3E}">
        <p14:creationId xmlns:p14="http://schemas.microsoft.com/office/powerpoint/2010/main" val="17072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3" name="Title 2">
            <a:extLst>
              <a:ext uri="{FF2B5EF4-FFF2-40B4-BE49-F238E27FC236}">
                <a16:creationId xmlns:a16="http://schemas.microsoft.com/office/drawing/2014/main" id="{94FEB3F3-169B-4571-B12D-8944A5C5CABA}"/>
              </a:ext>
            </a:extLst>
          </p:cNvPr>
          <p:cNvSpPr>
            <a:spLocks noGrp="1"/>
          </p:cNvSpPr>
          <p:nvPr>
            <p:ph type="title"/>
          </p:nvPr>
        </p:nvSpPr>
        <p:spPr>
          <a:xfrm>
            <a:off x="3408527" y="1980833"/>
            <a:ext cx="7704000" cy="5727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463" name="Google Shape;463;p29"/>
          <p:cNvSpPr txBox="1">
            <a:spLocks noGrp="1"/>
          </p:cNvSpPr>
          <p:nvPr>
            <p:ph type="title" idx="2"/>
          </p:nvPr>
        </p:nvSpPr>
        <p:spPr>
          <a:xfrm>
            <a:off x="837125" y="1329325"/>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a:t>01</a:t>
            </a:r>
            <a:endParaRPr/>
          </a:p>
        </p:txBody>
      </p:sp>
      <p:sp>
        <p:nvSpPr>
          <p:cNvPr id="464" name="Google Shape;464;p29"/>
          <p:cNvSpPr txBox="1">
            <a:spLocks noGrp="1"/>
          </p:cNvSpPr>
          <p:nvPr>
            <p:ph type="subTitle" idx="1"/>
          </p:nvPr>
        </p:nvSpPr>
        <p:spPr>
          <a:xfrm>
            <a:off x="1639925" y="1406275"/>
            <a:ext cx="2932075"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465" name="Google Shape;465;p29"/>
          <p:cNvSpPr txBox="1">
            <a:spLocks noGrp="1"/>
          </p:cNvSpPr>
          <p:nvPr>
            <p:ph type="title" idx="3"/>
          </p:nvPr>
        </p:nvSpPr>
        <p:spPr>
          <a:xfrm>
            <a:off x="837125" y="2128492"/>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dirty="0"/>
              <a:t>02</a:t>
            </a:r>
            <a:endParaRPr dirty="0"/>
          </a:p>
        </p:txBody>
      </p:sp>
      <p:sp>
        <p:nvSpPr>
          <p:cNvPr id="466" name="Google Shape;466;p29"/>
          <p:cNvSpPr txBox="1">
            <a:spLocks noGrp="1"/>
          </p:cNvSpPr>
          <p:nvPr>
            <p:ph type="subTitle" idx="4"/>
          </p:nvPr>
        </p:nvSpPr>
        <p:spPr>
          <a:xfrm>
            <a:off x="1639925" y="2205442"/>
            <a:ext cx="2932075"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dirty="0"/>
          </a:p>
        </p:txBody>
      </p:sp>
      <p:sp>
        <p:nvSpPr>
          <p:cNvPr id="469" name="Google Shape;469;p29"/>
          <p:cNvSpPr txBox="1">
            <a:spLocks noGrp="1"/>
          </p:cNvSpPr>
          <p:nvPr>
            <p:ph type="title" idx="7"/>
          </p:nvPr>
        </p:nvSpPr>
        <p:spPr>
          <a:xfrm>
            <a:off x="837125" y="3005976"/>
            <a:ext cx="726600" cy="646500"/>
          </a:xfrm>
          <a:prstGeom prst="rect">
            <a:avLst/>
          </a:prstGeom>
        </p:spPr>
        <p:txBody>
          <a:bodyPr spcFirstLastPara="1" wrap="square" lIns="91425" tIns="91425" rIns="91425" bIns="137150" anchor="b" anchorCtr="0">
            <a:noAutofit/>
          </a:bodyPr>
          <a:lstStyle/>
          <a:p>
            <a:pPr marL="0" lvl="0" indent="0" algn="ctr" rtl="0">
              <a:spcBef>
                <a:spcPts val="0"/>
              </a:spcBef>
              <a:spcAft>
                <a:spcPts val="0"/>
              </a:spcAft>
              <a:buNone/>
            </a:pPr>
            <a:r>
              <a:rPr lang="en" dirty="0"/>
              <a:t>03</a:t>
            </a:r>
            <a:endParaRPr dirty="0"/>
          </a:p>
        </p:txBody>
      </p:sp>
      <p:sp>
        <p:nvSpPr>
          <p:cNvPr id="470" name="Google Shape;470;p29"/>
          <p:cNvSpPr txBox="1">
            <a:spLocks noGrp="1"/>
          </p:cNvSpPr>
          <p:nvPr>
            <p:ph type="subTitle" idx="8"/>
          </p:nvPr>
        </p:nvSpPr>
        <p:spPr>
          <a:xfrm>
            <a:off x="1695112" y="3082926"/>
            <a:ext cx="2849416"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dirty="0"/>
          </a:p>
        </p:txBody>
      </p:sp>
      <p:sp>
        <p:nvSpPr>
          <p:cNvPr id="471" name="Google Shape;471;p29"/>
          <p:cNvSpPr/>
          <p:nvPr/>
        </p:nvSpPr>
        <p:spPr>
          <a:xfrm>
            <a:off x="4817500" y="410397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472" name="Google Shape;472;p29"/>
          <p:cNvGrpSpPr/>
          <p:nvPr/>
        </p:nvGrpSpPr>
        <p:grpSpPr>
          <a:xfrm>
            <a:off x="8247420" y="2927644"/>
            <a:ext cx="362977" cy="222500"/>
            <a:chOff x="5582784" y="1377203"/>
            <a:chExt cx="219282" cy="134425"/>
          </a:xfrm>
        </p:grpSpPr>
        <p:sp>
          <p:nvSpPr>
            <p:cNvPr id="473" name="Google Shape;473;p2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 name="Google Shape;477;p29"/>
          <p:cNvGrpSpPr/>
          <p:nvPr/>
        </p:nvGrpSpPr>
        <p:grpSpPr>
          <a:xfrm>
            <a:off x="7606883" y="1058469"/>
            <a:ext cx="362977" cy="222500"/>
            <a:chOff x="5582784" y="1377203"/>
            <a:chExt cx="219282" cy="134425"/>
          </a:xfrm>
        </p:grpSpPr>
        <p:sp>
          <p:nvSpPr>
            <p:cNvPr id="478" name="Google Shape;478;p2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2" name="Google Shape;482;p29"/>
          <p:cNvGrpSpPr/>
          <p:nvPr/>
        </p:nvGrpSpPr>
        <p:grpSpPr>
          <a:xfrm>
            <a:off x="6712900" y="3497212"/>
            <a:ext cx="1897500" cy="1114040"/>
            <a:chOff x="6712900" y="3497212"/>
            <a:chExt cx="1897500" cy="1114040"/>
          </a:xfrm>
        </p:grpSpPr>
        <p:cxnSp>
          <p:nvCxnSpPr>
            <p:cNvPr id="483" name="Google Shape;483;p29"/>
            <p:cNvCxnSpPr/>
            <p:nvPr/>
          </p:nvCxnSpPr>
          <p:spPr>
            <a:xfrm>
              <a:off x="6712900" y="4607875"/>
              <a:ext cx="1897500" cy="0"/>
            </a:xfrm>
            <a:prstGeom prst="straightConnector1">
              <a:avLst/>
            </a:prstGeom>
            <a:noFill/>
            <a:ln w="9525" cap="flat" cmpd="sng">
              <a:solidFill>
                <a:schemeClr val="dk1"/>
              </a:solidFill>
              <a:prstDash val="solid"/>
              <a:miter lim="8000"/>
              <a:headEnd type="none" w="sm" len="sm"/>
              <a:tailEnd type="none" w="sm" len="sm"/>
            </a:ln>
          </p:spPr>
        </p:cxnSp>
        <p:grpSp>
          <p:nvGrpSpPr>
            <p:cNvPr id="484" name="Google Shape;484;p29"/>
            <p:cNvGrpSpPr/>
            <p:nvPr/>
          </p:nvGrpSpPr>
          <p:grpSpPr>
            <a:xfrm>
              <a:off x="6815963" y="3497212"/>
              <a:ext cx="1386573" cy="1114040"/>
              <a:chOff x="6897413" y="3497212"/>
              <a:chExt cx="1386573" cy="1114040"/>
            </a:xfrm>
          </p:grpSpPr>
          <p:grpSp>
            <p:nvGrpSpPr>
              <p:cNvPr id="485" name="Google Shape;485;p29"/>
              <p:cNvGrpSpPr/>
              <p:nvPr/>
            </p:nvGrpSpPr>
            <p:grpSpPr>
              <a:xfrm flipH="1">
                <a:off x="7606864" y="3687082"/>
                <a:ext cx="677122" cy="924082"/>
                <a:chOff x="320995" y="1208613"/>
                <a:chExt cx="488262" cy="666341"/>
              </a:xfrm>
            </p:grpSpPr>
            <p:sp>
              <p:nvSpPr>
                <p:cNvPr id="486" name="Google Shape;486;p29"/>
                <p:cNvSpPr/>
                <p:nvPr/>
              </p:nvSpPr>
              <p:spPr>
                <a:xfrm>
                  <a:off x="538770" y="1215311"/>
                  <a:ext cx="71070" cy="317520"/>
                </a:xfrm>
                <a:custGeom>
                  <a:avLst/>
                  <a:gdLst/>
                  <a:ahLst/>
                  <a:cxnLst/>
                  <a:rect l="l" t="t" r="r" b="b"/>
                  <a:pathLst>
                    <a:path w="71070" h="317520" extrusionOk="0">
                      <a:moveTo>
                        <a:pt x="31349" y="317520"/>
                      </a:moveTo>
                      <a:cubicBezTo>
                        <a:pt x="31349" y="317520"/>
                        <a:pt x="-22752" y="126493"/>
                        <a:pt x="11190" y="0"/>
                      </a:cubicBezTo>
                      <a:cubicBezTo>
                        <a:pt x="11190" y="0"/>
                        <a:pt x="80748" y="134801"/>
                        <a:pt x="69928" y="3175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9"/>
                <p:cNvSpPr/>
                <p:nvPr/>
              </p:nvSpPr>
              <p:spPr>
                <a:xfrm>
                  <a:off x="431456" y="1252473"/>
                  <a:ext cx="161784" cy="303866"/>
                </a:xfrm>
                <a:custGeom>
                  <a:avLst/>
                  <a:gdLst/>
                  <a:ahLst/>
                  <a:cxnLst/>
                  <a:rect l="l" t="t" r="r" b="b"/>
                  <a:pathLst>
                    <a:path w="161784" h="303866" extrusionOk="0">
                      <a:moveTo>
                        <a:pt x="84498" y="303866"/>
                      </a:moveTo>
                      <a:cubicBezTo>
                        <a:pt x="84498" y="303866"/>
                        <a:pt x="-12175" y="168872"/>
                        <a:pt x="1286" y="0"/>
                      </a:cubicBezTo>
                      <a:cubicBezTo>
                        <a:pt x="1286" y="0"/>
                        <a:pt x="110325" y="71812"/>
                        <a:pt x="161785" y="303866"/>
                      </a:cubicBezTo>
                      <a:lnTo>
                        <a:pt x="84498" y="3038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9"/>
                <p:cNvSpPr/>
                <p:nvPr/>
              </p:nvSpPr>
              <p:spPr>
                <a:xfrm>
                  <a:off x="575246" y="1208613"/>
                  <a:ext cx="123552" cy="332655"/>
                </a:xfrm>
                <a:custGeom>
                  <a:avLst/>
                  <a:gdLst/>
                  <a:ahLst/>
                  <a:cxnLst/>
                  <a:rect l="l" t="t" r="r" b="b"/>
                  <a:pathLst>
                    <a:path w="123552" h="332655" extrusionOk="0">
                      <a:moveTo>
                        <a:pt x="1442" y="332655"/>
                      </a:moveTo>
                      <a:cubicBezTo>
                        <a:pt x="1442" y="332655"/>
                        <a:pt x="-20714" y="131066"/>
                        <a:pt x="108677" y="0"/>
                      </a:cubicBezTo>
                      <a:cubicBezTo>
                        <a:pt x="108677" y="0"/>
                        <a:pt x="157432" y="129391"/>
                        <a:pt x="78407" y="332655"/>
                      </a:cubicBezTo>
                      <a:lnTo>
                        <a:pt x="1442" y="33265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9"/>
                <p:cNvSpPr/>
                <p:nvPr/>
              </p:nvSpPr>
              <p:spPr>
                <a:xfrm>
                  <a:off x="667178" y="1339614"/>
                  <a:ext cx="142079" cy="193217"/>
                </a:xfrm>
                <a:custGeom>
                  <a:avLst/>
                  <a:gdLst/>
                  <a:ahLst/>
                  <a:cxnLst/>
                  <a:rect l="l" t="t" r="r" b="b"/>
                  <a:pathLst>
                    <a:path w="142079" h="193217" extrusionOk="0">
                      <a:moveTo>
                        <a:pt x="0" y="193217"/>
                      </a:moveTo>
                      <a:cubicBezTo>
                        <a:pt x="0" y="193217"/>
                        <a:pt x="31688" y="58416"/>
                        <a:pt x="142079" y="0"/>
                      </a:cubicBezTo>
                      <a:cubicBezTo>
                        <a:pt x="142079" y="0"/>
                        <a:pt x="125140" y="112581"/>
                        <a:pt x="38450" y="19321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9"/>
                <p:cNvSpPr/>
                <p:nvPr/>
              </p:nvSpPr>
              <p:spPr>
                <a:xfrm>
                  <a:off x="402535" y="1512672"/>
                  <a:ext cx="348370" cy="362282"/>
                </a:xfrm>
                <a:custGeom>
                  <a:avLst/>
                  <a:gdLst/>
                  <a:ahLst/>
                  <a:cxnLst/>
                  <a:rect l="l" t="t" r="r" b="b"/>
                  <a:pathLst>
                    <a:path w="348370" h="362282" extrusionOk="0">
                      <a:moveTo>
                        <a:pt x="0" y="0"/>
                      </a:moveTo>
                      <a:cubicBezTo>
                        <a:pt x="0" y="0"/>
                        <a:pt x="35294" y="326408"/>
                        <a:pt x="118442" y="362282"/>
                      </a:cubicBezTo>
                      <a:lnTo>
                        <a:pt x="229928" y="362282"/>
                      </a:lnTo>
                      <a:cubicBezTo>
                        <a:pt x="313076" y="326408"/>
                        <a:pt x="348370" y="0"/>
                        <a:pt x="348370"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9"/>
                <p:cNvSpPr/>
                <p:nvPr/>
              </p:nvSpPr>
              <p:spPr>
                <a:xfrm>
                  <a:off x="320995" y="1443823"/>
                  <a:ext cx="223555" cy="277202"/>
                </a:xfrm>
                <a:custGeom>
                  <a:avLst/>
                  <a:gdLst/>
                  <a:ahLst/>
                  <a:cxnLst/>
                  <a:rect l="l" t="t" r="r" b="b"/>
                  <a:pathLst>
                    <a:path w="223555" h="277202" extrusionOk="0">
                      <a:moveTo>
                        <a:pt x="124370" y="0"/>
                      </a:moveTo>
                      <a:cubicBezTo>
                        <a:pt x="124370" y="0"/>
                        <a:pt x="-3346" y="85660"/>
                        <a:pt x="67" y="277202"/>
                      </a:cubicBezTo>
                      <a:cubicBezTo>
                        <a:pt x="67" y="277202"/>
                        <a:pt x="111747" y="218400"/>
                        <a:pt x="223555" y="32074"/>
                      </a:cubicBezTo>
                      <a:lnTo>
                        <a:pt x="12443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2" name="Google Shape;492;p29"/>
              <p:cNvGrpSpPr/>
              <p:nvPr/>
            </p:nvGrpSpPr>
            <p:grpSpPr>
              <a:xfrm flipH="1">
                <a:off x="6897413" y="3497212"/>
                <a:ext cx="658450" cy="1114040"/>
                <a:chOff x="846033" y="1071701"/>
                <a:chExt cx="474798" cy="803317"/>
              </a:xfrm>
            </p:grpSpPr>
            <p:sp>
              <p:nvSpPr>
                <p:cNvPr id="493" name="Google Shape;493;p29"/>
                <p:cNvSpPr/>
                <p:nvPr/>
              </p:nvSpPr>
              <p:spPr>
                <a:xfrm>
                  <a:off x="935428" y="1071701"/>
                  <a:ext cx="290662" cy="803317"/>
                </a:xfrm>
                <a:custGeom>
                  <a:avLst/>
                  <a:gdLst/>
                  <a:ahLst/>
                  <a:cxnLst/>
                  <a:rect l="l" t="t" r="r" b="b"/>
                  <a:pathLst>
                    <a:path w="290662" h="803317" extrusionOk="0">
                      <a:moveTo>
                        <a:pt x="0" y="803318"/>
                      </a:moveTo>
                      <a:lnTo>
                        <a:pt x="0" y="153271"/>
                      </a:lnTo>
                      <a:cubicBezTo>
                        <a:pt x="0" y="90411"/>
                        <a:pt x="38386" y="33991"/>
                        <a:pt x="96737" y="10805"/>
                      </a:cubicBezTo>
                      <a:lnTo>
                        <a:pt x="96737" y="10805"/>
                      </a:lnTo>
                      <a:cubicBezTo>
                        <a:pt x="153736" y="-11801"/>
                        <a:pt x="218657" y="1724"/>
                        <a:pt x="261874" y="45198"/>
                      </a:cubicBezTo>
                      <a:lnTo>
                        <a:pt x="290663" y="74116"/>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9"/>
                <p:cNvSpPr/>
                <p:nvPr/>
              </p:nvSpPr>
              <p:spPr>
                <a:xfrm>
                  <a:off x="1193393" y="1113120"/>
                  <a:ext cx="127438" cy="128211"/>
                </a:xfrm>
                <a:custGeom>
                  <a:avLst/>
                  <a:gdLst/>
                  <a:ahLst/>
                  <a:cxnLst/>
                  <a:rect l="l" t="t" r="r" b="b"/>
                  <a:pathLst>
                    <a:path w="127438" h="128211" extrusionOk="0">
                      <a:moveTo>
                        <a:pt x="37464" y="24776"/>
                      </a:moveTo>
                      <a:lnTo>
                        <a:pt x="29799" y="17176"/>
                      </a:lnTo>
                      <a:lnTo>
                        <a:pt x="16532" y="30572"/>
                      </a:lnTo>
                      <a:lnTo>
                        <a:pt x="24196" y="38172"/>
                      </a:lnTo>
                      <a:cubicBezTo>
                        <a:pt x="-24881" y="87829"/>
                        <a:pt x="15888" y="128211"/>
                        <a:pt x="15888" y="128211"/>
                      </a:cubicBezTo>
                      <a:lnTo>
                        <a:pt x="71663" y="71856"/>
                      </a:lnTo>
                      <a:lnTo>
                        <a:pt x="127438" y="15501"/>
                      </a:lnTo>
                      <a:cubicBezTo>
                        <a:pt x="127438" y="15501"/>
                        <a:pt x="86605" y="-24881"/>
                        <a:pt x="37528" y="247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9"/>
                <p:cNvSpPr/>
                <p:nvPr/>
              </p:nvSpPr>
              <p:spPr>
                <a:xfrm>
                  <a:off x="846033" y="1819243"/>
                  <a:ext cx="178854" cy="55775"/>
                </a:xfrm>
                <a:custGeom>
                  <a:avLst/>
                  <a:gdLst/>
                  <a:ahLst/>
                  <a:cxnLst/>
                  <a:rect l="l" t="t" r="r" b="b"/>
                  <a:pathLst>
                    <a:path w="178854" h="55775" extrusionOk="0">
                      <a:moveTo>
                        <a:pt x="0" y="0"/>
                      </a:moveTo>
                      <a:lnTo>
                        <a:pt x="178855" y="0"/>
                      </a:lnTo>
                      <a:lnTo>
                        <a:pt x="178855" y="55775"/>
                      </a:lnTo>
                      <a:lnTo>
                        <a:pt x="0" y="5577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37" name="Google Shape;465;p29">
            <a:extLst>
              <a:ext uri="{FF2B5EF4-FFF2-40B4-BE49-F238E27FC236}">
                <a16:creationId xmlns:a16="http://schemas.microsoft.com/office/drawing/2014/main" id="{9320808F-29AF-48BC-BBBB-CB01BC28F85E}"/>
              </a:ext>
            </a:extLst>
          </p:cNvPr>
          <p:cNvSpPr txBox="1">
            <a:spLocks/>
          </p:cNvSpPr>
          <p:nvPr/>
        </p:nvSpPr>
        <p:spPr>
          <a:xfrm>
            <a:off x="4817500" y="1329325"/>
            <a:ext cx="726600" cy="646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13715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Raleway ExtraBold"/>
              <a:buNone/>
              <a:defRPr sz="3000" b="0" i="0" u="none" strike="noStrike" cap="none">
                <a:solidFill>
                  <a:schemeClr val="dk2"/>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 dirty="0"/>
              <a:t>04</a:t>
            </a:r>
          </a:p>
        </p:txBody>
      </p:sp>
      <p:sp>
        <p:nvSpPr>
          <p:cNvPr id="38" name="Google Shape;464;p29">
            <a:extLst>
              <a:ext uri="{FF2B5EF4-FFF2-40B4-BE49-F238E27FC236}">
                <a16:creationId xmlns:a16="http://schemas.microsoft.com/office/drawing/2014/main" id="{200EE80E-38FD-4C43-BD98-389D80BFE786}"/>
              </a:ext>
            </a:extLst>
          </p:cNvPr>
          <p:cNvSpPr txBox="1">
            <a:spLocks/>
          </p:cNvSpPr>
          <p:nvPr/>
        </p:nvSpPr>
        <p:spPr>
          <a:xfrm>
            <a:off x="5789600" y="1404103"/>
            <a:ext cx="2932075" cy="4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Raleway ExtraBold"/>
                <a:ea typeface="Raleway ExtraBold"/>
                <a:cs typeface="Raleway ExtraBold"/>
                <a:sym typeface="Raleway Extra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Future Enhancements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idx="2"/>
          </p:nvPr>
        </p:nvSpPr>
        <p:spPr>
          <a:xfrm>
            <a:off x="837125" y="503000"/>
            <a:ext cx="1210200" cy="103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501" name="Google Shape;501;p30"/>
          <p:cNvSpPr txBox="1">
            <a:spLocks noGrp="1"/>
          </p:cNvSpPr>
          <p:nvPr>
            <p:ph type="title"/>
          </p:nvPr>
        </p:nvSpPr>
        <p:spPr>
          <a:xfrm>
            <a:off x="715100" y="1612988"/>
            <a:ext cx="4776000" cy="18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grpSp>
        <p:nvGrpSpPr>
          <p:cNvPr id="502" name="Google Shape;502;p30"/>
          <p:cNvGrpSpPr/>
          <p:nvPr/>
        </p:nvGrpSpPr>
        <p:grpSpPr>
          <a:xfrm>
            <a:off x="3534050" y="2701742"/>
            <a:ext cx="4894800" cy="1906763"/>
            <a:chOff x="3534050" y="2701742"/>
            <a:chExt cx="4894800" cy="1906763"/>
          </a:xfrm>
        </p:grpSpPr>
        <p:cxnSp>
          <p:nvCxnSpPr>
            <p:cNvPr id="503" name="Google Shape;503;p30"/>
            <p:cNvCxnSpPr/>
            <p:nvPr/>
          </p:nvCxnSpPr>
          <p:spPr>
            <a:xfrm>
              <a:off x="3534050" y="4607871"/>
              <a:ext cx="4894800" cy="0"/>
            </a:xfrm>
            <a:prstGeom prst="straightConnector1">
              <a:avLst/>
            </a:prstGeom>
            <a:noFill/>
            <a:ln w="9525" cap="flat" cmpd="sng">
              <a:solidFill>
                <a:schemeClr val="dk1"/>
              </a:solidFill>
              <a:prstDash val="solid"/>
              <a:miter lim="8000"/>
              <a:headEnd type="none" w="sm" len="sm"/>
              <a:tailEnd type="none" w="sm" len="sm"/>
            </a:ln>
          </p:spPr>
        </p:cxnSp>
        <p:grpSp>
          <p:nvGrpSpPr>
            <p:cNvPr id="504" name="Google Shape;504;p30"/>
            <p:cNvGrpSpPr/>
            <p:nvPr/>
          </p:nvGrpSpPr>
          <p:grpSpPr>
            <a:xfrm>
              <a:off x="5411117" y="2701742"/>
              <a:ext cx="2506252" cy="1906763"/>
              <a:chOff x="8446881" y="3412131"/>
              <a:chExt cx="1464360" cy="1114089"/>
            </a:xfrm>
          </p:grpSpPr>
          <p:sp>
            <p:nvSpPr>
              <p:cNvPr id="505" name="Google Shape;505;p30"/>
              <p:cNvSpPr/>
              <p:nvPr/>
            </p:nvSpPr>
            <p:spPr>
              <a:xfrm>
                <a:off x="9124193" y="3697620"/>
                <a:ext cx="409920" cy="226844"/>
              </a:xfrm>
              <a:custGeom>
                <a:avLst/>
                <a:gdLst/>
                <a:ahLst/>
                <a:cxnLst/>
                <a:rect l="l" t="t" r="r" b="b"/>
                <a:pathLst>
                  <a:path w="409920" h="226844" extrusionOk="0">
                    <a:moveTo>
                      <a:pt x="46212" y="23082"/>
                    </a:moveTo>
                    <a:cubicBezTo>
                      <a:pt x="27997" y="50430"/>
                      <a:pt x="4542" y="133722"/>
                      <a:pt x="0" y="185473"/>
                    </a:cubicBezTo>
                    <a:cubicBezTo>
                      <a:pt x="0" y="185473"/>
                      <a:pt x="95518" y="226845"/>
                      <a:pt x="208305" y="226845"/>
                    </a:cubicBezTo>
                    <a:cubicBezTo>
                      <a:pt x="334564" y="226845"/>
                      <a:pt x="409921" y="189765"/>
                      <a:pt x="409921" y="189765"/>
                    </a:cubicBezTo>
                    <a:cubicBezTo>
                      <a:pt x="409921" y="189765"/>
                      <a:pt x="409921" y="101233"/>
                      <a:pt x="377283" y="28971"/>
                    </a:cubicBezTo>
                    <a:cubicBezTo>
                      <a:pt x="348887" y="-33860"/>
                      <a:pt x="257760" y="25078"/>
                      <a:pt x="257760" y="2507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0"/>
              <p:cNvSpPr/>
              <p:nvPr/>
            </p:nvSpPr>
            <p:spPr>
              <a:xfrm>
                <a:off x="9654735" y="3799652"/>
                <a:ext cx="256506" cy="423075"/>
              </a:xfrm>
              <a:custGeom>
                <a:avLst/>
                <a:gdLst/>
                <a:ahLst/>
                <a:cxnLst/>
                <a:rect l="l" t="t" r="r" b="b"/>
                <a:pathLst>
                  <a:path w="256506" h="423075" extrusionOk="0">
                    <a:moveTo>
                      <a:pt x="80347" y="217387"/>
                    </a:moveTo>
                    <a:lnTo>
                      <a:pt x="108644" y="235452"/>
                    </a:lnTo>
                    <a:lnTo>
                      <a:pt x="125013" y="11329"/>
                    </a:lnTo>
                    <a:lnTo>
                      <a:pt x="206408" y="0"/>
                    </a:lnTo>
                    <a:cubicBezTo>
                      <a:pt x="206408" y="0"/>
                      <a:pt x="275277" y="291047"/>
                      <a:pt x="251522" y="374039"/>
                    </a:cubicBezTo>
                    <a:cubicBezTo>
                      <a:pt x="220032" y="484080"/>
                      <a:pt x="0" y="374538"/>
                      <a:pt x="0" y="374538"/>
                    </a:cubicBezTo>
                    <a:lnTo>
                      <a:pt x="80347" y="217337"/>
                    </a:ln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0"/>
              <p:cNvSpPr/>
              <p:nvPr/>
            </p:nvSpPr>
            <p:spPr>
              <a:xfrm>
                <a:off x="8917537" y="4192605"/>
                <a:ext cx="121069" cy="149124"/>
              </a:xfrm>
              <a:custGeom>
                <a:avLst/>
                <a:gdLst/>
                <a:ahLst/>
                <a:cxnLst/>
                <a:rect l="l" t="t" r="r" b="b"/>
                <a:pathLst>
                  <a:path w="121069" h="149124" extrusionOk="0">
                    <a:moveTo>
                      <a:pt x="121070" y="59886"/>
                    </a:moveTo>
                    <a:cubicBezTo>
                      <a:pt x="121070" y="59886"/>
                      <a:pt x="86535" y="123815"/>
                      <a:pt x="66523" y="146022"/>
                    </a:cubicBezTo>
                    <a:cubicBezTo>
                      <a:pt x="46511" y="168280"/>
                      <a:pt x="0" y="63479"/>
                      <a:pt x="0" y="63479"/>
                    </a:cubicBezTo>
                    <a:lnTo>
                      <a:pt x="40473" y="0"/>
                    </a:lnTo>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0"/>
              <p:cNvSpPr/>
              <p:nvPr/>
            </p:nvSpPr>
            <p:spPr>
              <a:xfrm>
                <a:off x="8884499" y="3915426"/>
                <a:ext cx="867656" cy="610794"/>
              </a:xfrm>
              <a:custGeom>
                <a:avLst/>
                <a:gdLst/>
                <a:ahLst/>
                <a:cxnLst/>
                <a:rect l="l" t="t" r="r" b="b"/>
                <a:pathLst>
                  <a:path w="867656" h="610794" extrusionOk="0">
                    <a:moveTo>
                      <a:pt x="343198" y="32444"/>
                    </a:moveTo>
                    <a:cubicBezTo>
                      <a:pt x="343198" y="32444"/>
                      <a:pt x="220431" y="16774"/>
                      <a:pt x="191236" y="24959"/>
                    </a:cubicBezTo>
                    <a:cubicBezTo>
                      <a:pt x="100558" y="50360"/>
                      <a:pt x="0" y="238303"/>
                      <a:pt x="0" y="238303"/>
                    </a:cubicBezTo>
                    <a:cubicBezTo>
                      <a:pt x="0" y="238303"/>
                      <a:pt x="117676" y="337265"/>
                      <a:pt x="154756" y="348493"/>
                    </a:cubicBezTo>
                    <a:cubicBezTo>
                      <a:pt x="174268" y="321794"/>
                      <a:pt x="191236" y="292500"/>
                      <a:pt x="191236" y="292500"/>
                    </a:cubicBezTo>
                    <a:cubicBezTo>
                      <a:pt x="191236" y="292500"/>
                      <a:pt x="179509" y="399896"/>
                      <a:pt x="169777" y="462377"/>
                    </a:cubicBezTo>
                    <a:cubicBezTo>
                      <a:pt x="159996" y="524858"/>
                      <a:pt x="222527" y="610795"/>
                      <a:pt x="222527" y="610795"/>
                    </a:cubicBezTo>
                    <a:lnTo>
                      <a:pt x="626758" y="610795"/>
                    </a:lnTo>
                    <a:cubicBezTo>
                      <a:pt x="626758" y="610795"/>
                      <a:pt x="675865" y="554502"/>
                      <a:pt x="677811" y="519319"/>
                    </a:cubicBezTo>
                    <a:cubicBezTo>
                      <a:pt x="679758" y="484185"/>
                      <a:pt x="649665" y="266749"/>
                      <a:pt x="649665" y="266749"/>
                    </a:cubicBezTo>
                    <a:cubicBezTo>
                      <a:pt x="701267" y="305675"/>
                      <a:pt x="721927" y="292799"/>
                      <a:pt x="781414" y="279974"/>
                    </a:cubicBezTo>
                    <a:cubicBezTo>
                      <a:pt x="817097" y="254722"/>
                      <a:pt x="870345" y="165441"/>
                      <a:pt x="867551" y="111344"/>
                    </a:cubicBezTo>
                    <a:cubicBezTo>
                      <a:pt x="867551" y="111344"/>
                      <a:pt x="741590" y="19419"/>
                      <a:pt x="690088" y="2202"/>
                    </a:cubicBezTo>
                    <a:cubicBezTo>
                      <a:pt x="655154" y="-9476"/>
                      <a:pt x="525551" y="29101"/>
                      <a:pt x="525551" y="29101"/>
                    </a:cubicBezTo>
                    <a:lnTo>
                      <a:pt x="343198" y="3239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0"/>
              <p:cNvSpPr/>
              <p:nvPr/>
            </p:nvSpPr>
            <p:spPr>
              <a:xfrm>
                <a:off x="9135728" y="3585010"/>
                <a:ext cx="97158" cy="170176"/>
              </a:xfrm>
              <a:custGeom>
                <a:avLst/>
                <a:gdLst/>
                <a:ahLst/>
                <a:cxnLst/>
                <a:rect l="l" t="t" r="r" b="b"/>
                <a:pathLst>
                  <a:path w="97158" h="170176" extrusionOk="0">
                    <a:moveTo>
                      <a:pt x="62026" y="0"/>
                    </a:moveTo>
                    <a:cubicBezTo>
                      <a:pt x="62026" y="0"/>
                      <a:pt x="4085" y="9732"/>
                      <a:pt x="193" y="65725"/>
                    </a:cubicBezTo>
                    <a:cubicBezTo>
                      <a:pt x="-3700" y="121719"/>
                      <a:pt x="52045" y="170176"/>
                      <a:pt x="97158" y="170176"/>
                    </a:cubicBezTo>
                    <a:lnTo>
                      <a:pt x="6202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0"/>
              <p:cNvSpPr/>
              <p:nvPr/>
            </p:nvSpPr>
            <p:spPr>
              <a:xfrm>
                <a:off x="9436250" y="3585010"/>
                <a:ext cx="97855" cy="170176"/>
              </a:xfrm>
              <a:custGeom>
                <a:avLst/>
                <a:gdLst/>
                <a:ahLst/>
                <a:cxnLst/>
                <a:rect l="l" t="t" r="r" b="b"/>
                <a:pathLst>
                  <a:path w="97855" h="170176" extrusionOk="0">
                    <a:moveTo>
                      <a:pt x="35183" y="0"/>
                    </a:moveTo>
                    <a:cubicBezTo>
                      <a:pt x="35183" y="0"/>
                      <a:pt x="93772" y="15720"/>
                      <a:pt x="97665" y="71714"/>
                    </a:cubicBezTo>
                    <a:cubicBezTo>
                      <a:pt x="101557" y="127707"/>
                      <a:pt x="45164" y="170176"/>
                      <a:pt x="0" y="170176"/>
                    </a:cubicBezTo>
                    <a:lnTo>
                      <a:pt x="3513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0"/>
              <p:cNvSpPr/>
              <p:nvPr/>
            </p:nvSpPr>
            <p:spPr>
              <a:xfrm>
                <a:off x="9227697" y="3792266"/>
                <a:ext cx="182352" cy="181604"/>
              </a:xfrm>
              <a:custGeom>
                <a:avLst/>
                <a:gdLst/>
                <a:ahLst/>
                <a:cxnLst/>
                <a:rect l="l" t="t" r="r" b="b"/>
                <a:pathLst>
                  <a:path w="182352" h="181604" extrusionOk="0">
                    <a:moveTo>
                      <a:pt x="33636" y="0"/>
                    </a:moveTo>
                    <a:lnTo>
                      <a:pt x="0" y="155604"/>
                    </a:lnTo>
                    <a:cubicBezTo>
                      <a:pt x="0" y="155604"/>
                      <a:pt x="32538" y="181605"/>
                      <a:pt x="95119" y="181605"/>
                    </a:cubicBezTo>
                    <a:cubicBezTo>
                      <a:pt x="162741" y="181605"/>
                      <a:pt x="182353" y="152310"/>
                      <a:pt x="182353" y="152310"/>
                    </a:cubicBezTo>
                    <a:lnTo>
                      <a:pt x="145823" y="0"/>
                    </a:lnTo>
                    <a:lnTo>
                      <a:pt x="33636" y="0"/>
                    </a:ln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30"/>
              <p:cNvSpPr/>
              <p:nvPr/>
            </p:nvSpPr>
            <p:spPr>
              <a:xfrm>
                <a:off x="9251751" y="3792316"/>
                <a:ext cx="136440" cy="100016"/>
              </a:xfrm>
              <a:custGeom>
                <a:avLst/>
                <a:gdLst/>
                <a:ahLst/>
                <a:cxnLst/>
                <a:rect l="l" t="t" r="r" b="b"/>
                <a:pathLst>
                  <a:path w="136440" h="100016" extrusionOk="0">
                    <a:moveTo>
                      <a:pt x="136440" y="61034"/>
                    </a:moveTo>
                    <a:cubicBezTo>
                      <a:pt x="125412" y="76305"/>
                      <a:pt x="102156" y="102904"/>
                      <a:pt x="67122" y="99761"/>
                    </a:cubicBezTo>
                    <a:cubicBezTo>
                      <a:pt x="22557" y="95718"/>
                      <a:pt x="5439" y="60435"/>
                      <a:pt x="0" y="44166"/>
                    </a:cubicBezTo>
                    <a:lnTo>
                      <a:pt x="9532" y="0"/>
                    </a:lnTo>
                    <a:lnTo>
                      <a:pt x="121769" y="0"/>
                    </a:lnTo>
                    <a:lnTo>
                      <a:pt x="136390" y="610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0"/>
              <p:cNvSpPr/>
              <p:nvPr/>
            </p:nvSpPr>
            <p:spPr>
              <a:xfrm>
                <a:off x="9187766" y="3516939"/>
                <a:ext cx="298613" cy="345194"/>
              </a:xfrm>
              <a:custGeom>
                <a:avLst/>
                <a:gdLst/>
                <a:ahLst/>
                <a:cxnLst/>
                <a:rect l="l" t="t" r="r" b="b"/>
                <a:pathLst>
                  <a:path w="298613" h="345194" extrusionOk="0">
                    <a:moveTo>
                      <a:pt x="149273" y="0"/>
                    </a:moveTo>
                    <a:cubicBezTo>
                      <a:pt x="-43" y="0"/>
                      <a:pt x="7" y="126809"/>
                      <a:pt x="7" y="130203"/>
                    </a:cubicBezTo>
                    <a:cubicBezTo>
                      <a:pt x="-393" y="162990"/>
                      <a:pt x="15677" y="345044"/>
                      <a:pt x="142386" y="345194"/>
                    </a:cubicBezTo>
                    <a:cubicBezTo>
                      <a:pt x="287959" y="345393"/>
                      <a:pt x="298589" y="124913"/>
                      <a:pt x="298589" y="124913"/>
                    </a:cubicBezTo>
                    <a:cubicBezTo>
                      <a:pt x="298589" y="124913"/>
                      <a:pt x="304129" y="0"/>
                      <a:pt x="149273" y="0"/>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4" name="Google Shape;514;p30"/>
              <p:cNvGrpSpPr/>
              <p:nvPr/>
            </p:nvGrpSpPr>
            <p:grpSpPr>
              <a:xfrm>
                <a:off x="9154907" y="3684335"/>
                <a:ext cx="354332" cy="84407"/>
                <a:chOff x="9154907" y="3684335"/>
                <a:chExt cx="354332" cy="84407"/>
              </a:xfrm>
            </p:grpSpPr>
            <p:sp>
              <p:nvSpPr>
                <p:cNvPr id="515" name="Google Shape;515;p30"/>
                <p:cNvSpPr/>
                <p:nvPr/>
              </p:nvSpPr>
              <p:spPr>
                <a:xfrm>
                  <a:off x="9154907" y="3684335"/>
                  <a:ext cx="61311" cy="84407"/>
                </a:xfrm>
                <a:custGeom>
                  <a:avLst/>
                  <a:gdLst/>
                  <a:ahLst/>
                  <a:cxnLst/>
                  <a:rect l="l" t="t" r="r" b="b"/>
                  <a:pathLst>
                    <a:path w="61311" h="84407" extrusionOk="0">
                      <a:moveTo>
                        <a:pt x="43695" y="6374"/>
                      </a:moveTo>
                      <a:cubicBezTo>
                        <a:pt x="43695" y="6374"/>
                        <a:pt x="14001" y="-13089"/>
                        <a:pt x="2623" y="16006"/>
                      </a:cubicBezTo>
                      <a:cubicBezTo>
                        <a:pt x="-10652" y="50091"/>
                        <a:pt x="29172" y="98299"/>
                        <a:pt x="61311" y="80633"/>
                      </a:cubicBezTo>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0"/>
                <p:cNvSpPr/>
                <p:nvPr/>
              </p:nvSpPr>
              <p:spPr>
                <a:xfrm>
                  <a:off x="9447928" y="3684335"/>
                  <a:ext cx="61311" cy="84407"/>
                </a:xfrm>
                <a:custGeom>
                  <a:avLst/>
                  <a:gdLst/>
                  <a:ahLst/>
                  <a:cxnLst/>
                  <a:rect l="l" t="t" r="r" b="b"/>
                  <a:pathLst>
                    <a:path w="61311" h="84407" extrusionOk="0">
                      <a:moveTo>
                        <a:pt x="17617" y="6374"/>
                      </a:moveTo>
                      <a:cubicBezTo>
                        <a:pt x="17617" y="6374"/>
                        <a:pt x="47311" y="-13089"/>
                        <a:pt x="58688" y="16006"/>
                      </a:cubicBezTo>
                      <a:cubicBezTo>
                        <a:pt x="71963" y="50091"/>
                        <a:pt x="32139" y="98299"/>
                        <a:pt x="0" y="80633"/>
                      </a:cubicBezTo>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7" name="Google Shape;517;p30"/>
              <p:cNvSpPr/>
              <p:nvPr/>
            </p:nvSpPr>
            <p:spPr>
              <a:xfrm>
                <a:off x="9135907" y="3473537"/>
                <a:ext cx="365547" cy="220021"/>
              </a:xfrm>
              <a:custGeom>
                <a:avLst/>
                <a:gdLst/>
                <a:ahLst/>
                <a:cxnLst/>
                <a:rect l="l" t="t" r="r" b="b"/>
                <a:pathLst>
                  <a:path w="365547" h="220021" extrusionOk="0">
                    <a:moveTo>
                      <a:pt x="359980" y="183187"/>
                    </a:moveTo>
                    <a:cubicBezTo>
                      <a:pt x="330037" y="199256"/>
                      <a:pt x="238910" y="183187"/>
                      <a:pt x="238910" y="183187"/>
                    </a:cubicBezTo>
                    <a:lnTo>
                      <a:pt x="258423" y="91561"/>
                    </a:lnTo>
                    <a:cubicBezTo>
                      <a:pt x="258423" y="91561"/>
                      <a:pt x="221992" y="189425"/>
                      <a:pt x="201132" y="211982"/>
                    </a:cubicBezTo>
                    <a:cubicBezTo>
                      <a:pt x="184564" y="229998"/>
                      <a:pt x="114048" y="213180"/>
                      <a:pt x="85951" y="205594"/>
                    </a:cubicBezTo>
                    <a:cubicBezTo>
                      <a:pt x="95732" y="178445"/>
                      <a:pt x="101122" y="152096"/>
                      <a:pt x="101471" y="150099"/>
                    </a:cubicBezTo>
                    <a:cubicBezTo>
                      <a:pt x="91740" y="172557"/>
                      <a:pt x="74323" y="202250"/>
                      <a:pt x="74323" y="202250"/>
                    </a:cubicBezTo>
                    <a:lnTo>
                      <a:pt x="15" y="177198"/>
                    </a:lnTo>
                    <a:cubicBezTo>
                      <a:pt x="-834" y="107181"/>
                      <a:pt x="35547" y="32323"/>
                      <a:pt x="96980" y="10864"/>
                    </a:cubicBezTo>
                    <a:cubicBezTo>
                      <a:pt x="133411" y="-7351"/>
                      <a:pt x="212211" y="-4107"/>
                      <a:pt x="249939" y="31675"/>
                    </a:cubicBezTo>
                    <a:cubicBezTo>
                      <a:pt x="382088" y="10215"/>
                      <a:pt x="369711" y="151447"/>
                      <a:pt x="359980" y="1831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0"/>
              <p:cNvSpPr/>
              <p:nvPr/>
            </p:nvSpPr>
            <p:spPr>
              <a:xfrm>
                <a:off x="9728279" y="3618047"/>
                <a:ext cx="72377" cy="170925"/>
              </a:xfrm>
              <a:custGeom>
                <a:avLst/>
                <a:gdLst/>
                <a:ahLst/>
                <a:cxnLst/>
                <a:rect l="l" t="t" r="r" b="b"/>
                <a:pathLst>
                  <a:path w="72377" h="170925" extrusionOk="0">
                    <a:moveTo>
                      <a:pt x="21674" y="0"/>
                    </a:moveTo>
                    <a:cubicBezTo>
                      <a:pt x="21674" y="0"/>
                      <a:pt x="614" y="4691"/>
                      <a:pt x="15" y="26350"/>
                    </a:cubicBezTo>
                    <a:cubicBezTo>
                      <a:pt x="-583" y="48009"/>
                      <a:pt x="16385" y="73311"/>
                      <a:pt x="16983" y="83192"/>
                    </a:cubicBezTo>
                    <a:cubicBezTo>
                      <a:pt x="17582" y="93073"/>
                      <a:pt x="-12161" y="146122"/>
                      <a:pt x="43882" y="170925"/>
                    </a:cubicBezTo>
                    <a:lnTo>
                      <a:pt x="72378" y="152760"/>
                    </a:lnTo>
                    <a:lnTo>
                      <a:pt x="21624" y="0"/>
                    </a:lnTo>
                    <a:close/>
                  </a:path>
                </a:pathLst>
              </a:custGeom>
              <a:solidFill>
                <a:srgbClr val="EF95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0"/>
              <p:cNvSpPr/>
              <p:nvPr/>
            </p:nvSpPr>
            <p:spPr>
              <a:xfrm>
                <a:off x="9728279" y="3618047"/>
                <a:ext cx="72377" cy="170925"/>
              </a:xfrm>
              <a:custGeom>
                <a:avLst/>
                <a:gdLst/>
                <a:ahLst/>
                <a:cxnLst/>
                <a:rect l="l" t="t" r="r" b="b"/>
                <a:pathLst>
                  <a:path w="72377" h="170925" extrusionOk="0">
                    <a:moveTo>
                      <a:pt x="21674" y="0"/>
                    </a:moveTo>
                    <a:cubicBezTo>
                      <a:pt x="21674" y="0"/>
                      <a:pt x="614" y="4691"/>
                      <a:pt x="15" y="26350"/>
                    </a:cubicBezTo>
                    <a:cubicBezTo>
                      <a:pt x="-583" y="48009"/>
                      <a:pt x="16385" y="73311"/>
                      <a:pt x="16983" y="83192"/>
                    </a:cubicBezTo>
                    <a:cubicBezTo>
                      <a:pt x="17582" y="93073"/>
                      <a:pt x="-12161" y="146122"/>
                      <a:pt x="43882" y="170925"/>
                    </a:cubicBezTo>
                    <a:lnTo>
                      <a:pt x="72378" y="152760"/>
                    </a:lnTo>
                    <a:lnTo>
                      <a:pt x="21624" y="0"/>
                    </a:ln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0"/>
              <p:cNvSpPr/>
              <p:nvPr/>
            </p:nvSpPr>
            <p:spPr>
              <a:xfrm>
                <a:off x="9606951" y="3412131"/>
                <a:ext cx="232291" cy="355690"/>
              </a:xfrm>
              <a:custGeom>
                <a:avLst/>
                <a:gdLst/>
                <a:ahLst/>
                <a:cxnLst/>
                <a:rect l="l" t="t" r="r" b="b"/>
                <a:pathLst>
                  <a:path w="232291" h="355690" extrusionOk="0">
                    <a:moveTo>
                      <a:pt x="187768" y="48615"/>
                    </a:moveTo>
                    <a:cubicBezTo>
                      <a:pt x="162166" y="6246"/>
                      <a:pt x="108318" y="-11370"/>
                      <a:pt x="62605" y="7594"/>
                    </a:cubicBezTo>
                    <a:cubicBezTo>
                      <a:pt x="8159" y="30200"/>
                      <a:pt x="-15197" y="93580"/>
                      <a:pt x="10355" y="145731"/>
                    </a:cubicBezTo>
                    <a:cubicBezTo>
                      <a:pt x="33111" y="192193"/>
                      <a:pt x="86759" y="213402"/>
                      <a:pt x="134419" y="196784"/>
                    </a:cubicBezTo>
                    <a:lnTo>
                      <a:pt x="208927" y="348795"/>
                    </a:lnTo>
                    <a:cubicBezTo>
                      <a:pt x="211922" y="354883"/>
                      <a:pt x="219307" y="357428"/>
                      <a:pt x="225396" y="354434"/>
                    </a:cubicBezTo>
                    <a:lnTo>
                      <a:pt x="225396" y="354434"/>
                    </a:lnTo>
                    <a:cubicBezTo>
                      <a:pt x="231484" y="351440"/>
                      <a:pt x="234029" y="344054"/>
                      <a:pt x="231035" y="337966"/>
                    </a:cubicBezTo>
                    <a:lnTo>
                      <a:pt x="156527" y="185954"/>
                    </a:lnTo>
                    <a:cubicBezTo>
                      <a:pt x="201342" y="156810"/>
                      <a:pt x="216712" y="96525"/>
                      <a:pt x="187768" y="48566"/>
                    </a:cubicBezTo>
                    <a:close/>
                    <a:moveTo>
                      <a:pt x="136764" y="173728"/>
                    </a:moveTo>
                    <a:cubicBezTo>
                      <a:pt x="96740" y="193340"/>
                      <a:pt x="48332" y="176772"/>
                      <a:pt x="28720" y="136748"/>
                    </a:cubicBezTo>
                    <a:cubicBezTo>
                      <a:pt x="9107" y="96724"/>
                      <a:pt x="25675" y="48316"/>
                      <a:pt x="65699" y="28703"/>
                    </a:cubicBezTo>
                    <a:cubicBezTo>
                      <a:pt x="105723" y="9091"/>
                      <a:pt x="154131" y="25659"/>
                      <a:pt x="173744" y="65683"/>
                    </a:cubicBezTo>
                    <a:cubicBezTo>
                      <a:pt x="193357" y="105707"/>
                      <a:pt x="176788" y="154115"/>
                      <a:pt x="136764" y="173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0"/>
              <p:cNvSpPr/>
              <p:nvPr/>
            </p:nvSpPr>
            <p:spPr>
              <a:xfrm>
                <a:off x="9723375" y="3582880"/>
                <a:ext cx="154579" cy="233989"/>
              </a:xfrm>
              <a:custGeom>
                <a:avLst/>
                <a:gdLst/>
                <a:ahLst/>
                <a:cxnLst/>
                <a:rect l="l" t="t" r="r" b="b"/>
                <a:pathLst>
                  <a:path w="154579" h="233989" extrusionOk="0">
                    <a:moveTo>
                      <a:pt x="138616" y="117711"/>
                    </a:moveTo>
                    <a:cubicBezTo>
                      <a:pt x="138616" y="117711"/>
                      <a:pt x="144255" y="108977"/>
                      <a:pt x="140512" y="97599"/>
                    </a:cubicBezTo>
                    <a:cubicBezTo>
                      <a:pt x="136769" y="86220"/>
                      <a:pt x="128485" y="80382"/>
                      <a:pt x="128485" y="80382"/>
                    </a:cubicBezTo>
                    <a:cubicBezTo>
                      <a:pt x="128485" y="80382"/>
                      <a:pt x="128136" y="61368"/>
                      <a:pt x="121898" y="50638"/>
                    </a:cubicBezTo>
                    <a:cubicBezTo>
                      <a:pt x="119652" y="46796"/>
                      <a:pt x="113962" y="43801"/>
                      <a:pt x="106926" y="41506"/>
                    </a:cubicBezTo>
                    <a:cubicBezTo>
                      <a:pt x="88960" y="31575"/>
                      <a:pt x="25381" y="-2810"/>
                      <a:pt x="10859" y="184"/>
                    </a:cubicBezTo>
                    <a:cubicBezTo>
                      <a:pt x="-6109" y="3677"/>
                      <a:pt x="-2017" y="26534"/>
                      <a:pt x="15001" y="36465"/>
                    </a:cubicBezTo>
                    <a:cubicBezTo>
                      <a:pt x="21039" y="39959"/>
                      <a:pt x="31320" y="45847"/>
                      <a:pt x="40053" y="50788"/>
                    </a:cubicBezTo>
                    <a:cubicBezTo>
                      <a:pt x="29274" y="59571"/>
                      <a:pt x="19692" y="70251"/>
                      <a:pt x="18544" y="76988"/>
                    </a:cubicBezTo>
                    <a:cubicBezTo>
                      <a:pt x="15450" y="94854"/>
                      <a:pt x="28176" y="102540"/>
                      <a:pt x="28176" y="102540"/>
                    </a:cubicBezTo>
                    <a:cubicBezTo>
                      <a:pt x="28176" y="102540"/>
                      <a:pt x="24832" y="116164"/>
                      <a:pt x="27876" y="123350"/>
                    </a:cubicBezTo>
                    <a:cubicBezTo>
                      <a:pt x="30471" y="129538"/>
                      <a:pt x="44295" y="134030"/>
                      <a:pt x="44295" y="134030"/>
                    </a:cubicBezTo>
                    <a:cubicBezTo>
                      <a:pt x="44295" y="134030"/>
                      <a:pt x="40901" y="148053"/>
                      <a:pt x="44994" y="156836"/>
                    </a:cubicBezTo>
                    <a:cubicBezTo>
                      <a:pt x="49286" y="165969"/>
                      <a:pt x="65205" y="167416"/>
                      <a:pt x="65205" y="167416"/>
                    </a:cubicBezTo>
                    <a:cubicBezTo>
                      <a:pt x="65205" y="167416"/>
                      <a:pt x="43247" y="186979"/>
                      <a:pt x="45193" y="203647"/>
                    </a:cubicBezTo>
                    <a:cubicBezTo>
                      <a:pt x="46690" y="216523"/>
                      <a:pt x="60813" y="233990"/>
                      <a:pt x="60813" y="233990"/>
                    </a:cubicBezTo>
                    <a:lnTo>
                      <a:pt x="129384" y="228949"/>
                    </a:lnTo>
                    <a:lnTo>
                      <a:pt x="137817" y="216722"/>
                    </a:lnTo>
                    <a:cubicBezTo>
                      <a:pt x="137817" y="216722"/>
                      <a:pt x="151791" y="178994"/>
                      <a:pt x="154336" y="158134"/>
                    </a:cubicBezTo>
                    <a:cubicBezTo>
                      <a:pt x="156881" y="137274"/>
                      <a:pt x="138666" y="117611"/>
                      <a:pt x="138666" y="117611"/>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0"/>
              <p:cNvSpPr/>
              <p:nvPr/>
            </p:nvSpPr>
            <p:spPr>
              <a:xfrm>
                <a:off x="9806646" y="3733727"/>
                <a:ext cx="48358" cy="66232"/>
              </a:xfrm>
              <a:custGeom>
                <a:avLst/>
                <a:gdLst/>
                <a:ahLst/>
                <a:cxnLst/>
                <a:rect l="l" t="t" r="r" b="b"/>
                <a:pathLst>
                  <a:path w="48358" h="66232" extrusionOk="0">
                    <a:moveTo>
                      <a:pt x="47061" y="48508"/>
                    </a:moveTo>
                    <a:lnTo>
                      <a:pt x="22607" y="0"/>
                    </a:lnTo>
                    <a:cubicBezTo>
                      <a:pt x="13824" y="1797"/>
                      <a:pt x="7386" y="5040"/>
                      <a:pt x="0" y="8434"/>
                    </a:cubicBezTo>
                    <a:lnTo>
                      <a:pt x="24953" y="59337"/>
                    </a:lnTo>
                    <a:cubicBezTo>
                      <a:pt x="27947" y="65426"/>
                      <a:pt x="35333" y="67971"/>
                      <a:pt x="41471" y="64977"/>
                    </a:cubicBezTo>
                    <a:cubicBezTo>
                      <a:pt x="45813" y="62831"/>
                      <a:pt x="48358" y="58489"/>
                      <a:pt x="48358" y="53897"/>
                    </a:cubicBezTo>
                    <a:cubicBezTo>
                      <a:pt x="48358" y="52051"/>
                      <a:pt x="47959" y="50205"/>
                      <a:pt x="47111" y="484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0"/>
              <p:cNvSpPr/>
              <p:nvPr/>
            </p:nvSpPr>
            <p:spPr>
              <a:xfrm>
                <a:off x="9772162" y="3699565"/>
                <a:ext cx="78650" cy="15947"/>
              </a:xfrm>
              <a:custGeom>
                <a:avLst/>
                <a:gdLst/>
                <a:ahLst/>
                <a:cxnLst/>
                <a:rect l="l" t="t" r="r" b="b"/>
                <a:pathLst>
                  <a:path w="78650" h="15947" extrusionOk="0">
                    <a:moveTo>
                      <a:pt x="0" y="15948"/>
                    </a:moveTo>
                    <a:cubicBezTo>
                      <a:pt x="0" y="15948"/>
                      <a:pt x="28246" y="1325"/>
                      <a:pt x="36530" y="427"/>
                    </a:cubicBezTo>
                    <a:cubicBezTo>
                      <a:pt x="44815" y="-471"/>
                      <a:pt x="78651" y="327"/>
                      <a:pt x="78651" y="32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0"/>
              <p:cNvSpPr/>
              <p:nvPr/>
            </p:nvSpPr>
            <p:spPr>
              <a:xfrm>
                <a:off x="9758038" y="3662420"/>
                <a:ext cx="81195" cy="18857"/>
              </a:xfrm>
              <a:custGeom>
                <a:avLst/>
                <a:gdLst/>
                <a:ahLst/>
                <a:cxnLst/>
                <a:rect l="l" t="t" r="r" b="b"/>
                <a:pathLst>
                  <a:path w="81195" h="18857" extrusionOk="0">
                    <a:moveTo>
                      <a:pt x="0" y="18857"/>
                    </a:moveTo>
                    <a:cubicBezTo>
                      <a:pt x="0" y="18857"/>
                      <a:pt x="25252" y="4535"/>
                      <a:pt x="35532" y="1590"/>
                    </a:cubicBezTo>
                    <a:cubicBezTo>
                      <a:pt x="45763" y="-1354"/>
                      <a:pt x="81196" y="692"/>
                      <a:pt x="81196" y="692"/>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0"/>
              <p:cNvSpPr/>
              <p:nvPr/>
            </p:nvSpPr>
            <p:spPr>
              <a:xfrm>
                <a:off x="9793571" y="3733749"/>
                <a:ext cx="58189" cy="14001"/>
              </a:xfrm>
              <a:custGeom>
                <a:avLst/>
                <a:gdLst/>
                <a:ahLst/>
                <a:cxnLst/>
                <a:rect l="l" t="t" r="r" b="b"/>
                <a:pathLst>
                  <a:path w="58189" h="14001" extrusionOk="0">
                    <a:moveTo>
                      <a:pt x="58190" y="1376"/>
                    </a:moveTo>
                    <a:cubicBezTo>
                      <a:pt x="58190" y="1376"/>
                      <a:pt x="36381" y="-670"/>
                      <a:pt x="33337" y="228"/>
                    </a:cubicBezTo>
                    <a:cubicBezTo>
                      <a:pt x="30243" y="1127"/>
                      <a:pt x="0" y="14002"/>
                      <a:pt x="0" y="14002"/>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0"/>
              <p:cNvSpPr/>
              <p:nvPr/>
            </p:nvSpPr>
            <p:spPr>
              <a:xfrm>
                <a:off x="9766173" y="3623979"/>
                <a:ext cx="59038" cy="7892"/>
              </a:xfrm>
              <a:custGeom>
                <a:avLst/>
                <a:gdLst/>
                <a:ahLst/>
                <a:cxnLst/>
                <a:rect l="l" t="t" r="r" b="b"/>
                <a:pathLst>
                  <a:path w="59038" h="7892" extrusionOk="0">
                    <a:moveTo>
                      <a:pt x="0" y="7892"/>
                    </a:moveTo>
                    <a:cubicBezTo>
                      <a:pt x="0" y="7892"/>
                      <a:pt x="10730" y="206"/>
                      <a:pt x="17118" y="7"/>
                    </a:cubicBezTo>
                    <a:cubicBezTo>
                      <a:pt x="23506" y="-193"/>
                      <a:pt x="59038" y="3949"/>
                      <a:pt x="59038" y="394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0"/>
              <p:cNvSpPr/>
              <p:nvPr/>
            </p:nvSpPr>
            <p:spPr>
              <a:xfrm>
                <a:off x="9761113" y="4038997"/>
                <a:ext cx="19233" cy="120420"/>
              </a:xfrm>
              <a:custGeom>
                <a:avLst/>
                <a:gdLst/>
                <a:ahLst/>
                <a:cxnLst/>
                <a:rect l="l" t="t" r="r" b="b"/>
                <a:pathLst>
                  <a:path w="19233" h="120420" extrusionOk="0">
                    <a:moveTo>
                      <a:pt x="2166" y="0"/>
                    </a:moveTo>
                    <a:cubicBezTo>
                      <a:pt x="2166" y="0"/>
                      <a:pt x="-8963" y="85936"/>
                      <a:pt x="19234" y="12042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0"/>
              <p:cNvSpPr/>
              <p:nvPr/>
            </p:nvSpPr>
            <p:spPr>
              <a:xfrm>
                <a:off x="9078331" y="3973871"/>
                <a:ext cx="24995" cy="228216"/>
              </a:xfrm>
              <a:custGeom>
                <a:avLst/>
                <a:gdLst/>
                <a:ahLst/>
                <a:cxnLst/>
                <a:rect l="l" t="t" r="r" b="b"/>
                <a:pathLst>
                  <a:path w="24995" h="228216" extrusionOk="0">
                    <a:moveTo>
                      <a:pt x="0" y="228216"/>
                    </a:moveTo>
                    <a:cubicBezTo>
                      <a:pt x="0" y="228216"/>
                      <a:pt x="39075" y="47160"/>
                      <a:pt x="19513"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0"/>
              <p:cNvSpPr/>
              <p:nvPr/>
            </p:nvSpPr>
            <p:spPr>
              <a:xfrm>
                <a:off x="9513407" y="3926613"/>
                <a:ext cx="73606" cy="247128"/>
              </a:xfrm>
              <a:custGeom>
                <a:avLst/>
                <a:gdLst/>
                <a:ahLst/>
                <a:cxnLst/>
                <a:rect l="l" t="t" r="r" b="b"/>
                <a:pathLst>
                  <a:path w="73606" h="247128" extrusionOk="0">
                    <a:moveTo>
                      <a:pt x="20707" y="247128"/>
                    </a:moveTo>
                    <a:cubicBezTo>
                      <a:pt x="20707" y="247128"/>
                      <a:pt x="1992" y="123463"/>
                      <a:pt x="46" y="64226"/>
                    </a:cubicBezTo>
                    <a:cubicBezTo>
                      <a:pt x="-1900" y="4988"/>
                      <a:pt x="58635" y="-2148"/>
                      <a:pt x="73607" y="44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0"/>
              <p:cNvSpPr/>
              <p:nvPr/>
            </p:nvSpPr>
            <p:spPr>
              <a:xfrm>
                <a:off x="8446881" y="3504568"/>
                <a:ext cx="352978" cy="444095"/>
              </a:xfrm>
              <a:custGeom>
                <a:avLst/>
                <a:gdLst/>
                <a:ahLst/>
                <a:cxnLst/>
                <a:rect l="l" t="t" r="r" b="b"/>
                <a:pathLst>
                  <a:path w="352978" h="444095" extrusionOk="0">
                    <a:moveTo>
                      <a:pt x="236800" y="129948"/>
                    </a:moveTo>
                    <a:cubicBezTo>
                      <a:pt x="251422" y="123610"/>
                      <a:pt x="267142" y="123311"/>
                      <a:pt x="281215" y="128002"/>
                    </a:cubicBezTo>
                    <a:lnTo>
                      <a:pt x="246382" y="47405"/>
                    </a:lnTo>
                    <a:lnTo>
                      <a:pt x="166034" y="82139"/>
                    </a:lnTo>
                    <a:cubicBezTo>
                      <a:pt x="170676" y="68066"/>
                      <a:pt x="170376" y="52345"/>
                      <a:pt x="164088" y="37723"/>
                    </a:cubicBezTo>
                    <a:cubicBezTo>
                      <a:pt x="150364" y="6033"/>
                      <a:pt x="113584" y="-8539"/>
                      <a:pt x="81944" y="5135"/>
                    </a:cubicBezTo>
                    <a:cubicBezTo>
                      <a:pt x="50255" y="18859"/>
                      <a:pt x="35632" y="55589"/>
                      <a:pt x="49356" y="87329"/>
                    </a:cubicBezTo>
                    <a:cubicBezTo>
                      <a:pt x="55694" y="101951"/>
                      <a:pt x="66923" y="112980"/>
                      <a:pt x="80347" y="119218"/>
                    </a:cubicBezTo>
                    <a:lnTo>
                      <a:pt x="0" y="153952"/>
                    </a:lnTo>
                    <a:lnTo>
                      <a:pt x="106448" y="400384"/>
                    </a:lnTo>
                    <a:lnTo>
                      <a:pt x="183801" y="366997"/>
                    </a:lnTo>
                    <a:cubicBezTo>
                      <a:pt x="180707" y="379723"/>
                      <a:pt x="181605" y="393497"/>
                      <a:pt x="187194" y="406372"/>
                    </a:cubicBezTo>
                    <a:cubicBezTo>
                      <a:pt x="200918" y="438062"/>
                      <a:pt x="237698" y="452634"/>
                      <a:pt x="269388" y="438960"/>
                    </a:cubicBezTo>
                    <a:cubicBezTo>
                      <a:pt x="301078" y="425237"/>
                      <a:pt x="315700" y="388506"/>
                      <a:pt x="301976" y="356767"/>
                    </a:cubicBezTo>
                    <a:cubicBezTo>
                      <a:pt x="296387" y="343841"/>
                      <a:pt x="286954" y="333760"/>
                      <a:pt x="275626" y="327323"/>
                    </a:cubicBezTo>
                    <a:lnTo>
                      <a:pt x="352979" y="293936"/>
                    </a:lnTo>
                    <a:lnTo>
                      <a:pt x="318395" y="213838"/>
                    </a:lnTo>
                    <a:cubicBezTo>
                      <a:pt x="312157" y="227263"/>
                      <a:pt x="301127" y="238541"/>
                      <a:pt x="286506" y="244829"/>
                    </a:cubicBezTo>
                    <a:cubicBezTo>
                      <a:pt x="254816" y="258553"/>
                      <a:pt x="218036" y="243931"/>
                      <a:pt x="204362" y="212241"/>
                    </a:cubicBezTo>
                    <a:cubicBezTo>
                      <a:pt x="190688" y="180552"/>
                      <a:pt x="205260" y="143772"/>
                      <a:pt x="236949" y="1300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0"/>
              <p:cNvSpPr/>
              <p:nvPr/>
            </p:nvSpPr>
            <p:spPr>
              <a:xfrm>
                <a:off x="8573198" y="3814319"/>
                <a:ext cx="432997" cy="557150"/>
              </a:xfrm>
              <a:custGeom>
                <a:avLst/>
                <a:gdLst/>
                <a:ahLst/>
                <a:cxnLst/>
                <a:rect l="l" t="t" r="r" b="b"/>
                <a:pathLst>
                  <a:path w="432997" h="557150" extrusionOk="0">
                    <a:moveTo>
                      <a:pt x="405123" y="530696"/>
                    </a:moveTo>
                    <a:cubicBezTo>
                      <a:pt x="373583" y="563983"/>
                      <a:pt x="294933" y="577707"/>
                      <a:pt x="244878" y="499306"/>
                    </a:cubicBezTo>
                    <a:cubicBezTo>
                      <a:pt x="229657" y="475501"/>
                      <a:pt x="122510" y="217442"/>
                      <a:pt x="122510" y="217442"/>
                    </a:cubicBezTo>
                    <a:cubicBezTo>
                      <a:pt x="122510" y="217442"/>
                      <a:pt x="82586" y="221284"/>
                      <a:pt x="66467" y="213000"/>
                    </a:cubicBezTo>
                    <a:cubicBezTo>
                      <a:pt x="61027" y="210256"/>
                      <a:pt x="52743" y="192888"/>
                      <a:pt x="52743" y="192888"/>
                    </a:cubicBezTo>
                    <a:cubicBezTo>
                      <a:pt x="52743" y="192888"/>
                      <a:pt x="38470" y="187948"/>
                      <a:pt x="30236" y="180861"/>
                    </a:cubicBezTo>
                    <a:cubicBezTo>
                      <a:pt x="21952" y="173775"/>
                      <a:pt x="24496" y="159153"/>
                      <a:pt x="24496" y="159153"/>
                    </a:cubicBezTo>
                    <a:cubicBezTo>
                      <a:pt x="24496" y="159153"/>
                      <a:pt x="742" y="150020"/>
                      <a:pt x="43" y="142684"/>
                    </a:cubicBezTo>
                    <a:cubicBezTo>
                      <a:pt x="-206" y="139690"/>
                      <a:pt x="642" y="131256"/>
                      <a:pt x="2039" y="122023"/>
                    </a:cubicBezTo>
                    <a:cubicBezTo>
                      <a:pt x="2039" y="121874"/>
                      <a:pt x="2439" y="115535"/>
                      <a:pt x="3138" y="105854"/>
                    </a:cubicBezTo>
                    <a:cubicBezTo>
                      <a:pt x="5133" y="77708"/>
                      <a:pt x="9426" y="21814"/>
                      <a:pt x="12520" y="11384"/>
                    </a:cubicBezTo>
                    <a:cubicBezTo>
                      <a:pt x="16662" y="-2640"/>
                      <a:pt x="39618" y="-3788"/>
                      <a:pt x="45706" y="8389"/>
                    </a:cubicBezTo>
                    <a:cubicBezTo>
                      <a:pt x="48301" y="13579"/>
                      <a:pt x="51295" y="28900"/>
                      <a:pt x="55538" y="55100"/>
                    </a:cubicBezTo>
                    <a:cubicBezTo>
                      <a:pt x="58332" y="53803"/>
                      <a:pt x="60878" y="52905"/>
                      <a:pt x="63074" y="52655"/>
                    </a:cubicBezTo>
                    <a:cubicBezTo>
                      <a:pt x="78644" y="50809"/>
                      <a:pt x="112879" y="57346"/>
                      <a:pt x="129447" y="59043"/>
                    </a:cubicBezTo>
                    <a:cubicBezTo>
                      <a:pt x="146165" y="60740"/>
                      <a:pt x="162584" y="79454"/>
                      <a:pt x="136484" y="94326"/>
                    </a:cubicBezTo>
                    <a:cubicBezTo>
                      <a:pt x="136484" y="94326"/>
                      <a:pt x="149309" y="95524"/>
                      <a:pt x="161137" y="96522"/>
                    </a:cubicBezTo>
                    <a:cubicBezTo>
                      <a:pt x="169771" y="97220"/>
                      <a:pt x="169870" y="116135"/>
                      <a:pt x="163832" y="124818"/>
                    </a:cubicBezTo>
                    <a:cubicBezTo>
                      <a:pt x="174811" y="128711"/>
                      <a:pt x="174811" y="131056"/>
                      <a:pt x="174811" y="131056"/>
                    </a:cubicBezTo>
                    <a:cubicBezTo>
                      <a:pt x="174811" y="131056"/>
                      <a:pt x="185091" y="147575"/>
                      <a:pt x="170719" y="155609"/>
                    </a:cubicBezTo>
                    <a:cubicBezTo>
                      <a:pt x="170719" y="155609"/>
                      <a:pt x="190831" y="158404"/>
                      <a:pt x="194025" y="176719"/>
                    </a:cubicBezTo>
                    <a:cubicBezTo>
                      <a:pt x="194025" y="176719"/>
                      <a:pt x="377076" y="353284"/>
                      <a:pt x="410662" y="415116"/>
                    </a:cubicBezTo>
                    <a:cubicBezTo>
                      <a:pt x="424486" y="440568"/>
                      <a:pt x="455877" y="477148"/>
                      <a:pt x="405123" y="530696"/>
                    </a:cubicBezTo>
                    <a:close/>
                  </a:path>
                </a:pathLst>
              </a:custGeom>
              <a:solidFill>
                <a:srgbClr val="A75F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0"/>
              <p:cNvSpPr/>
              <p:nvPr/>
            </p:nvSpPr>
            <p:spPr>
              <a:xfrm>
                <a:off x="8586216" y="3873013"/>
                <a:ext cx="37079" cy="54346"/>
              </a:xfrm>
              <a:custGeom>
                <a:avLst/>
                <a:gdLst/>
                <a:ahLst/>
                <a:cxnLst/>
                <a:rect l="l" t="t" r="r" b="b"/>
                <a:pathLst>
                  <a:path w="37079" h="54346" extrusionOk="0">
                    <a:moveTo>
                      <a:pt x="37079" y="0"/>
                    </a:moveTo>
                    <a:lnTo>
                      <a:pt x="0" y="5434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0"/>
              <p:cNvSpPr/>
              <p:nvPr/>
            </p:nvSpPr>
            <p:spPr>
              <a:xfrm>
                <a:off x="8603283" y="3907386"/>
                <a:ext cx="101057" cy="59348"/>
              </a:xfrm>
              <a:custGeom>
                <a:avLst/>
                <a:gdLst/>
                <a:ahLst/>
                <a:cxnLst/>
                <a:rect l="l" t="t" r="r" b="b"/>
                <a:pathLst>
                  <a:path w="101057" h="59348" extrusionOk="0">
                    <a:moveTo>
                      <a:pt x="0" y="59348"/>
                    </a:moveTo>
                    <a:cubicBezTo>
                      <a:pt x="0" y="59348"/>
                      <a:pt x="42719" y="4902"/>
                      <a:pt x="46861" y="1508"/>
                    </a:cubicBezTo>
                    <a:cubicBezTo>
                      <a:pt x="51004" y="-1885"/>
                      <a:pt x="101058" y="1508"/>
                      <a:pt x="101058" y="1508"/>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0"/>
              <p:cNvSpPr/>
              <p:nvPr/>
            </p:nvSpPr>
            <p:spPr>
              <a:xfrm>
                <a:off x="8637469" y="3939137"/>
                <a:ext cx="89329" cy="54945"/>
              </a:xfrm>
              <a:custGeom>
                <a:avLst/>
                <a:gdLst/>
                <a:ahLst/>
                <a:cxnLst/>
                <a:rect l="l" t="t" r="r" b="b"/>
                <a:pathLst>
                  <a:path w="89329" h="54945" extrusionOk="0">
                    <a:moveTo>
                      <a:pt x="0" y="54946"/>
                    </a:moveTo>
                    <a:cubicBezTo>
                      <a:pt x="0" y="54946"/>
                      <a:pt x="31490" y="11977"/>
                      <a:pt x="38078" y="6837"/>
                    </a:cubicBezTo>
                    <a:cubicBezTo>
                      <a:pt x="44665" y="1697"/>
                      <a:pt x="89330" y="0"/>
                      <a:pt x="8933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0"/>
              <p:cNvSpPr/>
              <p:nvPr/>
            </p:nvSpPr>
            <p:spPr>
              <a:xfrm>
                <a:off x="8676046" y="3944277"/>
                <a:ext cx="76195" cy="65924"/>
              </a:xfrm>
              <a:custGeom>
                <a:avLst/>
                <a:gdLst/>
                <a:ahLst/>
                <a:cxnLst/>
                <a:rect l="l" t="t" r="r" b="b"/>
                <a:pathLst>
                  <a:path w="76195" h="65924" extrusionOk="0">
                    <a:moveTo>
                      <a:pt x="0" y="65925"/>
                    </a:moveTo>
                    <a:lnTo>
                      <a:pt x="25402" y="32738"/>
                    </a:lnTo>
                    <a:cubicBezTo>
                      <a:pt x="25402" y="32738"/>
                      <a:pt x="51253" y="31291"/>
                      <a:pt x="63978" y="27348"/>
                    </a:cubicBezTo>
                    <a:cubicBezTo>
                      <a:pt x="76654" y="23455"/>
                      <a:pt x="80097" y="8783"/>
                      <a:pt x="71315"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36" name="Google Shape;536;p30"/>
          <p:cNvGrpSpPr/>
          <p:nvPr/>
        </p:nvGrpSpPr>
        <p:grpSpPr>
          <a:xfrm>
            <a:off x="3069520" y="3742332"/>
            <a:ext cx="362977" cy="222500"/>
            <a:chOff x="5582784" y="1377203"/>
            <a:chExt cx="219282" cy="134425"/>
          </a:xfrm>
        </p:grpSpPr>
        <p:sp>
          <p:nvSpPr>
            <p:cNvPr id="537" name="Google Shape;537;p30"/>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0"/>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0"/>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0"/>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1" name="Google Shape;541;p30"/>
          <p:cNvGrpSpPr/>
          <p:nvPr/>
        </p:nvGrpSpPr>
        <p:grpSpPr>
          <a:xfrm>
            <a:off x="3857958" y="1122994"/>
            <a:ext cx="362977" cy="222500"/>
            <a:chOff x="5582784" y="1377203"/>
            <a:chExt cx="219282" cy="134425"/>
          </a:xfrm>
        </p:grpSpPr>
        <p:sp>
          <p:nvSpPr>
            <p:cNvPr id="542" name="Google Shape;542;p30"/>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0"/>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0"/>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0"/>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546;p30"/>
          <p:cNvGrpSpPr/>
          <p:nvPr/>
        </p:nvGrpSpPr>
        <p:grpSpPr>
          <a:xfrm>
            <a:off x="715100" y="3793764"/>
            <a:ext cx="2053500" cy="814815"/>
            <a:chOff x="715100" y="3793764"/>
            <a:chExt cx="2053500" cy="814815"/>
          </a:xfrm>
        </p:grpSpPr>
        <p:cxnSp>
          <p:nvCxnSpPr>
            <p:cNvPr id="547" name="Google Shape;547;p30"/>
            <p:cNvCxnSpPr/>
            <p:nvPr/>
          </p:nvCxnSpPr>
          <p:spPr>
            <a:xfrm>
              <a:off x="715100" y="4607875"/>
              <a:ext cx="2053500" cy="0"/>
            </a:xfrm>
            <a:prstGeom prst="straightConnector1">
              <a:avLst/>
            </a:prstGeom>
            <a:noFill/>
            <a:ln w="9525" cap="flat" cmpd="sng">
              <a:solidFill>
                <a:schemeClr val="dk1"/>
              </a:solidFill>
              <a:prstDash val="solid"/>
              <a:miter lim="8000"/>
              <a:headEnd type="none" w="sm" len="sm"/>
              <a:tailEnd type="none" w="sm" len="sm"/>
            </a:ln>
          </p:spPr>
        </p:cxnSp>
        <p:grpSp>
          <p:nvGrpSpPr>
            <p:cNvPr id="548" name="Google Shape;548;p30"/>
            <p:cNvGrpSpPr/>
            <p:nvPr/>
          </p:nvGrpSpPr>
          <p:grpSpPr>
            <a:xfrm>
              <a:off x="1408218" y="3793764"/>
              <a:ext cx="667264" cy="814815"/>
              <a:chOff x="8050493" y="3900025"/>
              <a:chExt cx="756879" cy="924246"/>
            </a:xfrm>
          </p:grpSpPr>
          <p:sp>
            <p:nvSpPr>
              <p:cNvPr id="549" name="Google Shape;549;p30"/>
              <p:cNvSpPr/>
              <p:nvPr/>
            </p:nvSpPr>
            <p:spPr>
              <a:xfrm>
                <a:off x="8085547" y="3900025"/>
                <a:ext cx="674008" cy="513767"/>
              </a:xfrm>
              <a:custGeom>
                <a:avLst/>
                <a:gdLst/>
                <a:ahLst/>
                <a:cxnLst/>
                <a:rect l="l" t="t" r="r" b="b"/>
                <a:pathLst>
                  <a:path w="350134" h="266892" extrusionOk="0">
                    <a:moveTo>
                      <a:pt x="209602" y="0"/>
                    </a:moveTo>
                    <a:lnTo>
                      <a:pt x="0" y="58938"/>
                    </a:lnTo>
                    <a:cubicBezTo>
                      <a:pt x="22807" y="104202"/>
                      <a:pt x="70317" y="261702"/>
                      <a:pt x="70317" y="266893"/>
                    </a:cubicBezTo>
                    <a:lnTo>
                      <a:pt x="203363" y="148268"/>
                    </a:lnTo>
                    <a:lnTo>
                      <a:pt x="203064" y="154905"/>
                    </a:lnTo>
                    <a:lnTo>
                      <a:pt x="329324" y="154905"/>
                    </a:lnTo>
                    <a:lnTo>
                      <a:pt x="350135" y="29943"/>
                    </a:lnTo>
                    <a:lnTo>
                      <a:pt x="20955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0"/>
              <p:cNvSpPr/>
              <p:nvPr/>
            </p:nvSpPr>
            <p:spPr>
              <a:xfrm>
                <a:off x="8085547" y="3927881"/>
                <a:ext cx="438548" cy="485810"/>
              </a:xfrm>
              <a:custGeom>
                <a:avLst/>
                <a:gdLst/>
                <a:ahLst/>
                <a:cxnLst/>
                <a:rect l="l" t="t" r="r" b="b"/>
                <a:pathLst>
                  <a:path w="227817" h="252369" extrusionOk="0">
                    <a:moveTo>
                      <a:pt x="54048" y="252370"/>
                    </a:moveTo>
                    <a:cubicBezTo>
                      <a:pt x="54048" y="252370"/>
                      <a:pt x="19563" y="129653"/>
                      <a:pt x="0" y="93672"/>
                    </a:cubicBezTo>
                    <a:lnTo>
                      <a:pt x="184849" y="0"/>
                    </a:lnTo>
                    <a:cubicBezTo>
                      <a:pt x="184849" y="0"/>
                      <a:pt x="223375" y="124114"/>
                      <a:pt x="227817" y="179459"/>
                    </a:cubicBezTo>
                    <a:lnTo>
                      <a:pt x="53998" y="25237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0"/>
              <p:cNvSpPr/>
              <p:nvPr/>
            </p:nvSpPr>
            <p:spPr>
              <a:xfrm>
                <a:off x="8556540" y="4013366"/>
                <a:ext cx="250831" cy="810904"/>
              </a:xfrm>
              <a:custGeom>
                <a:avLst/>
                <a:gdLst/>
                <a:ahLst/>
                <a:cxnLst/>
                <a:rect l="l" t="t" r="r" b="b"/>
                <a:pathLst>
                  <a:path w="130302" h="421249" extrusionOk="0">
                    <a:moveTo>
                      <a:pt x="0" y="0"/>
                    </a:moveTo>
                    <a:lnTo>
                      <a:pt x="130302" y="0"/>
                    </a:lnTo>
                    <a:lnTo>
                      <a:pt x="130302" y="421249"/>
                    </a:lnTo>
                    <a:lnTo>
                      <a:pt x="0" y="42124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0"/>
              <p:cNvSpPr/>
              <p:nvPr/>
            </p:nvSpPr>
            <p:spPr>
              <a:xfrm>
                <a:off x="8580646" y="4653077"/>
                <a:ext cx="202701" cy="32375"/>
              </a:xfrm>
              <a:custGeom>
                <a:avLst/>
                <a:gdLst/>
                <a:ahLst/>
                <a:cxnLst/>
                <a:rect l="l" t="t" r="r" b="b"/>
                <a:pathLst>
                  <a:path w="105299" h="16818" extrusionOk="0">
                    <a:moveTo>
                      <a:pt x="0" y="0"/>
                    </a:moveTo>
                    <a:lnTo>
                      <a:pt x="105300" y="0"/>
                    </a:lnTo>
                    <a:lnTo>
                      <a:pt x="105300" y="16818"/>
                    </a:lnTo>
                    <a:lnTo>
                      <a:pt x="0" y="168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0"/>
              <p:cNvSpPr/>
              <p:nvPr/>
            </p:nvSpPr>
            <p:spPr>
              <a:xfrm>
                <a:off x="8580646" y="4708210"/>
                <a:ext cx="202701" cy="16234"/>
              </a:xfrm>
              <a:custGeom>
                <a:avLst/>
                <a:gdLst/>
                <a:ahLst/>
                <a:cxnLst/>
                <a:rect l="l" t="t" r="r" b="b"/>
                <a:pathLst>
                  <a:path w="105299" h="8433" extrusionOk="0">
                    <a:moveTo>
                      <a:pt x="0" y="0"/>
                    </a:moveTo>
                    <a:lnTo>
                      <a:pt x="105300" y="0"/>
                    </a:lnTo>
                    <a:lnTo>
                      <a:pt x="105300" y="8434"/>
                    </a:lnTo>
                    <a:lnTo>
                      <a:pt x="0" y="843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30"/>
              <p:cNvSpPr/>
              <p:nvPr/>
            </p:nvSpPr>
            <p:spPr>
              <a:xfrm>
                <a:off x="8620216" y="4108171"/>
                <a:ext cx="123541" cy="140065"/>
              </a:xfrm>
              <a:custGeom>
                <a:avLst/>
                <a:gdLst/>
                <a:ahLst/>
                <a:cxnLst/>
                <a:rect l="l" t="t" r="r" b="b"/>
                <a:pathLst>
                  <a:path w="64177" h="72761" extrusionOk="0">
                    <a:moveTo>
                      <a:pt x="64178" y="36381"/>
                    </a:moveTo>
                    <a:cubicBezTo>
                      <a:pt x="64178" y="56474"/>
                      <a:pt x="49811" y="72762"/>
                      <a:pt x="32089" y="72762"/>
                    </a:cubicBezTo>
                    <a:cubicBezTo>
                      <a:pt x="14367" y="72762"/>
                      <a:pt x="-1" y="56473"/>
                      <a:pt x="-1" y="36381"/>
                    </a:cubicBezTo>
                    <a:cubicBezTo>
                      <a:pt x="-1" y="16288"/>
                      <a:pt x="14366" y="0"/>
                      <a:pt x="32089" y="0"/>
                    </a:cubicBezTo>
                    <a:cubicBezTo>
                      <a:pt x="49811" y="0"/>
                      <a:pt x="64178" y="16289"/>
                      <a:pt x="64178" y="36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30"/>
              <p:cNvSpPr/>
              <p:nvPr/>
            </p:nvSpPr>
            <p:spPr>
              <a:xfrm>
                <a:off x="8149416" y="4013366"/>
                <a:ext cx="407228" cy="810904"/>
              </a:xfrm>
              <a:custGeom>
                <a:avLst/>
                <a:gdLst/>
                <a:ahLst/>
                <a:cxnLst/>
                <a:rect l="l" t="t" r="r" b="b"/>
                <a:pathLst>
                  <a:path w="211547" h="421249" extrusionOk="0">
                    <a:moveTo>
                      <a:pt x="211548" y="0"/>
                    </a:moveTo>
                    <a:lnTo>
                      <a:pt x="72412" y="0"/>
                    </a:lnTo>
                    <a:lnTo>
                      <a:pt x="52101" y="152959"/>
                    </a:lnTo>
                    <a:lnTo>
                      <a:pt x="0" y="177662"/>
                    </a:lnTo>
                    <a:lnTo>
                      <a:pt x="0" y="421249"/>
                    </a:lnTo>
                    <a:lnTo>
                      <a:pt x="211548" y="421249"/>
                    </a:lnTo>
                    <a:lnTo>
                      <a:pt x="21154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0"/>
              <p:cNvSpPr/>
              <p:nvPr/>
            </p:nvSpPr>
            <p:spPr>
              <a:xfrm>
                <a:off x="8523981" y="4013366"/>
                <a:ext cx="32565" cy="810904"/>
              </a:xfrm>
              <a:custGeom>
                <a:avLst/>
                <a:gdLst/>
                <a:ahLst/>
                <a:cxnLst/>
                <a:rect l="l" t="t" r="r" b="b"/>
                <a:pathLst>
                  <a:path w="16917" h="421249" extrusionOk="0">
                    <a:moveTo>
                      <a:pt x="0" y="0"/>
                    </a:moveTo>
                    <a:lnTo>
                      <a:pt x="16918" y="0"/>
                    </a:lnTo>
                    <a:lnTo>
                      <a:pt x="16918" y="421249"/>
                    </a:lnTo>
                    <a:lnTo>
                      <a:pt x="0" y="4212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0"/>
              <p:cNvSpPr/>
              <p:nvPr/>
            </p:nvSpPr>
            <p:spPr>
              <a:xfrm>
                <a:off x="8050493" y="4387971"/>
                <a:ext cx="430796" cy="368418"/>
              </a:xfrm>
              <a:custGeom>
                <a:avLst/>
                <a:gdLst/>
                <a:ahLst/>
                <a:cxnLst/>
                <a:rect l="l" t="t" r="r" b="b"/>
                <a:pathLst>
                  <a:path w="223790" h="191386" extrusionOk="0">
                    <a:moveTo>
                      <a:pt x="110340" y="0"/>
                    </a:moveTo>
                    <a:cubicBezTo>
                      <a:pt x="110340" y="0"/>
                      <a:pt x="68120" y="121868"/>
                      <a:pt x="0" y="144525"/>
                    </a:cubicBezTo>
                    <a:lnTo>
                      <a:pt x="182603" y="191386"/>
                    </a:lnTo>
                    <a:cubicBezTo>
                      <a:pt x="182603" y="191386"/>
                      <a:pt x="239245" y="94720"/>
                      <a:pt x="219682" y="0"/>
                    </a:cubicBezTo>
                    <a:lnTo>
                      <a:pt x="11034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0"/>
              <p:cNvSpPr/>
              <p:nvPr/>
            </p:nvSpPr>
            <p:spPr>
              <a:xfrm rot="1801876">
                <a:off x="8367975" y="4345652"/>
                <a:ext cx="28121" cy="81676"/>
              </a:xfrm>
              <a:custGeom>
                <a:avLst/>
                <a:gdLst/>
                <a:ahLst/>
                <a:cxnLst/>
                <a:rect l="l" t="t" r="r" b="b"/>
                <a:pathLst>
                  <a:path w="14622" h="42469" extrusionOk="0">
                    <a:moveTo>
                      <a:pt x="0" y="0"/>
                    </a:moveTo>
                    <a:lnTo>
                      <a:pt x="14622" y="0"/>
                    </a:lnTo>
                    <a:lnTo>
                      <a:pt x="14622" y="42469"/>
                    </a:lnTo>
                    <a:lnTo>
                      <a:pt x="0" y="42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9" name="Google Shape;559;p30"/>
          <p:cNvGrpSpPr/>
          <p:nvPr/>
        </p:nvGrpSpPr>
        <p:grpSpPr>
          <a:xfrm>
            <a:off x="5804525" y="1161301"/>
            <a:ext cx="1648545" cy="1340022"/>
            <a:chOff x="5804525" y="1161301"/>
            <a:chExt cx="1648545" cy="1340022"/>
          </a:xfrm>
        </p:grpSpPr>
        <p:sp>
          <p:nvSpPr>
            <p:cNvPr id="560" name="Google Shape;560;p30"/>
            <p:cNvSpPr/>
            <p:nvPr/>
          </p:nvSpPr>
          <p:spPr>
            <a:xfrm>
              <a:off x="5804525" y="1161301"/>
              <a:ext cx="1648545" cy="1340022"/>
            </a:xfrm>
            <a:custGeom>
              <a:avLst/>
              <a:gdLst/>
              <a:ahLst/>
              <a:cxnLst/>
              <a:rect l="l" t="t" r="r" b="b"/>
              <a:pathLst>
                <a:path w="1831717" h="1188490" extrusionOk="0">
                  <a:moveTo>
                    <a:pt x="1689588" y="0"/>
                  </a:moveTo>
                  <a:cubicBezTo>
                    <a:pt x="1768084" y="0"/>
                    <a:pt x="1831718" y="63634"/>
                    <a:pt x="1831718" y="142130"/>
                  </a:cubicBezTo>
                  <a:lnTo>
                    <a:pt x="1831718" y="1046361"/>
                  </a:lnTo>
                  <a:cubicBezTo>
                    <a:pt x="1831718" y="1124857"/>
                    <a:pt x="1768084" y="1188490"/>
                    <a:pt x="1689588" y="1188490"/>
                  </a:cubicBezTo>
                  <a:lnTo>
                    <a:pt x="142130" y="1188490"/>
                  </a:lnTo>
                  <a:cubicBezTo>
                    <a:pt x="63634" y="1188490"/>
                    <a:pt x="0" y="1124857"/>
                    <a:pt x="0" y="1046361"/>
                  </a:cubicBezTo>
                  <a:lnTo>
                    <a:pt x="0" y="142130"/>
                  </a:lnTo>
                  <a:cubicBezTo>
                    <a:pt x="0" y="63634"/>
                    <a:pt x="63634" y="0"/>
                    <a:pt x="1421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1" name="Google Shape;561;p30"/>
            <p:cNvGrpSpPr/>
            <p:nvPr/>
          </p:nvGrpSpPr>
          <p:grpSpPr>
            <a:xfrm>
              <a:off x="5966478" y="1388112"/>
              <a:ext cx="1325978" cy="887262"/>
              <a:chOff x="960863" y="4215362"/>
              <a:chExt cx="1325978" cy="887262"/>
            </a:xfrm>
          </p:grpSpPr>
          <p:sp>
            <p:nvSpPr>
              <p:cNvPr id="562" name="Google Shape;562;p30"/>
              <p:cNvSpPr/>
              <p:nvPr/>
            </p:nvSpPr>
            <p:spPr>
              <a:xfrm>
                <a:off x="960863" y="4215711"/>
                <a:ext cx="662989" cy="886913"/>
              </a:xfrm>
              <a:custGeom>
                <a:avLst/>
                <a:gdLst/>
                <a:ahLst/>
                <a:cxnLst/>
                <a:rect l="l" t="t" r="r" b="b"/>
                <a:pathLst>
                  <a:path w="662989" h="886913" extrusionOk="0">
                    <a:moveTo>
                      <a:pt x="610739" y="0"/>
                    </a:moveTo>
                    <a:cubicBezTo>
                      <a:pt x="577153" y="0"/>
                      <a:pt x="547709" y="17866"/>
                      <a:pt x="531490" y="44665"/>
                    </a:cubicBezTo>
                    <a:cubicBezTo>
                      <a:pt x="505888" y="31241"/>
                      <a:pt x="476744" y="23605"/>
                      <a:pt x="445803" y="23605"/>
                    </a:cubicBezTo>
                    <a:cubicBezTo>
                      <a:pt x="343647" y="23605"/>
                      <a:pt x="260804" y="106448"/>
                      <a:pt x="260804" y="208603"/>
                    </a:cubicBezTo>
                    <a:cubicBezTo>
                      <a:pt x="260804" y="216538"/>
                      <a:pt x="261353" y="224274"/>
                      <a:pt x="262301" y="231959"/>
                    </a:cubicBezTo>
                    <a:cubicBezTo>
                      <a:pt x="254816" y="230661"/>
                      <a:pt x="247180" y="229963"/>
                      <a:pt x="239345" y="229963"/>
                    </a:cubicBezTo>
                    <a:cubicBezTo>
                      <a:pt x="165485" y="229963"/>
                      <a:pt x="105649" y="289799"/>
                      <a:pt x="105649" y="363659"/>
                    </a:cubicBezTo>
                    <a:cubicBezTo>
                      <a:pt x="105649" y="389709"/>
                      <a:pt x="113135" y="413963"/>
                      <a:pt x="125961" y="434524"/>
                    </a:cubicBezTo>
                    <a:cubicBezTo>
                      <a:pt x="52301" y="462870"/>
                      <a:pt x="0" y="534234"/>
                      <a:pt x="0" y="617875"/>
                    </a:cubicBezTo>
                    <a:cubicBezTo>
                      <a:pt x="0" y="726369"/>
                      <a:pt x="87933" y="814302"/>
                      <a:pt x="196427" y="814302"/>
                    </a:cubicBezTo>
                    <a:cubicBezTo>
                      <a:pt x="223325" y="814302"/>
                      <a:pt x="248927" y="808862"/>
                      <a:pt x="272232" y="799081"/>
                    </a:cubicBezTo>
                    <a:cubicBezTo>
                      <a:pt x="287753" y="849934"/>
                      <a:pt x="335013" y="886914"/>
                      <a:pt x="390907" y="886914"/>
                    </a:cubicBezTo>
                    <a:cubicBezTo>
                      <a:pt x="437119" y="886914"/>
                      <a:pt x="477392" y="861612"/>
                      <a:pt x="498752" y="824183"/>
                    </a:cubicBezTo>
                    <a:cubicBezTo>
                      <a:pt x="516468" y="859765"/>
                      <a:pt x="553148" y="884169"/>
                      <a:pt x="595568" y="884169"/>
                    </a:cubicBezTo>
                    <a:cubicBezTo>
                      <a:pt x="620820" y="884169"/>
                      <a:pt x="644625" y="875536"/>
                      <a:pt x="662990" y="860963"/>
                    </a:cubicBezTo>
                    <a:lnTo>
                      <a:pt x="662990" y="16219"/>
                    </a:lnTo>
                    <a:cubicBezTo>
                      <a:pt x="648118" y="5989"/>
                      <a:pt x="630102" y="50"/>
                      <a:pt x="610739" y="5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0"/>
              <p:cNvSpPr/>
              <p:nvPr/>
            </p:nvSpPr>
            <p:spPr>
              <a:xfrm>
                <a:off x="1623852" y="4215711"/>
                <a:ext cx="662989" cy="886913"/>
              </a:xfrm>
              <a:custGeom>
                <a:avLst/>
                <a:gdLst/>
                <a:ahLst/>
                <a:cxnLst/>
                <a:rect l="l" t="t" r="r" b="b"/>
                <a:pathLst>
                  <a:path w="662989" h="886913" extrusionOk="0">
                    <a:moveTo>
                      <a:pt x="52251" y="0"/>
                    </a:moveTo>
                    <a:cubicBezTo>
                      <a:pt x="85837" y="0"/>
                      <a:pt x="115281" y="17866"/>
                      <a:pt x="131500" y="44665"/>
                    </a:cubicBezTo>
                    <a:cubicBezTo>
                      <a:pt x="157101" y="31241"/>
                      <a:pt x="186246" y="23605"/>
                      <a:pt x="217187" y="23605"/>
                    </a:cubicBezTo>
                    <a:cubicBezTo>
                      <a:pt x="319343" y="23605"/>
                      <a:pt x="402185" y="106448"/>
                      <a:pt x="402185" y="208603"/>
                    </a:cubicBezTo>
                    <a:cubicBezTo>
                      <a:pt x="402185" y="216538"/>
                      <a:pt x="401637" y="224274"/>
                      <a:pt x="400688" y="231959"/>
                    </a:cubicBezTo>
                    <a:cubicBezTo>
                      <a:pt x="408174" y="230661"/>
                      <a:pt x="415810" y="229963"/>
                      <a:pt x="423645" y="229963"/>
                    </a:cubicBezTo>
                    <a:cubicBezTo>
                      <a:pt x="497504" y="229963"/>
                      <a:pt x="557340" y="289799"/>
                      <a:pt x="557340" y="363659"/>
                    </a:cubicBezTo>
                    <a:cubicBezTo>
                      <a:pt x="557340" y="389709"/>
                      <a:pt x="549855" y="413963"/>
                      <a:pt x="537029" y="434524"/>
                    </a:cubicBezTo>
                    <a:cubicBezTo>
                      <a:pt x="610689" y="462870"/>
                      <a:pt x="662990" y="534234"/>
                      <a:pt x="662990" y="617875"/>
                    </a:cubicBezTo>
                    <a:cubicBezTo>
                      <a:pt x="662990" y="726369"/>
                      <a:pt x="575057" y="814302"/>
                      <a:pt x="466563" y="814302"/>
                    </a:cubicBezTo>
                    <a:cubicBezTo>
                      <a:pt x="439664" y="814302"/>
                      <a:pt x="414063" y="808862"/>
                      <a:pt x="390757" y="799081"/>
                    </a:cubicBezTo>
                    <a:cubicBezTo>
                      <a:pt x="375237" y="849934"/>
                      <a:pt x="327977" y="886914"/>
                      <a:pt x="272083" y="886914"/>
                    </a:cubicBezTo>
                    <a:cubicBezTo>
                      <a:pt x="225871" y="886914"/>
                      <a:pt x="185597" y="861612"/>
                      <a:pt x="164238" y="824183"/>
                    </a:cubicBezTo>
                    <a:cubicBezTo>
                      <a:pt x="146521" y="859765"/>
                      <a:pt x="109841" y="884169"/>
                      <a:pt x="67422" y="884169"/>
                    </a:cubicBezTo>
                    <a:cubicBezTo>
                      <a:pt x="42170" y="884169"/>
                      <a:pt x="18365" y="875536"/>
                      <a:pt x="0" y="860963"/>
                    </a:cubicBezTo>
                    <a:lnTo>
                      <a:pt x="0" y="16219"/>
                    </a:lnTo>
                    <a:cubicBezTo>
                      <a:pt x="14872" y="5989"/>
                      <a:pt x="32888" y="50"/>
                      <a:pt x="52251" y="5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4" name="Google Shape;564;p30"/>
              <p:cNvGrpSpPr/>
              <p:nvPr/>
            </p:nvGrpSpPr>
            <p:grpSpPr>
              <a:xfrm>
                <a:off x="960863" y="4215362"/>
                <a:ext cx="662440" cy="824751"/>
                <a:chOff x="960863" y="4215362"/>
                <a:chExt cx="662440" cy="824751"/>
              </a:xfrm>
            </p:grpSpPr>
            <p:sp>
              <p:nvSpPr>
                <p:cNvPr id="565" name="Google Shape;565;p30"/>
                <p:cNvSpPr/>
                <p:nvPr/>
              </p:nvSpPr>
              <p:spPr>
                <a:xfrm>
                  <a:off x="960863" y="4637060"/>
                  <a:ext cx="305718" cy="392853"/>
                </a:xfrm>
                <a:custGeom>
                  <a:avLst/>
                  <a:gdLst/>
                  <a:ahLst/>
                  <a:cxnLst/>
                  <a:rect l="l" t="t" r="r" b="b"/>
                  <a:pathLst>
                    <a:path w="305718" h="392853" extrusionOk="0">
                      <a:moveTo>
                        <a:pt x="302924" y="361513"/>
                      </a:moveTo>
                      <a:cubicBezTo>
                        <a:pt x="272232" y="381375"/>
                        <a:pt x="235652" y="392853"/>
                        <a:pt x="196427" y="392853"/>
                      </a:cubicBezTo>
                      <a:cubicBezTo>
                        <a:pt x="87933" y="392853"/>
                        <a:pt x="0" y="304920"/>
                        <a:pt x="0" y="196427"/>
                      </a:cubicBezTo>
                      <a:cubicBezTo>
                        <a:pt x="0" y="131101"/>
                        <a:pt x="31889" y="73161"/>
                        <a:pt x="80996" y="37479"/>
                      </a:cubicBezTo>
                      <a:cubicBezTo>
                        <a:pt x="113384" y="13923"/>
                        <a:pt x="153259" y="0"/>
                        <a:pt x="196427" y="0"/>
                      </a:cubicBezTo>
                      <a:cubicBezTo>
                        <a:pt x="236900" y="0"/>
                        <a:pt x="274478" y="12227"/>
                        <a:pt x="305719" y="3318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0"/>
                <p:cNvSpPr/>
                <p:nvPr/>
              </p:nvSpPr>
              <p:spPr>
                <a:xfrm>
                  <a:off x="1207993" y="4425263"/>
                  <a:ext cx="106796" cy="64477"/>
                </a:xfrm>
                <a:custGeom>
                  <a:avLst/>
                  <a:gdLst/>
                  <a:ahLst/>
                  <a:cxnLst/>
                  <a:rect l="l" t="t" r="r" b="b"/>
                  <a:pathLst>
                    <a:path w="106796" h="64477" extrusionOk="0">
                      <a:moveTo>
                        <a:pt x="0" y="64477"/>
                      </a:moveTo>
                      <a:cubicBezTo>
                        <a:pt x="0" y="28895"/>
                        <a:pt x="28845" y="0"/>
                        <a:pt x="64477" y="0"/>
                      </a:cubicBezTo>
                      <a:cubicBezTo>
                        <a:pt x="80647" y="0"/>
                        <a:pt x="95468" y="5989"/>
                        <a:pt x="106797" y="1582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0"/>
                <p:cNvSpPr/>
                <p:nvPr/>
              </p:nvSpPr>
              <p:spPr>
                <a:xfrm>
                  <a:off x="1399030" y="4998523"/>
                  <a:ext cx="117077" cy="41590"/>
                </a:xfrm>
                <a:custGeom>
                  <a:avLst/>
                  <a:gdLst/>
                  <a:ahLst/>
                  <a:cxnLst/>
                  <a:rect l="l" t="t" r="r" b="b"/>
                  <a:pathLst>
                    <a:path w="117077" h="41590" extrusionOk="0">
                      <a:moveTo>
                        <a:pt x="117077" y="0"/>
                      </a:moveTo>
                      <a:cubicBezTo>
                        <a:pt x="104451" y="33287"/>
                        <a:pt x="67222" y="50005"/>
                        <a:pt x="33935" y="37379"/>
                      </a:cubicBezTo>
                      <a:cubicBezTo>
                        <a:pt x="18814" y="31640"/>
                        <a:pt x="7087" y="20810"/>
                        <a:pt x="0" y="753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0"/>
                <p:cNvSpPr/>
                <p:nvPr/>
              </p:nvSpPr>
              <p:spPr>
                <a:xfrm>
                  <a:off x="1250163" y="4659118"/>
                  <a:ext cx="164242" cy="145328"/>
                </a:xfrm>
                <a:custGeom>
                  <a:avLst/>
                  <a:gdLst/>
                  <a:ahLst/>
                  <a:cxnLst/>
                  <a:rect l="l" t="t" r="r" b="b"/>
                  <a:pathLst>
                    <a:path w="164242" h="145328" extrusionOk="0">
                      <a:moveTo>
                        <a:pt x="154007" y="0"/>
                      </a:moveTo>
                      <a:cubicBezTo>
                        <a:pt x="178461" y="50155"/>
                        <a:pt x="157600" y="110640"/>
                        <a:pt x="107396" y="135093"/>
                      </a:cubicBezTo>
                      <a:cubicBezTo>
                        <a:pt x="71165" y="152760"/>
                        <a:pt x="29544" y="146771"/>
                        <a:pt x="0" y="12316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0"/>
                <p:cNvSpPr/>
                <p:nvPr/>
              </p:nvSpPr>
              <p:spPr>
                <a:xfrm>
                  <a:off x="1376772" y="4782584"/>
                  <a:ext cx="61333" cy="61333"/>
                </a:xfrm>
                <a:custGeom>
                  <a:avLst/>
                  <a:gdLst/>
                  <a:ahLst/>
                  <a:cxnLst/>
                  <a:rect l="l" t="t" r="r" b="b"/>
                  <a:pathLst>
                    <a:path w="61333" h="61333" extrusionOk="0">
                      <a:moveTo>
                        <a:pt x="61333" y="61333"/>
                      </a:moveTo>
                      <a:cubicBezTo>
                        <a:pt x="27448" y="61333"/>
                        <a:pt x="0" y="33885"/>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0"/>
                <p:cNvSpPr/>
                <p:nvPr/>
              </p:nvSpPr>
              <p:spPr>
                <a:xfrm>
                  <a:off x="1479427" y="4215362"/>
                  <a:ext cx="92324" cy="92324"/>
                </a:xfrm>
                <a:custGeom>
                  <a:avLst/>
                  <a:gdLst/>
                  <a:ahLst/>
                  <a:cxnLst/>
                  <a:rect l="l" t="t" r="r" b="b"/>
                  <a:pathLst>
                    <a:path w="92324" h="92324" extrusionOk="0">
                      <a:moveTo>
                        <a:pt x="0" y="92324"/>
                      </a:moveTo>
                      <a:cubicBezTo>
                        <a:pt x="0" y="41322"/>
                        <a:pt x="41321" y="0"/>
                        <a:pt x="92324"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0"/>
                <p:cNvSpPr/>
                <p:nvPr/>
              </p:nvSpPr>
              <p:spPr>
                <a:xfrm>
                  <a:off x="1485066" y="4427189"/>
                  <a:ext cx="138237" cy="54466"/>
                </a:xfrm>
                <a:custGeom>
                  <a:avLst/>
                  <a:gdLst/>
                  <a:ahLst/>
                  <a:cxnLst/>
                  <a:rect l="l" t="t" r="r" b="b"/>
                  <a:pathLst>
                    <a:path w="138237" h="54466" extrusionOk="0">
                      <a:moveTo>
                        <a:pt x="0" y="18485"/>
                      </a:moveTo>
                      <a:cubicBezTo>
                        <a:pt x="12327" y="9103"/>
                        <a:pt x="27198" y="2765"/>
                        <a:pt x="43617" y="719"/>
                      </a:cubicBezTo>
                      <a:cubicBezTo>
                        <a:pt x="84539" y="-4422"/>
                        <a:pt x="122517" y="18485"/>
                        <a:pt x="138237" y="5446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2" name="Google Shape;572;p30"/>
              <p:cNvGrpSpPr/>
              <p:nvPr/>
            </p:nvGrpSpPr>
            <p:grpSpPr>
              <a:xfrm>
                <a:off x="1624152" y="4215362"/>
                <a:ext cx="662390" cy="824751"/>
                <a:chOff x="1624152" y="4215362"/>
                <a:chExt cx="662390" cy="824751"/>
              </a:xfrm>
            </p:grpSpPr>
            <p:sp>
              <p:nvSpPr>
                <p:cNvPr id="573" name="Google Shape;573;p30"/>
                <p:cNvSpPr/>
                <p:nvPr/>
              </p:nvSpPr>
              <p:spPr>
                <a:xfrm>
                  <a:off x="1980824" y="4637060"/>
                  <a:ext cx="305718" cy="392853"/>
                </a:xfrm>
                <a:custGeom>
                  <a:avLst/>
                  <a:gdLst/>
                  <a:ahLst/>
                  <a:cxnLst/>
                  <a:rect l="l" t="t" r="r" b="b"/>
                  <a:pathLst>
                    <a:path w="305718" h="392853" extrusionOk="0">
                      <a:moveTo>
                        <a:pt x="2795" y="361513"/>
                      </a:moveTo>
                      <a:cubicBezTo>
                        <a:pt x="33486" y="381375"/>
                        <a:pt x="70067" y="392853"/>
                        <a:pt x="109292" y="392853"/>
                      </a:cubicBezTo>
                      <a:cubicBezTo>
                        <a:pt x="217786" y="392853"/>
                        <a:pt x="305719" y="304920"/>
                        <a:pt x="305719" y="196427"/>
                      </a:cubicBezTo>
                      <a:cubicBezTo>
                        <a:pt x="305719" y="131101"/>
                        <a:pt x="273829" y="73161"/>
                        <a:pt x="224723" y="37479"/>
                      </a:cubicBezTo>
                      <a:cubicBezTo>
                        <a:pt x="192334" y="13923"/>
                        <a:pt x="152460" y="0"/>
                        <a:pt x="109292" y="0"/>
                      </a:cubicBezTo>
                      <a:cubicBezTo>
                        <a:pt x="68819" y="0"/>
                        <a:pt x="31241" y="12227"/>
                        <a:pt x="0" y="3318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0"/>
                <p:cNvSpPr/>
                <p:nvPr/>
              </p:nvSpPr>
              <p:spPr>
                <a:xfrm>
                  <a:off x="1932665" y="4425263"/>
                  <a:ext cx="106796" cy="64477"/>
                </a:xfrm>
                <a:custGeom>
                  <a:avLst/>
                  <a:gdLst/>
                  <a:ahLst/>
                  <a:cxnLst/>
                  <a:rect l="l" t="t" r="r" b="b"/>
                  <a:pathLst>
                    <a:path w="106796" h="64477" extrusionOk="0">
                      <a:moveTo>
                        <a:pt x="106797" y="64477"/>
                      </a:moveTo>
                      <a:cubicBezTo>
                        <a:pt x="106797" y="28895"/>
                        <a:pt x="77952" y="0"/>
                        <a:pt x="42320" y="0"/>
                      </a:cubicBezTo>
                      <a:cubicBezTo>
                        <a:pt x="26150" y="0"/>
                        <a:pt x="11328" y="5989"/>
                        <a:pt x="0" y="1582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0"/>
                <p:cNvSpPr/>
                <p:nvPr/>
              </p:nvSpPr>
              <p:spPr>
                <a:xfrm>
                  <a:off x="1731348" y="4998523"/>
                  <a:ext cx="117077" cy="41590"/>
                </a:xfrm>
                <a:custGeom>
                  <a:avLst/>
                  <a:gdLst/>
                  <a:ahLst/>
                  <a:cxnLst/>
                  <a:rect l="l" t="t" r="r" b="b"/>
                  <a:pathLst>
                    <a:path w="117077" h="41590" extrusionOk="0">
                      <a:moveTo>
                        <a:pt x="0" y="0"/>
                      </a:moveTo>
                      <a:cubicBezTo>
                        <a:pt x="12626" y="33287"/>
                        <a:pt x="49855" y="50005"/>
                        <a:pt x="83142" y="37379"/>
                      </a:cubicBezTo>
                      <a:cubicBezTo>
                        <a:pt x="98263" y="31640"/>
                        <a:pt x="109991" y="20810"/>
                        <a:pt x="117077" y="753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0"/>
                <p:cNvSpPr/>
                <p:nvPr/>
              </p:nvSpPr>
              <p:spPr>
                <a:xfrm>
                  <a:off x="1833050" y="4659118"/>
                  <a:ext cx="164242" cy="145328"/>
                </a:xfrm>
                <a:custGeom>
                  <a:avLst/>
                  <a:gdLst/>
                  <a:ahLst/>
                  <a:cxnLst/>
                  <a:rect l="l" t="t" r="r" b="b"/>
                  <a:pathLst>
                    <a:path w="164242" h="145328" extrusionOk="0">
                      <a:moveTo>
                        <a:pt x="10236" y="0"/>
                      </a:moveTo>
                      <a:cubicBezTo>
                        <a:pt x="-14218" y="50155"/>
                        <a:pt x="6643" y="110640"/>
                        <a:pt x="56847" y="135093"/>
                      </a:cubicBezTo>
                      <a:cubicBezTo>
                        <a:pt x="93078" y="152760"/>
                        <a:pt x="134699" y="146771"/>
                        <a:pt x="164243" y="12316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1809300" y="4782584"/>
                  <a:ext cx="61333" cy="61333"/>
                </a:xfrm>
                <a:custGeom>
                  <a:avLst/>
                  <a:gdLst/>
                  <a:ahLst/>
                  <a:cxnLst/>
                  <a:rect l="l" t="t" r="r" b="b"/>
                  <a:pathLst>
                    <a:path w="61333" h="61333" extrusionOk="0">
                      <a:moveTo>
                        <a:pt x="0" y="61333"/>
                      </a:moveTo>
                      <a:cubicBezTo>
                        <a:pt x="33886" y="61333"/>
                        <a:pt x="61333" y="33885"/>
                        <a:pt x="61333"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1675704" y="4215362"/>
                  <a:ext cx="92324" cy="92324"/>
                </a:xfrm>
                <a:custGeom>
                  <a:avLst/>
                  <a:gdLst/>
                  <a:ahLst/>
                  <a:cxnLst/>
                  <a:rect l="l" t="t" r="r" b="b"/>
                  <a:pathLst>
                    <a:path w="92324" h="92324" extrusionOk="0">
                      <a:moveTo>
                        <a:pt x="92324" y="92324"/>
                      </a:moveTo>
                      <a:cubicBezTo>
                        <a:pt x="92324" y="41322"/>
                        <a:pt x="51003" y="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1624152" y="4427189"/>
                  <a:ext cx="138237" cy="54466"/>
                </a:xfrm>
                <a:custGeom>
                  <a:avLst/>
                  <a:gdLst/>
                  <a:ahLst/>
                  <a:cxnLst/>
                  <a:rect l="l" t="t" r="r" b="b"/>
                  <a:pathLst>
                    <a:path w="138237" h="54466" extrusionOk="0">
                      <a:moveTo>
                        <a:pt x="138237" y="18485"/>
                      </a:moveTo>
                      <a:cubicBezTo>
                        <a:pt x="125911" y="9103"/>
                        <a:pt x="111039" y="2765"/>
                        <a:pt x="94620" y="719"/>
                      </a:cubicBezTo>
                      <a:cubicBezTo>
                        <a:pt x="53698" y="-4422"/>
                        <a:pt x="15720" y="18485"/>
                        <a:pt x="0" y="5446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1"/>
          <p:cNvSpPr txBox="1">
            <a:spLocks noGrp="1"/>
          </p:cNvSpPr>
          <p:nvPr>
            <p:ph type="title"/>
          </p:nvPr>
        </p:nvSpPr>
        <p:spPr>
          <a:xfrm>
            <a:off x="590775" y="253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automated lighting system?</a:t>
            </a:r>
            <a:endParaRPr dirty="0"/>
          </a:p>
        </p:txBody>
      </p:sp>
      <p:sp>
        <p:nvSpPr>
          <p:cNvPr id="585" name="Google Shape;585;p31"/>
          <p:cNvSpPr txBox="1">
            <a:spLocks noGrp="1"/>
          </p:cNvSpPr>
          <p:nvPr>
            <p:ph type="subTitle" idx="1"/>
          </p:nvPr>
        </p:nvSpPr>
        <p:spPr>
          <a:xfrm>
            <a:off x="590775" y="1054473"/>
            <a:ext cx="7878220" cy="274418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US" dirty="0">
                <a:solidFill>
                  <a:schemeClr val="dk1"/>
                </a:solidFill>
              </a:rPr>
              <a:t>Introduces an automated lighting system that control light based on person detection.</a:t>
            </a:r>
          </a:p>
          <a:p>
            <a:pPr marL="285750" lvl="0" indent="-285750" algn="l" rtl="0">
              <a:spcBef>
                <a:spcPts val="0"/>
              </a:spcBef>
              <a:spcAft>
                <a:spcPts val="0"/>
              </a:spcAft>
              <a:buFont typeface="Courier New" panose="02070309020205020404" pitchFamily="49" charset="0"/>
              <a:buChar char="o"/>
            </a:pPr>
            <a:r>
              <a:rPr lang="en-US" dirty="0">
                <a:solidFill>
                  <a:schemeClr val="dk1"/>
                </a:solidFill>
              </a:rPr>
              <a:t>Utilizes computer vision technology for real-time detection and tracking of individuals.</a:t>
            </a:r>
          </a:p>
        </p:txBody>
      </p:sp>
      <p:sp>
        <p:nvSpPr>
          <p:cNvPr id="587" name="Google Shape;587;p31"/>
          <p:cNvSpPr/>
          <p:nvPr/>
        </p:nvSpPr>
        <p:spPr>
          <a:xfrm>
            <a:off x="8644250" y="18343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sp>
        <p:nvSpPr>
          <p:cNvPr id="588" name="Google Shape;588;p31"/>
          <p:cNvSpPr/>
          <p:nvPr/>
        </p:nvSpPr>
        <p:spPr>
          <a:xfrm>
            <a:off x="5693175" y="3762925"/>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589" name="Google Shape;589;p31"/>
          <p:cNvGrpSpPr/>
          <p:nvPr/>
        </p:nvGrpSpPr>
        <p:grpSpPr>
          <a:xfrm>
            <a:off x="8247420" y="3317294"/>
            <a:ext cx="362977" cy="222500"/>
            <a:chOff x="5582784" y="1377203"/>
            <a:chExt cx="219282" cy="134425"/>
          </a:xfrm>
        </p:grpSpPr>
        <p:sp>
          <p:nvSpPr>
            <p:cNvPr id="590" name="Google Shape;590;p3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4" name="Google Shape;594;p31"/>
          <p:cNvGrpSpPr/>
          <p:nvPr/>
        </p:nvGrpSpPr>
        <p:grpSpPr>
          <a:xfrm>
            <a:off x="2739795" y="4385369"/>
            <a:ext cx="362977" cy="222500"/>
            <a:chOff x="5582784" y="1377203"/>
            <a:chExt cx="219282" cy="134425"/>
          </a:xfrm>
        </p:grpSpPr>
        <p:sp>
          <p:nvSpPr>
            <p:cNvPr id="595" name="Google Shape;595;p31"/>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1"/>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1"/>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1"/>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31"/>
          <p:cNvGrpSpPr/>
          <p:nvPr/>
        </p:nvGrpSpPr>
        <p:grpSpPr>
          <a:xfrm>
            <a:off x="7056375" y="3684411"/>
            <a:ext cx="1373700" cy="924082"/>
            <a:chOff x="7056375" y="3684411"/>
            <a:chExt cx="1373700" cy="924082"/>
          </a:xfrm>
        </p:grpSpPr>
        <p:cxnSp>
          <p:nvCxnSpPr>
            <p:cNvPr id="600" name="Google Shape;600;p31"/>
            <p:cNvCxnSpPr/>
            <p:nvPr/>
          </p:nvCxnSpPr>
          <p:spPr>
            <a:xfrm>
              <a:off x="7056375" y="4607875"/>
              <a:ext cx="1373700" cy="0"/>
            </a:xfrm>
            <a:prstGeom prst="straightConnector1">
              <a:avLst/>
            </a:prstGeom>
            <a:noFill/>
            <a:ln w="9525" cap="flat" cmpd="sng">
              <a:solidFill>
                <a:schemeClr val="dk1"/>
              </a:solidFill>
              <a:prstDash val="solid"/>
              <a:miter lim="8000"/>
              <a:headEnd type="none" w="sm" len="sm"/>
              <a:tailEnd type="none" w="sm" len="sm"/>
            </a:ln>
          </p:spPr>
        </p:cxnSp>
        <p:grpSp>
          <p:nvGrpSpPr>
            <p:cNvPr id="601" name="Google Shape;601;p31"/>
            <p:cNvGrpSpPr/>
            <p:nvPr/>
          </p:nvGrpSpPr>
          <p:grpSpPr>
            <a:xfrm>
              <a:off x="7343253" y="3684411"/>
              <a:ext cx="811453" cy="924082"/>
              <a:chOff x="8023178" y="3899786"/>
              <a:chExt cx="811453" cy="924082"/>
            </a:xfrm>
          </p:grpSpPr>
          <p:sp>
            <p:nvSpPr>
              <p:cNvPr id="602" name="Google Shape;602;p31"/>
              <p:cNvSpPr/>
              <p:nvPr/>
            </p:nvSpPr>
            <p:spPr>
              <a:xfrm>
                <a:off x="8023178" y="4677611"/>
                <a:ext cx="759520" cy="146257"/>
              </a:xfrm>
              <a:custGeom>
                <a:avLst/>
                <a:gdLst/>
                <a:ahLst/>
                <a:cxnLst/>
                <a:rect l="l" t="t" r="r" b="b"/>
                <a:pathLst>
                  <a:path w="385367" h="74208" extrusionOk="0">
                    <a:moveTo>
                      <a:pt x="385368" y="11478"/>
                    </a:moveTo>
                    <a:lnTo>
                      <a:pt x="385368" y="62731"/>
                    </a:lnTo>
                    <a:cubicBezTo>
                      <a:pt x="385368" y="69069"/>
                      <a:pt x="380227" y="74209"/>
                      <a:pt x="373889" y="74209"/>
                    </a:cubicBezTo>
                    <a:lnTo>
                      <a:pt x="0" y="74209"/>
                    </a:lnTo>
                    <a:lnTo>
                      <a:pt x="0" y="65426"/>
                    </a:lnTo>
                    <a:lnTo>
                      <a:pt x="267242" y="65426"/>
                    </a:lnTo>
                    <a:lnTo>
                      <a:pt x="267242" y="8733"/>
                    </a:lnTo>
                    <a:lnTo>
                      <a:pt x="0" y="8733"/>
                    </a:lnTo>
                    <a:lnTo>
                      <a:pt x="0" y="0"/>
                    </a:lnTo>
                    <a:lnTo>
                      <a:pt x="373889" y="0"/>
                    </a:lnTo>
                    <a:cubicBezTo>
                      <a:pt x="380227" y="0"/>
                      <a:pt x="385368" y="5140"/>
                      <a:pt x="385368" y="114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1"/>
              <p:cNvSpPr/>
              <p:nvPr/>
            </p:nvSpPr>
            <p:spPr>
              <a:xfrm>
                <a:off x="8607522" y="4677611"/>
                <a:ext cx="26950" cy="146257"/>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1"/>
              <p:cNvSpPr/>
              <p:nvPr/>
            </p:nvSpPr>
            <p:spPr>
              <a:xfrm>
                <a:off x="8721126" y="4677611"/>
                <a:ext cx="26950" cy="146257"/>
              </a:xfrm>
              <a:custGeom>
                <a:avLst/>
                <a:gdLst/>
                <a:ahLst/>
                <a:cxnLst/>
                <a:rect l="l" t="t" r="r" b="b"/>
                <a:pathLst>
                  <a:path w="13674" h="74208" extrusionOk="0">
                    <a:moveTo>
                      <a:pt x="0" y="0"/>
                    </a:moveTo>
                    <a:lnTo>
                      <a:pt x="13674" y="0"/>
                    </a:lnTo>
                    <a:lnTo>
                      <a:pt x="13674"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1"/>
              <p:cNvSpPr/>
              <p:nvPr/>
            </p:nvSpPr>
            <p:spPr>
              <a:xfrm>
                <a:off x="8644703" y="4677611"/>
                <a:ext cx="10328" cy="146257"/>
              </a:xfrm>
              <a:custGeom>
                <a:avLst/>
                <a:gdLst/>
                <a:ahLst/>
                <a:cxnLst/>
                <a:rect l="l" t="t" r="r" b="b"/>
                <a:pathLst>
                  <a:path w="5240" h="74208" extrusionOk="0">
                    <a:moveTo>
                      <a:pt x="0" y="0"/>
                    </a:moveTo>
                    <a:lnTo>
                      <a:pt x="5240" y="0"/>
                    </a:lnTo>
                    <a:lnTo>
                      <a:pt x="5240" y="74209"/>
                    </a:lnTo>
                    <a:lnTo>
                      <a:pt x="0" y="742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6" name="Google Shape;606;p31"/>
              <p:cNvGrpSpPr/>
              <p:nvPr/>
            </p:nvGrpSpPr>
            <p:grpSpPr>
              <a:xfrm>
                <a:off x="8051407" y="4706627"/>
                <a:ext cx="498478" cy="98062"/>
                <a:chOff x="4627642" y="5102525"/>
                <a:chExt cx="252919" cy="49755"/>
              </a:xfrm>
            </p:grpSpPr>
            <p:sp>
              <p:nvSpPr>
                <p:cNvPr id="607" name="Google Shape;607;p31"/>
                <p:cNvSpPr/>
                <p:nvPr/>
              </p:nvSpPr>
              <p:spPr>
                <a:xfrm>
                  <a:off x="4627642" y="5102525"/>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1"/>
                <p:cNvSpPr/>
                <p:nvPr/>
              </p:nvSpPr>
              <p:spPr>
                <a:xfrm>
                  <a:off x="4627642" y="5111458"/>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1"/>
                <p:cNvSpPr/>
                <p:nvPr/>
              </p:nvSpPr>
              <p:spPr>
                <a:xfrm>
                  <a:off x="4627642" y="5120441"/>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1"/>
                <p:cNvSpPr/>
                <p:nvPr/>
              </p:nvSpPr>
              <p:spPr>
                <a:xfrm>
                  <a:off x="4627642" y="5129374"/>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1"/>
                <p:cNvSpPr/>
                <p:nvPr/>
              </p:nvSpPr>
              <p:spPr>
                <a:xfrm>
                  <a:off x="4627642" y="5138307"/>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1"/>
                <p:cNvSpPr/>
                <p:nvPr/>
              </p:nvSpPr>
              <p:spPr>
                <a:xfrm>
                  <a:off x="4627642" y="5147290"/>
                  <a:ext cx="252919" cy="4990"/>
                </a:xfrm>
                <a:custGeom>
                  <a:avLst/>
                  <a:gdLst/>
                  <a:ahLst/>
                  <a:cxnLst/>
                  <a:rect l="l" t="t" r="r" b="b"/>
                  <a:pathLst>
                    <a:path w="252919" h="4990" extrusionOk="0">
                      <a:moveTo>
                        <a:pt x="0" y="0"/>
                      </a:moveTo>
                      <a:lnTo>
                        <a:pt x="252919"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3" name="Google Shape;613;p31"/>
              <p:cNvSpPr/>
              <p:nvPr/>
            </p:nvSpPr>
            <p:spPr>
              <a:xfrm>
                <a:off x="8153896" y="4566074"/>
                <a:ext cx="680735" cy="111537"/>
              </a:xfrm>
              <a:custGeom>
                <a:avLst/>
                <a:gdLst/>
                <a:ahLst/>
                <a:cxnLst/>
                <a:rect l="l" t="t" r="r" b="b"/>
                <a:pathLst>
                  <a:path w="345393" h="56592" extrusionOk="0">
                    <a:moveTo>
                      <a:pt x="0" y="45114"/>
                    </a:moveTo>
                    <a:lnTo>
                      <a:pt x="0" y="11478"/>
                    </a:lnTo>
                    <a:cubicBezTo>
                      <a:pt x="0" y="5140"/>
                      <a:pt x="5140" y="0"/>
                      <a:pt x="11478" y="0"/>
                    </a:cubicBezTo>
                    <a:lnTo>
                      <a:pt x="345393" y="0"/>
                    </a:lnTo>
                    <a:lnTo>
                      <a:pt x="345393" y="8783"/>
                    </a:lnTo>
                    <a:lnTo>
                      <a:pt x="78152" y="8783"/>
                    </a:lnTo>
                    <a:lnTo>
                      <a:pt x="78152" y="47859"/>
                    </a:lnTo>
                    <a:lnTo>
                      <a:pt x="345393" y="47859"/>
                    </a:lnTo>
                    <a:lnTo>
                      <a:pt x="345393" y="56593"/>
                    </a:lnTo>
                    <a:lnTo>
                      <a:pt x="11478" y="56593"/>
                    </a:lnTo>
                    <a:cubicBezTo>
                      <a:pt x="5140" y="56593"/>
                      <a:pt x="0" y="51452"/>
                      <a:pt x="0" y="451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4" name="Google Shape;614;p31"/>
              <p:cNvGrpSpPr/>
              <p:nvPr/>
            </p:nvGrpSpPr>
            <p:grpSpPr>
              <a:xfrm>
                <a:off x="8307923" y="4595383"/>
                <a:ext cx="498380" cy="62751"/>
                <a:chOff x="4757794" y="5046082"/>
                <a:chExt cx="252869" cy="31839"/>
              </a:xfrm>
            </p:grpSpPr>
            <p:sp>
              <p:nvSpPr>
                <p:cNvPr id="615" name="Google Shape;615;p31"/>
                <p:cNvSpPr/>
                <p:nvPr/>
              </p:nvSpPr>
              <p:spPr>
                <a:xfrm>
                  <a:off x="4757794" y="5072931"/>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1"/>
                <p:cNvSpPr/>
                <p:nvPr/>
              </p:nvSpPr>
              <p:spPr>
                <a:xfrm>
                  <a:off x="4757794" y="5063948"/>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1"/>
                <p:cNvSpPr/>
                <p:nvPr/>
              </p:nvSpPr>
              <p:spPr>
                <a:xfrm>
                  <a:off x="4757794" y="5055015"/>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1"/>
                <p:cNvSpPr/>
                <p:nvPr/>
              </p:nvSpPr>
              <p:spPr>
                <a:xfrm>
                  <a:off x="4757794" y="5046082"/>
                  <a:ext cx="252869" cy="4990"/>
                </a:xfrm>
                <a:custGeom>
                  <a:avLst/>
                  <a:gdLst/>
                  <a:ahLst/>
                  <a:cxnLst/>
                  <a:rect l="l" t="t" r="r" b="b"/>
                  <a:pathLst>
                    <a:path w="252869" h="4990" extrusionOk="0">
                      <a:moveTo>
                        <a:pt x="252869" y="0"/>
                      </a:moveTo>
                      <a:lnTo>
                        <a:pt x="0" y="0"/>
                      </a:ln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9" name="Google Shape;619;p31"/>
              <p:cNvSpPr/>
              <p:nvPr/>
            </p:nvSpPr>
            <p:spPr>
              <a:xfrm>
                <a:off x="8170222" y="4001007"/>
                <a:ext cx="178027" cy="533688"/>
              </a:xfrm>
              <a:custGeom>
                <a:avLst/>
                <a:gdLst/>
                <a:ahLst/>
                <a:cxnLst/>
                <a:rect l="l" t="t" r="r" b="b"/>
                <a:pathLst>
                  <a:path w="90328" h="270784" extrusionOk="0">
                    <a:moveTo>
                      <a:pt x="0" y="7036"/>
                    </a:moveTo>
                    <a:lnTo>
                      <a:pt x="62681" y="253368"/>
                    </a:lnTo>
                    <a:lnTo>
                      <a:pt x="81845" y="270785"/>
                    </a:lnTo>
                    <a:lnTo>
                      <a:pt x="90328" y="246332"/>
                    </a:lnTo>
                    <a:lnTo>
                      <a:pt x="27597" y="0"/>
                    </a:lnTo>
                    <a:lnTo>
                      <a:pt x="0" y="70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1"/>
              <p:cNvSpPr/>
              <p:nvPr/>
            </p:nvSpPr>
            <p:spPr>
              <a:xfrm>
                <a:off x="8170222" y="4001007"/>
                <a:ext cx="60292" cy="36883"/>
              </a:xfrm>
              <a:custGeom>
                <a:avLst/>
                <a:gdLst/>
                <a:ahLst/>
                <a:cxnLst/>
                <a:rect l="l" t="t" r="r" b="b"/>
                <a:pathLst>
                  <a:path w="30591" h="18714" extrusionOk="0">
                    <a:moveTo>
                      <a:pt x="30592" y="11678"/>
                    </a:moveTo>
                    <a:lnTo>
                      <a:pt x="2994" y="18714"/>
                    </a:lnTo>
                    <a:lnTo>
                      <a:pt x="0" y="7036"/>
                    </a:lnTo>
                    <a:lnTo>
                      <a:pt x="27597" y="0"/>
                    </a:lnTo>
                    <a:lnTo>
                      <a:pt x="30592" y="1167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1"/>
              <p:cNvSpPr/>
              <p:nvPr/>
            </p:nvSpPr>
            <p:spPr>
              <a:xfrm>
                <a:off x="8161868" y="3950554"/>
                <a:ext cx="62748" cy="64320"/>
              </a:xfrm>
              <a:custGeom>
                <a:avLst/>
                <a:gdLst/>
                <a:ahLst/>
                <a:cxnLst/>
                <a:rect l="l" t="t" r="r" b="b"/>
                <a:pathLst>
                  <a:path w="31837" h="32635" extrusionOk="0">
                    <a:moveTo>
                      <a:pt x="10727" y="447"/>
                    </a:moveTo>
                    <a:lnTo>
                      <a:pt x="10727" y="447"/>
                    </a:lnTo>
                    <a:cubicBezTo>
                      <a:pt x="3092" y="2393"/>
                      <a:pt x="-1500" y="10128"/>
                      <a:pt x="447" y="17764"/>
                    </a:cubicBezTo>
                    <a:lnTo>
                      <a:pt x="4240" y="32636"/>
                    </a:lnTo>
                    <a:lnTo>
                      <a:pt x="31837" y="25599"/>
                    </a:lnTo>
                    <a:lnTo>
                      <a:pt x="28045" y="10727"/>
                    </a:lnTo>
                    <a:cubicBezTo>
                      <a:pt x="26098" y="3092"/>
                      <a:pt x="18363" y="-1500"/>
                      <a:pt x="10727" y="4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1"/>
              <p:cNvSpPr/>
              <p:nvPr/>
            </p:nvSpPr>
            <p:spPr>
              <a:xfrm>
                <a:off x="8307923" y="3953698"/>
                <a:ext cx="129831" cy="541657"/>
              </a:xfrm>
              <a:custGeom>
                <a:avLst/>
                <a:gdLst/>
                <a:ahLst/>
                <a:cxnLst/>
                <a:rect l="l" t="t" r="r" b="b"/>
                <a:pathLst>
                  <a:path w="65874" h="274827" extrusionOk="0">
                    <a:moveTo>
                      <a:pt x="37728" y="0"/>
                    </a:moveTo>
                    <a:lnTo>
                      <a:pt x="0" y="251372"/>
                    </a:lnTo>
                    <a:lnTo>
                      <a:pt x="10879" y="274827"/>
                    </a:lnTo>
                    <a:lnTo>
                      <a:pt x="28147" y="255614"/>
                    </a:lnTo>
                    <a:lnTo>
                      <a:pt x="65875" y="4242"/>
                    </a:lnTo>
                    <a:lnTo>
                      <a:pt x="3772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1"/>
              <p:cNvSpPr/>
              <p:nvPr/>
            </p:nvSpPr>
            <p:spPr>
              <a:xfrm>
                <a:off x="8378840" y="3953698"/>
                <a:ext cx="58916" cy="31867"/>
              </a:xfrm>
              <a:custGeom>
                <a:avLst/>
                <a:gdLst/>
                <a:ahLst/>
                <a:cxnLst/>
                <a:rect l="l" t="t" r="r" b="b"/>
                <a:pathLst>
                  <a:path w="29893" h="16169" extrusionOk="0">
                    <a:moveTo>
                      <a:pt x="28146" y="16169"/>
                    </a:moveTo>
                    <a:lnTo>
                      <a:pt x="0" y="11927"/>
                    </a:lnTo>
                    <a:lnTo>
                      <a:pt x="1747" y="0"/>
                    </a:lnTo>
                    <a:lnTo>
                      <a:pt x="29893" y="4242"/>
                    </a:lnTo>
                    <a:lnTo>
                      <a:pt x="28146" y="161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1"/>
              <p:cNvSpPr/>
              <p:nvPr/>
            </p:nvSpPr>
            <p:spPr>
              <a:xfrm>
                <a:off x="8382185" y="3899786"/>
                <a:ext cx="60402" cy="62271"/>
              </a:xfrm>
              <a:custGeom>
                <a:avLst/>
                <a:gdLst/>
                <a:ahLst/>
                <a:cxnLst/>
                <a:rect l="l" t="t" r="r" b="b"/>
                <a:pathLst>
                  <a:path w="30647" h="31595" extrusionOk="0">
                    <a:moveTo>
                      <a:pt x="18515" y="155"/>
                    </a:moveTo>
                    <a:lnTo>
                      <a:pt x="18515" y="155"/>
                    </a:lnTo>
                    <a:cubicBezTo>
                      <a:pt x="10730" y="-993"/>
                      <a:pt x="3493" y="4347"/>
                      <a:pt x="2296" y="12132"/>
                    </a:cubicBezTo>
                    <a:lnTo>
                      <a:pt x="0" y="27354"/>
                    </a:lnTo>
                    <a:lnTo>
                      <a:pt x="28197" y="31595"/>
                    </a:lnTo>
                    <a:lnTo>
                      <a:pt x="30492" y="16374"/>
                    </a:lnTo>
                    <a:cubicBezTo>
                      <a:pt x="31640" y="8589"/>
                      <a:pt x="26300" y="1353"/>
                      <a:pt x="18515" y="15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1"/>
              <p:cNvSpPr/>
              <p:nvPr/>
            </p:nvSpPr>
            <p:spPr>
              <a:xfrm>
                <a:off x="8398315" y="4055792"/>
                <a:ext cx="127864" cy="372579"/>
              </a:xfrm>
              <a:custGeom>
                <a:avLst/>
                <a:gdLst/>
                <a:ahLst/>
                <a:cxnLst/>
                <a:rect l="l" t="t" r="r" b="b"/>
                <a:pathLst>
                  <a:path w="64876" h="189040" extrusionOk="0">
                    <a:moveTo>
                      <a:pt x="45613" y="0"/>
                    </a:moveTo>
                    <a:lnTo>
                      <a:pt x="0" y="171873"/>
                    </a:lnTo>
                    <a:lnTo>
                      <a:pt x="5789" y="189041"/>
                    </a:lnTo>
                    <a:lnTo>
                      <a:pt x="19263" y="176964"/>
                    </a:lnTo>
                    <a:lnTo>
                      <a:pt x="64877" y="5140"/>
                    </a:lnTo>
                    <a:lnTo>
                      <a:pt x="4561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1"/>
              <p:cNvSpPr/>
              <p:nvPr/>
            </p:nvSpPr>
            <p:spPr>
              <a:xfrm>
                <a:off x="8483986" y="4055792"/>
                <a:ext cx="42195" cy="26162"/>
              </a:xfrm>
              <a:custGeom>
                <a:avLst/>
                <a:gdLst/>
                <a:ahLst/>
                <a:cxnLst/>
                <a:rect l="l" t="t" r="r" b="b"/>
                <a:pathLst>
                  <a:path w="21409" h="13274" extrusionOk="0">
                    <a:moveTo>
                      <a:pt x="19263" y="13275"/>
                    </a:moveTo>
                    <a:lnTo>
                      <a:pt x="0" y="8185"/>
                    </a:lnTo>
                    <a:lnTo>
                      <a:pt x="2146" y="0"/>
                    </a:lnTo>
                    <a:lnTo>
                      <a:pt x="21409" y="5140"/>
                    </a:lnTo>
                    <a:lnTo>
                      <a:pt x="19263" y="1327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1"/>
              <p:cNvSpPr/>
              <p:nvPr/>
            </p:nvSpPr>
            <p:spPr>
              <a:xfrm>
                <a:off x="8488312" y="4020714"/>
                <a:ext cx="44028" cy="45110"/>
              </a:xfrm>
              <a:custGeom>
                <a:avLst/>
                <a:gdLst/>
                <a:ahLst/>
                <a:cxnLst/>
                <a:rect l="l" t="t" r="r" b="b"/>
                <a:pathLst>
                  <a:path w="22339" h="22888" extrusionOk="0">
                    <a:moveTo>
                      <a:pt x="14922" y="331"/>
                    </a:moveTo>
                    <a:lnTo>
                      <a:pt x="14922" y="331"/>
                    </a:lnTo>
                    <a:cubicBezTo>
                      <a:pt x="9582" y="-1066"/>
                      <a:pt x="4142" y="2078"/>
                      <a:pt x="2745" y="7418"/>
                    </a:cubicBezTo>
                    <a:lnTo>
                      <a:pt x="0" y="17798"/>
                    </a:lnTo>
                    <a:lnTo>
                      <a:pt x="19264" y="22889"/>
                    </a:lnTo>
                    <a:lnTo>
                      <a:pt x="22008" y="12508"/>
                    </a:lnTo>
                    <a:cubicBezTo>
                      <a:pt x="23406" y="7169"/>
                      <a:pt x="20262" y="1729"/>
                      <a:pt x="14922" y="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1"/>
              <p:cNvSpPr/>
              <p:nvPr/>
            </p:nvSpPr>
            <p:spPr>
              <a:xfrm>
                <a:off x="8198353" y="4209820"/>
                <a:ext cx="310515" cy="356252"/>
              </a:xfrm>
              <a:custGeom>
                <a:avLst/>
                <a:gdLst/>
                <a:ahLst/>
                <a:cxnLst/>
                <a:rect l="l" t="t" r="r" b="b"/>
                <a:pathLst>
                  <a:path w="157550" h="180756" extrusionOk="0">
                    <a:moveTo>
                      <a:pt x="140633" y="180756"/>
                    </a:moveTo>
                    <a:lnTo>
                      <a:pt x="16968" y="180756"/>
                    </a:lnTo>
                    <a:lnTo>
                      <a:pt x="0" y="0"/>
                    </a:lnTo>
                    <a:lnTo>
                      <a:pt x="157551" y="0"/>
                    </a:lnTo>
                    <a:lnTo>
                      <a:pt x="140633" y="18075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1"/>
              <p:cNvSpPr/>
              <p:nvPr/>
            </p:nvSpPr>
            <p:spPr>
              <a:xfrm>
                <a:off x="8221468" y="4516796"/>
                <a:ext cx="264384" cy="9835"/>
              </a:xfrm>
              <a:custGeom>
                <a:avLst/>
                <a:gdLst/>
                <a:ahLst/>
                <a:cxnLst/>
                <a:rect l="l" t="t" r="r" b="b"/>
                <a:pathLst>
                  <a:path w="134144" h="4990" extrusionOk="0">
                    <a:moveTo>
                      <a:pt x="0" y="0"/>
                    </a:moveTo>
                    <a:lnTo>
                      <a:pt x="134145" y="0"/>
                    </a:lnTo>
                  </a:path>
                </a:pathLst>
              </a:custGeom>
              <a:noFill/>
              <a:ln w="99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 name="Google Shape;7304;p58">
            <a:extLst>
              <a:ext uri="{FF2B5EF4-FFF2-40B4-BE49-F238E27FC236}">
                <a16:creationId xmlns:a16="http://schemas.microsoft.com/office/drawing/2014/main" id="{F6730FB9-010E-4B82-BC21-042B553CA938}"/>
              </a:ext>
            </a:extLst>
          </p:cNvPr>
          <p:cNvGrpSpPr/>
          <p:nvPr/>
        </p:nvGrpSpPr>
        <p:grpSpPr>
          <a:xfrm>
            <a:off x="7954379" y="319009"/>
            <a:ext cx="457276" cy="533680"/>
            <a:chOff x="-46007225" y="3937825"/>
            <a:chExt cx="229225" cy="300775"/>
          </a:xfrm>
          <a:solidFill>
            <a:srgbClr val="FFFF00"/>
          </a:solidFill>
        </p:grpSpPr>
        <p:sp>
          <p:nvSpPr>
            <p:cNvPr id="49" name="Google Shape;7305;p58">
              <a:extLst>
                <a:ext uri="{FF2B5EF4-FFF2-40B4-BE49-F238E27FC236}">
                  <a16:creationId xmlns:a16="http://schemas.microsoft.com/office/drawing/2014/main" id="{25AFDF8F-CC1E-4D8B-B799-F99D6D3D326F}"/>
                </a:ext>
              </a:extLst>
            </p:cNvPr>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306;p58">
              <a:extLst>
                <a:ext uri="{FF2B5EF4-FFF2-40B4-BE49-F238E27FC236}">
                  <a16:creationId xmlns:a16="http://schemas.microsoft.com/office/drawing/2014/main" id="{27B1D663-183A-4B9F-8DE2-C954FB1BFB4F}"/>
                </a:ext>
              </a:extLst>
            </p:cNvPr>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07;p58">
              <a:extLst>
                <a:ext uri="{FF2B5EF4-FFF2-40B4-BE49-F238E27FC236}">
                  <a16:creationId xmlns:a16="http://schemas.microsoft.com/office/drawing/2014/main" id="{8934A2C8-3BBB-4840-B997-C77DFEC47A64}"/>
                </a:ext>
              </a:extLst>
            </p:cNvPr>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308;p58">
              <a:extLst>
                <a:ext uri="{FF2B5EF4-FFF2-40B4-BE49-F238E27FC236}">
                  <a16:creationId xmlns:a16="http://schemas.microsoft.com/office/drawing/2014/main" id="{7BF119D1-0D15-4E5E-9090-C26E5AF091F2}"/>
                </a:ext>
              </a:extLst>
            </p:cNvPr>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309;p58">
              <a:extLst>
                <a:ext uri="{FF2B5EF4-FFF2-40B4-BE49-F238E27FC236}">
                  <a16:creationId xmlns:a16="http://schemas.microsoft.com/office/drawing/2014/main" id="{1391C908-D612-4F22-BE11-157B1B8482A2}"/>
                </a:ext>
              </a:extLst>
            </p:cNvPr>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310;p58">
              <a:extLst>
                <a:ext uri="{FF2B5EF4-FFF2-40B4-BE49-F238E27FC236}">
                  <a16:creationId xmlns:a16="http://schemas.microsoft.com/office/drawing/2014/main" id="{595748D6-9AA0-4D2B-8809-A4A4F64FF8AD}"/>
                </a:ext>
              </a:extLst>
            </p:cNvPr>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311;p58">
              <a:extLst>
                <a:ext uri="{FF2B5EF4-FFF2-40B4-BE49-F238E27FC236}">
                  <a16:creationId xmlns:a16="http://schemas.microsoft.com/office/drawing/2014/main" id="{04D058C3-3668-4F77-B275-2F45B6F03D16}"/>
                </a:ext>
              </a:extLst>
            </p:cNvPr>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312;p58">
              <a:extLst>
                <a:ext uri="{FF2B5EF4-FFF2-40B4-BE49-F238E27FC236}">
                  <a16:creationId xmlns:a16="http://schemas.microsoft.com/office/drawing/2014/main" id="{862AF869-2228-49BE-BBF5-6FBC9B368950}"/>
                </a:ext>
              </a:extLst>
            </p:cNvPr>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313;p58">
              <a:extLst>
                <a:ext uri="{FF2B5EF4-FFF2-40B4-BE49-F238E27FC236}">
                  <a16:creationId xmlns:a16="http://schemas.microsoft.com/office/drawing/2014/main" id="{7B8EB1C2-3943-424E-BCCE-F87F78F5B3BB}"/>
                </a:ext>
              </a:extLst>
            </p:cNvPr>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314;p58">
              <a:extLst>
                <a:ext uri="{FF2B5EF4-FFF2-40B4-BE49-F238E27FC236}">
                  <a16:creationId xmlns:a16="http://schemas.microsoft.com/office/drawing/2014/main" id="{F8C69A2D-A824-4AA2-B571-265E39F004F8}"/>
                </a:ext>
              </a:extLst>
            </p:cNvPr>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grpFill/>
            <a:ln>
              <a:solidFill>
                <a:schemeClr val="bg1">
                  <a:lumMod val="2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3" name="Picture 2">
            <a:extLst>
              <a:ext uri="{FF2B5EF4-FFF2-40B4-BE49-F238E27FC236}">
                <a16:creationId xmlns:a16="http://schemas.microsoft.com/office/drawing/2014/main" id="{5C378699-F66B-4384-9F8A-489E6D520B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9320" y1="45528" x2="29320" y2="45528"/>
                        <a14:foregroundMark x1="32621" y1="43496" x2="33204" y2="45122"/>
                        <a14:backgroundMark x1="13592" y1="43496" x2="13592" y2="43496"/>
                      </a14:backgroundRemoval>
                    </a14:imgEffect>
                  </a14:imgLayer>
                </a14:imgProps>
              </a:ext>
            </a:extLst>
          </a:blip>
          <a:stretch>
            <a:fillRect/>
          </a:stretch>
        </p:blipFill>
        <p:spPr>
          <a:xfrm>
            <a:off x="3922381" y="2460407"/>
            <a:ext cx="4840952" cy="2312377"/>
          </a:xfrm>
          <a:prstGeom prst="rect">
            <a:avLst/>
          </a:prstGeom>
        </p:spPr>
      </p:pic>
      <p:sp>
        <p:nvSpPr>
          <p:cNvPr id="500" name="Google Shape;500;p30"/>
          <p:cNvSpPr txBox="1">
            <a:spLocks noGrp="1"/>
          </p:cNvSpPr>
          <p:nvPr>
            <p:ph type="title" idx="2"/>
          </p:nvPr>
        </p:nvSpPr>
        <p:spPr>
          <a:xfrm>
            <a:off x="837125" y="503000"/>
            <a:ext cx="1210200" cy="103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501" name="Google Shape;501;p30"/>
          <p:cNvSpPr txBox="1">
            <a:spLocks noGrp="1"/>
          </p:cNvSpPr>
          <p:nvPr>
            <p:ph type="title"/>
          </p:nvPr>
        </p:nvSpPr>
        <p:spPr>
          <a:xfrm>
            <a:off x="715100" y="1612988"/>
            <a:ext cx="4776000" cy="18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 </a:t>
            </a:r>
            <a:endParaRPr dirty="0"/>
          </a:p>
        </p:txBody>
      </p:sp>
      <p:grpSp>
        <p:nvGrpSpPr>
          <p:cNvPr id="536" name="Google Shape;536;p30"/>
          <p:cNvGrpSpPr/>
          <p:nvPr/>
        </p:nvGrpSpPr>
        <p:grpSpPr>
          <a:xfrm>
            <a:off x="3069520" y="3742332"/>
            <a:ext cx="362977" cy="222500"/>
            <a:chOff x="5582784" y="1377203"/>
            <a:chExt cx="219282" cy="134425"/>
          </a:xfrm>
        </p:grpSpPr>
        <p:sp>
          <p:nvSpPr>
            <p:cNvPr id="537" name="Google Shape;537;p30"/>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0"/>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0"/>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0"/>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1" name="Google Shape;541;p30"/>
          <p:cNvGrpSpPr/>
          <p:nvPr/>
        </p:nvGrpSpPr>
        <p:grpSpPr>
          <a:xfrm>
            <a:off x="3857958" y="1122994"/>
            <a:ext cx="362977" cy="222500"/>
            <a:chOff x="5582784" y="1377203"/>
            <a:chExt cx="219282" cy="134425"/>
          </a:xfrm>
        </p:grpSpPr>
        <p:sp>
          <p:nvSpPr>
            <p:cNvPr id="542" name="Google Shape;542;p30"/>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0"/>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0"/>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0"/>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57505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2"/>
          <p:cNvSpPr txBox="1">
            <a:spLocks noGrp="1"/>
          </p:cNvSpPr>
          <p:nvPr>
            <p:ph type="title"/>
          </p:nvPr>
        </p:nvSpPr>
        <p:spPr>
          <a:xfrm>
            <a:off x="1445275" y="913950"/>
            <a:ext cx="6253500" cy="33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b="1" dirty="0"/>
              <a:t>Automated Lighting System Using Person Detection</a:t>
            </a:r>
            <a:r>
              <a:rPr lang="en-US" dirty="0"/>
              <a:t>" project addresses the inefficiencies and limitations of traditional lighting systems by providing an intelligent solution that dynamically control lights based on the presence or absence of individuals in a given area.</a:t>
            </a:r>
          </a:p>
        </p:txBody>
      </p:sp>
      <p:grpSp>
        <p:nvGrpSpPr>
          <p:cNvPr id="635" name="Google Shape;635;p32"/>
          <p:cNvGrpSpPr/>
          <p:nvPr/>
        </p:nvGrpSpPr>
        <p:grpSpPr>
          <a:xfrm>
            <a:off x="7479900" y="3905269"/>
            <a:ext cx="1373700" cy="889138"/>
            <a:chOff x="7056375" y="3905269"/>
            <a:chExt cx="1373700" cy="889138"/>
          </a:xfrm>
        </p:grpSpPr>
        <p:cxnSp>
          <p:nvCxnSpPr>
            <p:cNvPr id="636" name="Google Shape;636;p32"/>
            <p:cNvCxnSpPr/>
            <p:nvPr/>
          </p:nvCxnSpPr>
          <p:spPr>
            <a:xfrm>
              <a:off x="7056375" y="4607875"/>
              <a:ext cx="1373700" cy="0"/>
            </a:xfrm>
            <a:prstGeom prst="straightConnector1">
              <a:avLst/>
            </a:prstGeom>
            <a:noFill/>
            <a:ln w="9525" cap="flat" cmpd="sng">
              <a:solidFill>
                <a:schemeClr val="dk1"/>
              </a:solidFill>
              <a:prstDash val="solid"/>
              <a:miter lim="8000"/>
              <a:headEnd type="none" w="sm" len="sm"/>
              <a:tailEnd type="none" w="sm" len="sm"/>
            </a:ln>
          </p:spPr>
        </p:cxnSp>
        <p:grpSp>
          <p:nvGrpSpPr>
            <p:cNvPr id="637" name="Google Shape;637;p32"/>
            <p:cNvGrpSpPr/>
            <p:nvPr/>
          </p:nvGrpSpPr>
          <p:grpSpPr>
            <a:xfrm>
              <a:off x="7323731" y="3905269"/>
              <a:ext cx="838971" cy="889138"/>
              <a:chOff x="-320119" y="5493725"/>
              <a:chExt cx="838971" cy="889138"/>
            </a:xfrm>
          </p:grpSpPr>
          <p:sp>
            <p:nvSpPr>
              <p:cNvPr id="638" name="Google Shape;638;p32"/>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2"/>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2"/>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2"/>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2"/>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6"/>
          <p:cNvSpPr txBox="1">
            <a:spLocks noGrp="1"/>
          </p:cNvSpPr>
          <p:nvPr>
            <p:ph type="title" idx="2"/>
          </p:nvPr>
        </p:nvSpPr>
        <p:spPr>
          <a:xfrm>
            <a:off x="837200" y="655975"/>
            <a:ext cx="1210200" cy="98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803" name="Google Shape;803;p36"/>
          <p:cNvSpPr txBox="1">
            <a:spLocks noGrp="1"/>
          </p:cNvSpPr>
          <p:nvPr>
            <p:ph type="title"/>
          </p:nvPr>
        </p:nvSpPr>
        <p:spPr>
          <a:xfrm>
            <a:off x="715100" y="1719475"/>
            <a:ext cx="4385700" cy="1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dirty="0"/>
          </a:p>
        </p:txBody>
      </p:sp>
      <p:sp>
        <p:nvSpPr>
          <p:cNvPr id="804" name="Google Shape;804;p36"/>
          <p:cNvSpPr/>
          <p:nvPr/>
        </p:nvSpPr>
        <p:spPr>
          <a:xfrm>
            <a:off x="2727375" y="10439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805" name="Google Shape;805;p36"/>
          <p:cNvGrpSpPr/>
          <p:nvPr/>
        </p:nvGrpSpPr>
        <p:grpSpPr>
          <a:xfrm>
            <a:off x="8069780" y="1984638"/>
            <a:ext cx="718247" cy="718247"/>
            <a:chOff x="3932594" y="2214840"/>
            <a:chExt cx="562449" cy="562449"/>
          </a:xfrm>
        </p:grpSpPr>
        <p:sp>
          <p:nvSpPr>
            <p:cNvPr id="806" name="Google Shape;806;p36"/>
            <p:cNvSpPr/>
            <p:nvPr/>
          </p:nvSpPr>
          <p:spPr>
            <a:xfrm>
              <a:off x="3932594" y="2214840"/>
              <a:ext cx="562449" cy="562449"/>
            </a:xfrm>
            <a:custGeom>
              <a:avLst/>
              <a:gdLst/>
              <a:ahLst/>
              <a:cxnLst/>
              <a:rect l="l" t="t" r="r" b="b"/>
              <a:pathLst>
                <a:path w="562449" h="562449" extrusionOk="0">
                  <a:moveTo>
                    <a:pt x="281191" y="562449"/>
                  </a:moveTo>
                  <a:cubicBezTo>
                    <a:pt x="436497" y="562449"/>
                    <a:pt x="562449" y="436564"/>
                    <a:pt x="562449" y="281258"/>
                  </a:cubicBezTo>
                  <a:cubicBezTo>
                    <a:pt x="562449" y="125952"/>
                    <a:pt x="436497" y="0"/>
                    <a:pt x="281191" y="0"/>
                  </a:cubicBezTo>
                  <a:cubicBezTo>
                    <a:pt x="125886" y="0"/>
                    <a:pt x="0" y="125886"/>
                    <a:pt x="0" y="281258"/>
                  </a:cubicBezTo>
                  <a:cubicBezTo>
                    <a:pt x="0" y="436631"/>
                    <a:pt x="125886" y="562449"/>
                    <a:pt x="281191" y="562449"/>
                  </a:cubicBezTo>
                  <a:close/>
                  <a:moveTo>
                    <a:pt x="281191" y="39294"/>
                  </a:moveTo>
                  <a:cubicBezTo>
                    <a:pt x="414816" y="39294"/>
                    <a:pt x="523156" y="147567"/>
                    <a:pt x="523156" y="281258"/>
                  </a:cubicBezTo>
                  <a:cubicBezTo>
                    <a:pt x="523156" y="414949"/>
                    <a:pt x="414816" y="523156"/>
                    <a:pt x="281191" y="523156"/>
                  </a:cubicBezTo>
                  <a:cubicBezTo>
                    <a:pt x="147567" y="523156"/>
                    <a:pt x="39293" y="414882"/>
                    <a:pt x="39293" y="281258"/>
                  </a:cubicBezTo>
                  <a:cubicBezTo>
                    <a:pt x="39293" y="147634"/>
                    <a:pt x="147567" y="39294"/>
                    <a:pt x="281191" y="39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6"/>
            <p:cNvSpPr/>
            <p:nvPr/>
          </p:nvSpPr>
          <p:spPr>
            <a:xfrm>
              <a:off x="4184499" y="2466745"/>
              <a:ext cx="58706" cy="58706"/>
            </a:xfrm>
            <a:custGeom>
              <a:avLst/>
              <a:gdLst/>
              <a:ahLst/>
              <a:cxnLst/>
              <a:rect l="l" t="t" r="r" b="b"/>
              <a:pathLst>
                <a:path w="58706" h="58706" extrusionOk="0">
                  <a:moveTo>
                    <a:pt x="0" y="29353"/>
                  </a:moveTo>
                  <a:cubicBezTo>
                    <a:pt x="0" y="13142"/>
                    <a:pt x="13142" y="0"/>
                    <a:pt x="29353" y="0"/>
                  </a:cubicBezTo>
                  <a:cubicBezTo>
                    <a:pt x="45564" y="0"/>
                    <a:pt x="58707" y="13142"/>
                    <a:pt x="58707" y="29353"/>
                  </a:cubicBezTo>
                  <a:cubicBezTo>
                    <a:pt x="58707" y="45564"/>
                    <a:pt x="45564" y="58707"/>
                    <a:pt x="29353" y="58707"/>
                  </a:cubicBezTo>
                  <a:cubicBezTo>
                    <a:pt x="13142" y="58707"/>
                    <a:pt x="0" y="45564"/>
                    <a:pt x="0" y="293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6"/>
            <p:cNvSpPr/>
            <p:nvPr/>
          </p:nvSpPr>
          <p:spPr>
            <a:xfrm>
              <a:off x="4201844" y="2673218"/>
              <a:ext cx="23882" cy="54036"/>
            </a:xfrm>
            <a:custGeom>
              <a:avLst/>
              <a:gdLst/>
              <a:ahLst/>
              <a:cxnLst/>
              <a:rect l="l" t="t" r="r" b="b"/>
              <a:pathLst>
                <a:path w="23882" h="54036" extrusionOk="0">
                  <a:moveTo>
                    <a:pt x="11941" y="0"/>
                  </a:moveTo>
                  <a:lnTo>
                    <a:pt x="11941" y="0"/>
                  </a:lnTo>
                  <a:cubicBezTo>
                    <a:pt x="18546" y="0"/>
                    <a:pt x="23883" y="5337"/>
                    <a:pt x="23883" y="11942"/>
                  </a:cubicBezTo>
                  <a:lnTo>
                    <a:pt x="23883" y="42095"/>
                  </a:lnTo>
                  <a:cubicBezTo>
                    <a:pt x="23883" y="48700"/>
                    <a:pt x="18546" y="54037"/>
                    <a:pt x="11941" y="54037"/>
                  </a:cubicBezTo>
                  <a:lnTo>
                    <a:pt x="11941" y="54037"/>
                  </a:lnTo>
                  <a:cubicBezTo>
                    <a:pt x="5337" y="54037"/>
                    <a:pt x="0" y="48700"/>
                    <a:pt x="0" y="42095"/>
                  </a:cubicBezTo>
                  <a:lnTo>
                    <a:pt x="0" y="11942"/>
                  </a:lnTo>
                  <a:cubicBezTo>
                    <a:pt x="0" y="5337"/>
                    <a:pt x="5337" y="0"/>
                    <a:pt x="119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6"/>
            <p:cNvSpPr/>
            <p:nvPr/>
          </p:nvSpPr>
          <p:spPr>
            <a:xfrm>
              <a:off x="3982628" y="2484157"/>
              <a:ext cx="54036" cy="23883"/>
            </a:xfrm>
            <a:custGeom>
              <a:avLst/>
              <a:gdLst/>
              <a:ahLst/>
              <a:cxnLst/>
              <a:rect l="l" t="t" r="r" b="b"/>
              <a:pathLst>
                <a:path w="54036" h="23883" extrusionOk="0">
                  <a:moveTo>
                    <a:pt x="54037" y="11942"/>
                  </a:moveTo>
                  <a:lnTo>
                    <a:pt x="54037" y="11942"/>
                  </a:lnTo>
                  <a:cubicBezTo>
                    <a:pt x="54037" y="18546"/>
                    <a:pt x="48700" y="23883"/>
                    <a:pt x="42095" y="23883"/>
                  </a:cubicBezTo>
                  <a:lnTo>
                    <a:pt x="11941" y="23883"/>
                  </a:lnTo>
                  <a:cubicBezTo>
                    <a:pt x="5337" y="23883"/>
                    <a:pt x="0" y="18546"/>
                    <a:pt x="0" y="11942"/>
                  </a:cubicBezTo>
                  <a:lnTo>
                    <a:pt x="0" y="11942"/>
                  </a:lnTo>
                  <a:cubicBezTo>
                    <a:pt x="0" y="5337"/>
                    <a:pt x="5337" y="0"/>
                    <a:pt x="11941" y="0"/>
                  </a:cubicBezTo>
                  <a:lnTo>
                    <a:pt x="42095" y="0"/>
                  </a:lnTo>
                  <a:cubicBezTo>
                    <a:pt x="48700" y="0"/>
                    <a:pt x="54037" y="5337"/>
                    <a:pt x="54037"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6"/>
            <p:cNvSpPr/>
            <p:nvPr/>
          </p:nvSpPr>
          <p:spPr>
            <a:xfrm>
              <a:off x="4201844" y="2264941"/>
              <a:ext cx="23882" cy="54036"/>
            </a:xfrm>
            <a:custGeom>
              <a:avLst/>
              <a:gdLst/>
              <a:ahLst/>
              <a:cxnLst/>
              <a:rect l="l" t="t" r="r" b="b"/>
              <a:pathLst>
                <a:path w="23882" h="54036" extrusionOk="0">
                  <a:moveTo>
                    <a:pt x="11941" y="54037"/>
                  </a:moveTo>
                  <a:lnTo>
                    <a:pt x="11941" y="54037"/>
                  </a:lnTo>
                  <a:cubicBezTo>
                    <a:pt x="5337" y="54037"/>
                    <a:pt x="0" y="48700"/>
                    <a:pt x="0" y="42095"/>
                  </a:cubicBezTo>
                  <a:lnTo>
                    <a:pt x="0" y="11941"/>
                  </a:lnTo>
                  <a:cubicBezTo>
                    <a:pt x="0" y="5337"/>
                    <a:pt x="5337" y="0"/>
                    <a:pt x="11941" y="0"/>
                  </a:cubicBezTo>
                  <a:lnTo>
                    <a:pt x="11941" y="0"/>
                  </a:lnTo>
                  <a:cubicBezTo>
                    <a:pt x="18546" y="0"/>
                    <a:pt x="23883" y="5337"/>
                    <a:pt x="23883" y="11941"/>
                  </a:cubicBezTo>
                  <a:lnTo>
                    <a:pt x="23883" y="42095"/>
                  </a:lnTo>
                  <a:cubicBezTo>
                    <a:pt x="23883" y="48700"/>
                    <a:pt x="18546" y="54037"/>
                    <a:pt x="11941" y="54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6"/>
            <p:cNvSpPr/>
            <p:nvPr/>
          </p:nvSpPr>
          <p:spPr>
            <a:xfrm>
              <a:off x="4390906" y="2484157"/>
              <a:ext cx="54036" cy="23883"/>
            </a:xfrm>
            <a:custGeom>
              <a:avLst/>
              <a:gdLst/>
              <a:ahLst/>
              <a:cxnLst/>
              <a:rect l="l" t="t" r="r" b="b"/>
              <a:pathLst>
                <a:path w="54036" h="23883" extrusionOk="0">
                  <a:moveTo>
                    <a:pt x="0" y="11942"/>
                  </a:moveTo>
                  <a:lnTo>
                    <a:pt x="0" y="11942"/>
                  </a:lnTo>
                  <a:cubicBezTo>
                    <a:pt x="0" y="5337"/>
                    <a:pt x="5337" y="0"/>
                    <a:pt x="11941" y="0"/>
                  </a:cubicBezTo>
                  <a:lnTo>
                    <a:pt x="42095" y="0"/>
                  </a:lnTo>
                  <a:cubicBezTo>
                    <a:pt x="48700" y="0"/>
                    <a:pt x="54037" y="5337"/>
                    <a:pt x="54037" y="11942"/>
                  </a:cubicBezTo>
                  <a:lnTo>
                    <a:pt x="54037" y="11942"/>
                  </a:lnTo>
                  <a:cubicBezTo>
                    <a:pt x="54037" y="18546"/>
                    <a:pt x="48700" y="23883"/>
                    <a:pt x="42095" y="23883"/>
                  </a:cubicBezTo>
                  <a:lnTo>
                    <a:pt x="11941" y="23883"/>
                  </a:lnTo>
                  <a:cubicBezTo>
                    <a:pt x="5337" y="23883"/>
                    <a:pt x="0" y="18546"/>
                    <a:pt x="0"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6"/>
            <p:cNvSpPr/>
            <p:nvPr/>
          </p:nvSpPr>
          <p:spPr>
            <a:xfrm>
              <a:off x="4146540" y="2318644"/>
              <a:ext cx="189061" cy="177454"/>
            </a:xfrm>
            <a:custGeom>
              <a:avLst/>
              <a:gdLst/>
              <a:ahLst/>
              <a:cxnLst/>
              <a:rect l="l" t="t" r="r" b="b"/>
              <a:pathLst>
                <a:path w="189061" h="177454" extrusionOk="0">
                  <a:moveTo>
                    <a:pt x="189062" y="0"/>
                  </a:moveTo>
                  <a:lnTo>
                    <a:pt x="67246" y="177454"/>
                  </a:lnTo>
                  <a:lnTo>
                    <a:pt x="0" y="12315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3" name="Google Shape;813;p36"/>
          <p:cNvGrpSpPr/>
          <p:nvPr/>
        </p:nvGrpSpPr>
        <p:grpSpPr>
          <a:xfrm>
            <a:off x="6745206" y="535188"/>
            <a:ext cx="1683684" cy="889153"/>
            <a:chOff x="5338084" y="5425425"/>
            <a:chExt cx="1519433" cy="802412"/>
          </a:xfrm>
        </p:grpSpPr>
        <p:sp>
          <p:nvSpPr>
            <p:cNvPr id="814" name="Google Shape;814;p36"/>
            <p:cNvSpPr/>
            <p:nvPr/>
          </p:nvSpPr>
          <p:spPr>
            <a:xfrm>
              <a:off x="6369119" y="5425425"/>
              <a:ext cx="6671" cy="531428"/>
            </a:xfrm>
            <a:custGeom>
              <a:avLst/>
              <a:gdLst/>
              <a:ahLst/>
              <a:cxnLst/>
              <a:rect l="l" t="t" r="r" b="b"/>
              <a:pathLst>
                <a:path w="6671" h="531428" extrusionOk="0">
                  <a:moveTo>
                    <a:pt x="0" y="0"/>
                  </a:moveTo>
                  <a:lnTo>
                    <a:pt x="0" y="53142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6"/>
            <p:cNvSpPr/>
            <p:nvPr/>
          </p:nvSpPr>
          <p:spPr>
            <a:xfrm>
              <a:off x="6342967" y="5929034"/>
              <a:ext cx="52235" cy="73049"/>
            </a:xfrm>
            <a:custGeom>
              <a:avLst/>
              <a:gdLst/>
              <a:ahLst/>
              <a:cxnLst/>
              <a:rect l="l" t="t" r="r" b="b"/>
              <a:pathLst>
                <a:path w="52235" h="73049" extrusionOk="0">
                  <a:moveTo>
                    <a:pt x="52236" y="73050"/>
                  </a:moveTo>
                  <a:lnTo>
                    <a:pt x="0" y="73050"/>
                  </a:lnTo>
                  <a:lnTo>
                    <a:pt x="0" y="26084"/>
                  </a:lnTo>
                  <a:cubicBezTo>
                    <a:pt x="0" y="11675"/>
                    <a:pt x="11675" y="0"/>
                    <a:pt x="26084" y="0"/>
                  </a:cubicBezTo>
                  <a:lnTo>
                    <a:pt x="26084" y="0"/>
                  </a:lnTo>
                  <a:cubicBezTo>
                    <a:pt x="40494" y="0"/>
                    <a:pt x="52169" y="11675"/>
                    <a:pt x="52169" y="26084"/>
                  </a:cubicBezTo>
                  <a:lnTo>
                    <a:pt x="52169" y="730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6"/>
            <p:cNvSpPr/>
            <p:nvPr/>
          </p:nvSpPr>
          <p:spPr>
            <a:xfrm>
              <a:off x="6280191" y="6010890"/>
              <a:ext cx="177454" cy="216947"/>
            </a:xfrm>
            <a:custGeom>
              <a:avLst/>
              <a:gdLst/>
              <a:ahLst/>
              <a:cxnLst/>
              <a:rect l="l" t="t" r="r" b="b"/>
              <a:pathLst>
                <a:path w="177454" h="216947" extrusionOk="0">
                  <a:moveTo>
                    <a:pt x="160309" y="75651"/>
                  </a:moveTo>
                  <a:lnTo>
                    <a:pt x="160376" y="75651"/>
                  </a:lnTo>
                  <a:cubicBezTo>
                    <a:pt x="160376" y="75651"/>
                    <a:pt x="160109" y="75318"/>
                    <a:pt x="159575" y="74717"/>
                  </a:cubicBezTo>
                  <a:cubicBezTo>
                    <a:pt x="158708" y="73583"/>
                    <a:pt x="157908" y="72449"/>
                    <a:pt x="157040" y="71382"/>
                  </a:cubicBezTo>
                  <a:cubicBezTo>
                    <a:pt x="151303" y="63376"/>
                    <a:pt x="140029" y="44630"/>
                    <a:pt x="140029" y="19880"/>
                  </a:cubicBezTo>
                  <a:cubicBezTo>
                    <a:pt x="140029" y="2001"/>
                    <a:pt x="121083" y="0"/>
                    <a:pt x="121083" y="0"/>
                  </a:cubicBezTo>
                  <a:lnTo>
                    <a:pt x="56572" y="0"/>
                  </a:lnTo>
                  <a:cubicBezTo>
                    <a:pt x="56572" y="0"/>
                    <a:pt x="37626" y="2001"/>
                    <a:pt x="37626" y="19880"/>
                  </a:cubicBezTo>
                  <a:cubicBezTo>
                    <a:pt x="37626" y="44630"/>
                    <a:pt x="26418" y="63376"/>
                    <a:pt x="20614" y="71382"/>
                  </a:cubicBezTo>
                  <a:cubicBezTo>
                    <a:pt x="19747" y="72449"/>
                    <a:pt x="18880" y="73583"/>
                    <a:pt x="18079" y="74717"/>
                  </a:cubicBezTo>
                  <a:cubicBezTo>
                    <a:pt x="17612" y="75318"/>
                    <a:pt x="17279" y="75651"/>
                    <a:pt x="17279" y="75651"/>
                  </a:cubicBezTo>
                  <a:lnTo>
                    <a:pt x="17345" y="75651"/>
                  </a:lnTo>
                  <a:cubicBezTo>
                    <a:pt x="6471" y="90395"/>
                    <a:pt x="0" y="108540"/>
                    <a:pt x="0" y="128220"/>
                  </a:cubicBezTo>
                  <a:cubicBezTo>
                    <a:pt x="0" y="177254"/>
                    <a:pt x="39761" y="216947"/>
                    <a:pt x="88727" y="216947"/>
                  </a:cubicBezTo>
                  <a:cubicBezTo>
                    <a:pt x="137694" y="216947"/>
                    <a:pt x="177454" y="177187"/>
                    <a:pt x="177454" y="128220"/>
                  </a:cubicBezTo>
                  <a:cubicBezTo>
                    <a:pt x="177454" y="108540"/>
                    <a:pt x="170983" y="90395"/>
                    <a:pt x="160109" y="756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6"/>
            <p:cNvSpPr/>
            <p:nvPr/>
          </p:nvSpPr>
          <p:spPr>
            <a:xfrm>
              <a:off x="6318885" y="6010890"/>
              <a:ext cx="100401" cy="162644"/>
            </a:xfrm>
            <a:custGeom>
              <a:avLst/>
              <a:gdLst/>
              <a:ahLst/>
              <a:cxnLst/>
              <a:rect l="l" t="t" r="r" b="b"/>
              <a:pathLst>
                <a:path w="100401" h="162644" extrusionOk="0">
                  <a:moveTo>
                    <a:pt x="61442" y="0"/>
                  </a:moveTo>
                  <a:lnTo>
                    <a:pt x="68113" y="147234"/>
                  </a:lnTo>
                  <a:cubicBezTo>
                    <a:pt x="68113" y="155773"/>
                    <a:pt x="74984" y="162644"/>
                    <a:pt x="83523" y="162644"/>
                  </a:cubicBezTo>
                  <a:lnTo>
                    <a:pt x="84991" y="162644"/>
                  </a:lnTo>
                  <a:cubicBezTo>
                    <a:pt x="93530" y="162644"/>
                    <a:pt x="100402" y="155773"/>
                    <a:pt x="100402" y="147234"/>
                  </a:cubicBezTo>
                  <a:lnTo>
                    <a:pt x="100402" y="147234"/>
                  </a:lnTo>
                  <a:cubicBezTo>
                    <a:pt x="100402" y="138694"/>
                    <a:pt x="93530" y="131823"/>
                    <a:pt x="84991" y="131823"/>
                  </a:cubicBezTo>
                  <a:lnTo>
                    <a:pt x="15410" y="131823"/>
                  </a:lnTo>
                  <a:cubicBezTo>
                    <a:pt x="6871" y="131823"/>
                    <a:pt x="0" y="138694"/>
                    <a:pt x="0" y="147234"/>
                  </a:cubicBezTo>
                  <a:lnTo>
                    <a:pt x="0" y="147234"/>
                  </a:lnTo>
                  <a:cubicBezTo>
                    <a:pt x="0" y="155773"/>
                    <a:pt x="6871" y="162644"/>
                    <a:pt x="15410" y="162644"/>
                  </a:cubicBezTo>
                  <a:lnTo>
                    <a:pt x="16878" y="162644"/>
                  </a:lnTo>
                  <a:cubicBezTo>
                    <a:pt x="25417" y="162644"/>
                    <a:pt x="32289" y="155773"/>
                    <a:pt x="32289" y="147234"/>
                  </a:cubicBezTo>
                  <a:lnTo>
                    <a:pt x="38960"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6"/>
            <p:cNvSpPr/>
            <p:nvPr/>
          </p:nvSpPr>
          <p:spPr>
            <a:xfrm>
              <a:off x="6329759" y="5994745"/>
              <a:ext cx="78653" cy="16144"/>
            </a:xfrm>
            <a:custGeom>
              <a:avLst/>
              <a:gdLst/>
              <a:ahLst/>
              <a:cxnLst/>
              <a:rect l="l" t="t" r="r" b="b"/>
              <a:pathLst>
                <a:path w="78653" h="16144" extrusionOk="0">
                  <a:moveTo>
                    <a:pt x="70581" y="16145"/>
                  </a:moveTo>
                  <a:lnTo>
                    <a:pt x="8072" y="16145"/>
                  </a:lnTo>
                  <a:cubicBezTo>
                    <a:pt x="3602" y="16145"/>
                    <a:pt x="0" y="12542"/>
                    <a:pt x="0" y="8072"/>
                  </a:cubicBezTo>
                  <a:lnTo>
                    <a:pt x="0" y="8072"/>
                  </a:lnTo>
                  <a:cubicBezTo>
                    <a:pt x="0" y="3603"/>
                    <a:pt x="3602" y="0"/>
                    <a:pt x="8072" y="0"/>
                  </a:cubicBezTo>
                  <a:lnTo>
                    <a:pt x="70581" y="0"/>
                  </a:lnTo>
                  <a:cubicBezTo>
                    <a:pt x="75051" y="0"/>
                    <a:pt x="78653" y="3603"/>
                    <a:pt x="78653" y="8072"/>
                  </a:cubicBezTo>
                  <a:lnTo>
                    <a:pt x="78653" y="8072"/>
                  </a:lnTo>
                  <a:cubicBezTo>
                    <a:pt x="78653" y="12542"/>
                    <a:pt x="75051" y="16145"/>
                    <a:pt x="70581" y="161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6"/>
            <p:cNvSpPr/>
            <p:nvPr/>
          </p:nvSpPr>
          <p:spPr>
            <a:xfrm>
              <a:off x="5338084" y="5425425"/>
              <a:ext cx="1519433" cy="6671"/>
            </a:xfrm>
            <a:custGeom>
              <a:avLst/>
              <a:gdLst/>
              <a:ahLst/>
              <a:cxnLst/>
              <a:rect l="l" t="t" r="r" b="b"/>
              <a:pathLst>
                <a:path w="1519433" h="6671" extrusionOk="0">
                  <a:moveTo>
                    <a:pt x="0" y="0"/>
                  </a:moveTo>
                  <a:lnTo>
                    <a:pt x="1519434"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6"/>
            <p:cNvSpPr/>
            <p:nvPr/>
          </p:nvSpPr>
          <p:spPr>
            <a:xfrm>
              <a:off x="5667908" y="5425425"/>
              <a:ext cx="701277" cy="289196"/>
            </a:xfrm>
            <a:custGeom>
              <a:avLst/>
              <a:gdLst/>
              <a:ahLst/>
              <a:cxnLst/>
              <a:rect l="l" t="t" r="r" b="b"/>
              <a:pathLst>
                <a:path w="701277" h="289196" extrusionOk="0">
                  <a:moveTo>
                    <a:pt x="0" y="0"/>
                  </a:moveTo>
                  <a:cubicBezTo>
                    <a:pt x="0" y="0"/>
                    <a:pt x="26084" y="120082"/>
                    <a:pt x="82256" y="120082"/>
                  </a:cubicBezTo>
                  <a:cubicBezTo>
                    <a:pt x="159909" y="120082"/>
                    <a:pt x="167114" y="0"/>
                    <a:pt x="167114" y="0"/>
                  </a:cubicBezTo>
                  <a:cubicBezTo>
                    <a:pt x="167114" y="0"/>
                    <a:pt x="181123" y="247568"/>
                    <a:pt x="295468" y="247568"/>
                  </a:cubicBezTo>
                  <a:cubicBezTo>
                    <a:pt x="400806" y="247568"/>
                    <a:pt x="411213" y="0"/>
                    <a:pt x="411213" y="0"/>
                  </a:cubicBezTo>
                  <a:cubicBezTo>
                    <a:pt x="411213" y="0"/>
                    <a:pt x="407411" y="289197"/>
                    <a:pt x="516285" y="289197"/>
                  </a:cubicBezTo>
                  <a:cubicBezTo>
                    <a:pt x="614552" y="289197"/>
                    <a:pt x="626160" y="0"/>
                    <a:pt x="626160" y="0"/>
                  </a:cubicBezTo>
                  <a:cubicBezTo>
                    <a:pt x="626160" y="0"/>
                    <a:pt x="633898" y="114011"/>
                    <a:pt x="669055" y="114011"/>
                  </a:cubicBezTo>
                  <a:cubicBezTo>
                    <a:pt x="701277" y="114011"/>
                    <a:pt x="701277" y="0"/>
                    <a:pt x="701277"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1" name="Google Shape;821;p36"/>
          <p:cNvGrpSpPr/>
          <p:nvPr/>
        </p:nvGrpSpPr>
        <p:grpSpPr>
          <a:xfrm>
            <a:off x="715100" y="3793764"/>
            <a:ext cx="2053500" cy="1000643"/>
            <a:chOff x="715100" y="3793764"/>
            <a:chExt cx="2053500" cy="1000643"/>
          </a:xfrm>
        </p:grpSpPr>
        <p:cxnSp>
          <p:nvCxnSpPr>
            <p:cNvPr id="822" name="Google Shape;822;p36"/>
            <p:cNvCxnSpPr/>
            <p:nvPr/>
          </p:nvCxnSpPr>
          <p:spPr>
            <a:xfrm>
              <a:off x="715100" y="4607875"/>
              <a:ext cx="2053500" cy="0"/>
            </a:xfrm>
            <a:prstGeom prst="straightConnector1">
              <a:avLst/>
            </a:prstGeom>
            <a:noFill/>
            <a:ln w="9525" cap="flat" cmpd="sng">
              <a:solidFill>
                <a:schemeClr val="dk1"/>
              </a:solidFill>
              <a:prstDash val="solid"/>
              <a:miter lim="8000"/>
              <a:headEnd type="none" w="sm" len="sm"/>
              <a:tailEnd type="none" w="sm" len="sm"/>
            </a:ln>
          </p:spPr>
        </p:cxnSp>
        <p:grpSp>
          <p:nvGrpSpPr>
            <p:cNvPr id="823" name="Google Shape;823;p36"/>
            <p:cNvGrpSpPr/>
            <p:nvPr/>
          </p:nvGrpSpPr>
          <p:grpSpPr>
            <a:xfrm>
              <a:off x="970027" y="3793764"/>
              <a:ext cx="667264" cy="814815"/>
              <a:chOff x="8050493" y="3900025"/>
              <a:chExt cx="756879" cy="924246"/>
            </a:xfrm>
          </p:grpSpPr>
          <p:sp>
            <p:nvSpPr>
              <p:cNvPr id="824" name="Google Shape;824;p36"/>
              <p:cNvSpPr/>
              <p:nvPr/>
            </p:nvSpPr>
            <p:spPr>
              <a:xfrm>
                <a:off x="8085547" y="3900025"/>
                <a:ext cx="674008" cy="513767"/>
              </a:xfrm>
              <a:custGeom>
                <a:avLst/>
                <a:gdLst/>
                <a:ahLst/>
                <a:cxnLst/>
                <a:rect l="l" t="t" r="r" b="b"/>
                <a:pathLst>
                  <a:path w="350134" h="266892" extrusionOk="0">
                    <a:moveTo>
                      <a:pt x="209602" y="0"/>
                    </a:moveTo>
                    <a:lnTo>
                      <a:pt x="0" y="58938"/>
                    </a:lnTo>
                    <a:cubicBezTo>
                      <a:pt x="22807" y="104202"/>
                      <a:pt x="70317" y="261702"/>
                      <a:pt x="70317" y="266893"/>
                    </a:cubicBezTo>
                    <a:lnTo>
                      <a:pt x="203363" y="148268"/>
                    </a:lnTo>
                    <a:lnTo>
                      <a:pt x="203064" y="154905"/>
                    </a:lnTo>
                    <a:lnTo>
                      <a:pt x="329324" y="154905"/>
                    </a:lnTo>
                    <a:lnTo>
                      <a:pt x="350135" y="29943"/>
                    </a:lnTo>
                    <a:lnTo>
                      <a:pt x="20955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6"/>
              <p:cNvSpPr/>
              <p:nvPr/>
            </p:nvSpPr>
            <p:spPr>
              <a:xfrm>
                <a:off x="8085547" y="3927881"/>
                <a:ext cx="438548" cy="485810"/>
              </a:xfrm>
              <a:custGeom>
                <a:avLst/>
                <a:gdLst/>
                <a:ahLst/>
                <a:cxnLst/>
                <a:rect l="l" t="t" r="r" b="b"/>
                <a:pathLst>
                  <a:path w="227817" h="252369" extrusionOk="0">
                    <a:moveTo>
                      <a:pt x="54048" y="252370"/>
                    </a:moveTo>
                    <a:cubicBezTo>
                      <a:pt x="54048" y="252370"/>
                      <a:pt x="19563" y="129653"/>
                      <a:pt x="0" y="93672"/>
                    </a:cubicBezTo>
                    <a:lnTo>
                      <a:pt x="184849" y="0"/>
                    </a:lnTo>
                    <a:cubicBezTo>
                      <a:pt x="184849" y="0"/>
                      <a:pt x="223375" y="124114"/>
                      <a:pt x="227817" y="179459"/>
                    </a:cubicBezTo>
                    <a:lnTo>
                      <a:pt x="53998" y="25237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6"/>
              <p:cNvSpPr/>
              <p:nvPr/>
            </p:nvSpPr>
            <p:spPr>
              <a:xfrm>
                <a:off x="8556540" y="4013366"/>
                <a:ext cx="250831" cy="810904"/>
              </a:xfrm>
              <a:custGeom>
                <a:avLst/>
                <a:gdLst/>
                <a:ahLst/>
                <a:cxnLst/>
                <a:rect l="l" t="t" r="r" b="b"/>
                <a:pathLst>
                  <a:path w="130302" h="421249" extrusionOk="0">
                    <a:moveTo>
                      <a:pt x="0" y="0"/>
                    </a:moveTo>
                    <a:lnTo>
                      <a:pt x="130302" y="0"/>
                    </a:lnTo>
                    <a:lnTo>
                      <a:pt x="130302" y="421249"/>
                    </a:lnTo>
                    <a:lnTo>
                      <a:pt x="0" y="42124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6"/>
              <p:cNvSpPr/>
              <p:nvPr/>
            </p:nvSpPr>
            <p:spPr>
              <a:xfrm>
                <a:off x="8580646" y="4653077"/>
                <a:ext cx="202701" cy="32375"/>
              </a:xfrm>
              <a:custGeom>
                <a:avLst/>
                <a:gdLst/>
                <a:ahLst/>
                <a:cxnLst/>
                <a:rect l="l" t="t" r="r" b="b"/>
                <a:pathLst>
                  <a:path w="105299" h="16818" extrusionOk="0">
                    <a:moveTo>
                      <a:pt x="0" y="0"/>
                    </a:moveTo>
                    <a:lnTo>
                      <a:pt x="105300" y="0"/>
                    </a:lnTo>
                    <a:lnTo>
                      <a:pt x="105300" y="16818"/>
                    </a:lnTo>
                    <a:lnTo>
                      <a:pt x="0" y="168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6"/>
              <p:cNvSpPr/>
              <p:nvPr/>
            </p:nvSpPr>
            <p:spPr>
              <a:xfrm>
                <a:off x="8580646" y="4708210"/>
                <a:ext cx="202701" cy="16234"/>
              </a:xfrm>
              <a:custGeom>
                <a:avLst/>
                <a:gdLst/>
                <a:ahLst/>
                <a:cxnLst/>
                <a:rect l="l" t="t" r="r" b="b"/>
                <a:pathLst>
                  <a:path w="105299" h="8433" extrusionOk="0">
                    <a:moveTo>
                      <a:pt x="0" y="0"/>
                    </a:moveTo>
                    <a:lnTo>
                      <a:pt x="105300" y="0"/>
                    </a:lnTo>
                    <a:lnTo>
                      <a:pt x="105300" y="8434"/>
                    </a:lnTo>
                    <a:lnTo>
                      <a:pt x="0" y="843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6"/>
              <p:cNvSpPr/>
              <p:nvPr/>
            </p:nvSpPr>
            <p:spPr>
              <a:xfrm>
                <a:off x="8620216" y="4108171"/>
                <a:ext cx="123541" cy="140065"/>
              </a:xfrm>
              <a:custGeom>
                <a:avLst/>
                <a:gdLst/>
                <a:ahLst/>
                <a:cxnLst/>
                <a:rect l="l" t="t" r="r" b="b"/>
                <a:pathLst>
                  <a:path w="64177" h="72761" extrusionOk="0">
                    <a:moveTo>
                      <a:pt x="64178" y="36381"/>
                    </a:moveTo>
                    <a:cubicBezTo>
                      <a:pt x="64178" y="56474"/>
                      <a:pt x="49811" y="72762"/>
                      <a:pt x="32089" y="72762"/>
                    </a:cubicBezTo>
                    <a:cubicBezTo>
                      <a:pt x="14367" y="72762"/>
                      <a:pt x="-1" y="56473"/>
                      <a:pt x="-1" y="36381"/>
                    </a:cubicBezTo>
                    <a:cubicBezTo>
                      <a:pt x="-1" y="16288"/>
                      <a:pt x="14366" y="0"/>
                      <a:pt x="32089" y="0"/>
                    </a:cubicBezTo>
                    <a:cubicBezTo>
                      <a:pt x="49811" y="0"/>
                      <a:pt x="64178" y="16289"/>
                      <a:pt x="64178" y="36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6"/>
              <p:cNvSpPr/>
              <p:nvPr/>
            </p:nvSpPr>
            <p:spPr>
              <a:xfrm>
                <a:off x="8149416" y="4013366"/>
                <a:ext cx="407228" cy="810904"/>
              </a:xfrm>
              <a:custGeom>
                <a:avLst/>
                <a:gdLst/>
                <a:ahLst/>
                <a:cxnLst/>
                <a:rect l="l" t="t" r="r" b="b"/>
                <a:pathLst>
                  <a:path w="211547" h="421249" extrusionOk="0">
                    <a:moveTo>
                      <a:pt x="211548" y="0"/>
                    </a:moveTo>
                    <a:lnTo>
                      <a:pt x="72412" y="0"/>
                    </a:lnTo>
                    <a:lnTo>
                      <a:pt x="52101" y="152959"/>
                    </a:lnTo>
                    <a:lnTo>
                      <a:pt x="0" y="177662"/>
                    </a:lnTo>
                    <a:lnTo>
                      <a:pt x="0" y="421249"/>
                    </a:lnTo>
                    <a:lnTo>
                      <a:pt x="211548" y="421249"/>
                    </a:lnTo>
                    <a:lnTo>
                      <a:pt x="21154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6"/>
              <p:cNvSpPr/>
              <p:nvPr/>
            </p:nvSpPr>
            <p:spPr>
              <a:xfrm>
                <a:off x="8523981" y="4013366"/>
                <a:ext cx="32565" cy="810904"/>
              </a:xfrm>
              <a:custGeom>
                <a:avLst/>
                <a:gdLst/>
                <a:ahLst/>
                <a:cxnLst/>
                <a:rect l="l" t="t" r="r" b="b"/>
                <a:pathLst>
                  <a:path w="16917" h="421249" extrusionOk="0">
                    <a:moveTo>
                      <a:pt x="0" y="0"/>
                    </a:moveTo>
                    <a:lnTo>
                      <a:pt x="16918" y="0"/>
                    </a:lnTo>
                    <a:lnTo>
                      <a:pt x="16918" y="421249"/>
                    </a:lnTo>
                    <a:lnTo>
                      <a:pt x="0" y="4212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6"/>
              <p:cNvSpPr/>
              <p:nvPr/>
            </p:nvSpPr>
            <p:spPr>
              <a:xfrm>
                <a:off x="8050493" y="4387971"/>
                <a:ext cx="430796" cy="368418"/>
              </a:xfrm>
              <a:custGeom>
                <a:avLst/>
                <a:gdLst/>
                <a:ahLst/>
                <a:cxnLst/>
                <a:rect l="l" t="t" r="r" b="b"/>
                <a:pathLst>
                  <a:path w="223790" h="191386" extrusionOk="0">
                    <a:moveTo>
                      <a:pt x="110340" y="0"/>
                    </a:moveTo>
                    <a:cubicBezTo>
                      <a:pt x="110340" y="0"/>
                      <a:pt x="68120" y="121868"/>
                      <a:pt x="0" y="144525"/>
                    </a:cubicBezTo>
                    <a:lnTo>
                      <a:pt x="182603" y="191386"/>
                    </a:lnTo>
                    <a:cubicBezTo>
                      <a:pt x="182603" y="191386"/>
                      <a:pt x="239245" y="94720"/>
                      <a:pt x="219682" y="0"/>
                    </a:cubicBezTo>
                    <a:lnTo>
                      <a:pt x="11034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6"/>
              <p:cNvSpPr/>
              <p:nvPr/>
            </p:nvSpPr>
            <p:spPr>
              <a:xfrm rot="1801876">
                <a:off x="8367975" y="4345652"/>
                <a:ext cx="28121" cy="81676"/>
              </a:xfrm>
              <a:custGeom>
                <a:avLst/>
                <a:gdLst/>
                <a:ahLst/>
                <a:cxnLst/>
                <a:rect l="l" t="t" r="r" b="b"/>
                <a:pathLst>
                  <a:path w="14622" h="42469" extrusionOk="0">
                    <a:moveTo>
                      <a:pt x="0" y="0"/>
                    </a:moveTo>
                    <a:lnTo>
                      <a:pt x="14622" y="0"/>
                    </a:lnTo>
                    <a:lnTo>
                      <a:pt x="14622" y="42469"/>
                    </a:lnTo>
                    <a:lnTo>
                      <a:pt x="0" y="42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4" name="Google Shape;834;p36"/>
            <p:cNvGrpSpPr/>
            <p:nvPr/>
          </p:nvGrpSpPr>
          <p:grpSpPr>
            <a:xfrm>
              <a:off x="1674702" y="3905269"/>
              <a:ext cx="838971" cy="889138"/>
              <a:chOff x="-320119" y="5493725"/>
              <a:chExt cx="838971" cy="889138"/>
            </a:xfrm>
          </p:grpSpPr>
          <p:sp>
            <p:nvSpPr>
              <p:cNvPr id="835" name="Google Shape;835;p36"/>
              <p:cNvSpPr/>
              <p:nvPr/>
            </p:nvSpPr>
            <p:spPr>
              <a:xfrm>
                <a:off x="-320119" y="5493725"/>
                <a:ext cx="581554" cy="699142"/>
              </a:xfrm>
              <a:custGeom>
                <a:avLst/>
                <a:gdLst/>
                <a:ahLst/>
                <a:cxnLst/>
                <a:rect l="l" t="t" r="r" b="b"/>
                <a:pathLst>
                  <a:path w="581554" h="699142" extrusionOk="0">
                    <a:moveTo>
                      <a:pt x="368050" y="699143"/>
                    </a:moveTo>
                    <a:cubicBezTo>
                      <a:pt x="368050" y="699143"/>
                      <a:pt x="325555" y="388998"/>
                      <a:pt x="0" y="336296"/>
                    </a:cubicBezTo>
                    <a:cubicBezTo>
                      <a:pt x="0" y="336296"/>
                      <a:pt x="355375" y="248036"/>
                      <a:pt x="454376" y="636100"/>
                    </a:cubicBezTo>
                    <a:cubicBezTo>
                      <a:pt x="454376" y="636100"/>
                      <a:pt x="531762" y="278723"/>
                      <a:pt x="323687" y="0"/>
                    </a:cubicBezTo>
                    <a:cubicBezTo>
                      <a:pt x="323687" y="0"/>
                      <a:pt x="613418" y="137427"/>
                      <a:pt x="578660" y="699143"/>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6"/>
              <p:cNvSpPr/>
              <p:nvPr/>
            </p:nvSpPr>
            <p:spPr>
              <a:xfrm>
                <a:off x="286695" y="5878387"/>
                <a:ext cx="232157" cy="314547"/>
              </a:xfrm>
              <a:custGeom>
                <a:avLst/>
                <a:gdLst/>
                <a:ahLst/>
                <a:cxnLst/>
                <a:rect l="l" t="t" r="r" b="b"/>
                <a:pathLst>
                  <a:path w="232157" h="314547" extrusionOk="0">
                    <a:moveTo>
                      <a:pt x="0" y="314481"/>
                    </a:moveTo>
                    <a:cubicBezTo>
                      <a:pt x="0" y="314481"/>
                      <a:pt x="23349" y="35624"/>
                      <a:pt x="232158" y="0"/>
                    </a:cubicBezTo>
                    <a:cubicBezTo>
                      <a:pt x="232158" y="0"/>
                      <a:pt x="87326" y="86859"/>
                      <a:pt x="91195" y="314548"/>
                    </a:cubicBezTo>
                  </a:path>
                </a:pathLst>
              </a:custGeom>
              <a:solidFill>
                <a:srgbClr val="52A05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6"/>
              <p:cNvSpPr/>
              <p:nvPr/>
            </p:nvSpPr>
            <p:spPr>
              <a:xfrm>
                <a:off x="211710" y="6016810"/>
                <a:ext cx="239229" cy="366053"/>
              </a:xfrm>
              <a:custGeom>
                <a:avLst/>
                <a:gdLst/>
                <a:ahLst/>
                <a:cxnLst/>
                <a:rect l="l" t="t" r="r" b="b"/>
                <a:pathLst>
                  <a:path w="239229" h="366053" extrusionOk="0">
                    <a:moveTo>
                      <a:pt x="0" y="176058"/>
                    </a:moveTo>
                    <a:cubicBezTo>
                      <a:pt x="0" y="176058"/>
                      <a:pt x="14076" y="18817"/>
                      <a:pt x="100869" y="1406"/>
                    </a:cubicBezTo>
                    <a:cubicBezTo>
                      <a:pt x="239563" y="-26347"/>
                      <a:pt x="239229" y="366054"/>
                      <a:pt x="239229" y="366054"/>
                    </a:cubicBezTo>
                    <a:cubicBezTo>
                      <a:pt x="239229" y="366054"/>
                      <a:pt x="109141" y="232696"/>
                      <a:pt x="100001" y="68184"/>
                    </a:cubicBezTo>
                    <a:cubicBezTo>
                      <a:pt x="84257" y="146771"/>
                      <a:pt x="63043" y="175991"/>
                      <a:pt x="63043" y="175991"/>
                    </a:cubicBezTo>
                    <a:lnTo>
                      <a:pt x="0" y="1759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6"/>
              <p:cNvSpPr/>
              <p:nvPr/>
            </p:nvSpPr>
            <p:spPr>
              <a:xfrm>
                <a:off x="-126853" y="6089372"/>
                <a:ext cx="210609" cy="281750"/>
              </a:xfrm>
              <a:custGeom>
                <a:avLst/>
                <a:gdLst/>
                <a:ahLst/>
                <a:cxnLst/>
                <a:rect l="l" t="t" r="r" b="b"/>
                <a:pathLst>
                  <a:path w="210609" h="281750" extrusionOk="0">
                    <a:moveTo>
                      <a:pt x="210610" y="106831"/>
                    </a:moveTo>
                    <a:cubicBezTo>
                      <a:pt x="210610" y="106831"/>
                      <a:pt x="189729" y="-18854"/>
                      <a:pt x="97466" y="2427"/>
                    </a:cubicBezTo>
                    <a:cubicBezTo>
                      <a:pt x="333" y="24842"/>
                      <a:pt x="0" y="281750"/>
                      <a:pt x="0" y="28175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6"/>
              <p:cNvSpPr/>
              <p:nvPr/>
            </p:nvSpPr>
            <p:spPr>
              <a:xfrm>
                <a:off x="193831" y="5776451"/>
                <a:ext cx="306742" cy="416483"/>
              </a:xfrm>
              <a:custGeom>
                <a:avLst/>
                <a:gdLst/>
                <a:ahLst/>
                <a:cxnLst/>
                <a:rect l="l" t="t" r="r" b="b"/>
                <a:pathLst>
                  <a:path w="306742" h="416483" extrusionOk="0">
                    <a:moveTo>
                      <a:pt x="0" y="416484"/>
                    </a:moveTo>
                    <a:cubicBezTo>
                      <a:pt x="0" y="416484"/>
                      <a:pt x="6538" y="48700"/>
                      <a:pt x="306742" y="0"/>
                    </a:cubicBezTo>
                  </a:path>
                </a:pathLst>
              </a:custGeom>
              <a:noFill/>
              <a:ln w="9525" cap="rnd"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40" name="Google Shape;840;p36"/>
          <p:cNvGrpSpPr/>
          <p:nvPr/>
        </p:nvGrpSpPr>
        <p:grpSpPr>
          <a:xfrm>
            <a:off x="3610250" y="2528692"/>
            <a:ext cx="4894800" cy="2214406"/>
            <a:chOff x="3610250" y="2528692"/>
            <a:chExt cx="4894800" cy="2214406"/>
          </a:xfrm>
        </p:grpSpPr>
        <p:cxnSp>
          <p:nvCxnSpPr>
            <p:cNvPr id="841" name="Google Shape;841;p36"/>
            <p:cNvCxnSpPr/>
            <p:nvPr/>
          </p:nvCxnSpPr>
          <p:spPr>
            <a:xfrm>
              <a:off x="3610250" y="4607871"/>
              <a:ext cx="4894800" cy="0"/>
            </a:xfrm>
            <a:prstGeom prst="straightConnector1">
              <a:avLst/>
            </a:prstGeom>
            <a:noFill/>
            <a:ln w="9525" cap="flat" cmpd="sng">
              <a:solidFill>
                <a:schemeClr val="dk1"/>
              </a:solidFill>
              <a:prstDash val="solid"/>
              <a:miter lim="8000"/>
              <a:headEnd type="none" w="sm" len="sm"/>
              <a:tailEnd type="none" w="sm" len="sm"/>
            </a:ln>
          </p:spPr>
        </p:cxnSp>
        <p:grpSp>
          <p:nvGrpSpPr>
            <p:cNvPr id="842" name="Google Shape;842;p36"/>
            <p:cNvGrpSpPr/>
            <p:nvPr/>
          </p:nvGrpSpPr>
          <p:grpSpPr>
            <a:xfrm>
              <a:off x="5702865" y="2528692"/>
              <a:ext cx="608455" cy="501606"/>
              <a:chOff x="1511408" y="4363269"/>
              <a:chExt cx="425077" cy="350430"/>
            </a:xfrm>
          </p:grpSpPr>
          <p:sp>
            <p:nvSpPr>
              <p:cNvPr id="843" name="Google Shape;843;p36"/>
              <p:cNvSpPr/>
              <p:nvPr/>
            </p:nvSpPr>
            <p:spPr>
              <a:xfrm>
                <a:off x="1511408" y="4363269"/>
                <a:ext cx="425077" cy="241650"/>
              </a:xfrm>
              <a:custGeom>
                <a:avLst/>
                <a:gdLst/>
                <a:ahLst/>
                <a:cxnLst/>
                <a:rect l="l" t="t" r="r" b="b"/>
                <a:pathLst>
                  <a:path w="425077" h="241650" extrusionOk="0">
                    <a:moveTo>
                      <a:pt x="391973" y="0"/>
                    </a:moveTo>
                    <a:cubicBezTo>
                      <a:pt x="410256" y="0"/>
                      <a:pt x="425078" y="14821"/>
                      <a:pt x="425078" y="33105"/>
                    </a:cubicBezTo>
                    <a:lnTo>
                      <a:pt x="425078" y="208546"/>
                    </a:lnTo>
                    <a:cubicBezTo>
                      <a:pt x="425078" y="226829"/>
                      <a:pt x="410256" y="241650"/>
                      <a:pt x="391973" y="241650"/>
                    </a:cubicBezTo>
                    <a:lnTo>
                      <a:pt x="33105" y="241650"/>
                    </a:lnTo>
                    <a:cubicBezTo>
                      <a:pt x="14821" y="241650"/>
                      <a:pt x="0" y="226829"/>
                      <a:pt x="0" y="208546"/>
                    </a:cubicBezTo>
                    <a:lnTo>
                      <a:pt x="0" y="33105"/>
                    </a:lnTo>
                    <a:cubicBezTo>
                      <a:pt x="0" y="14821"/>
                      <a:pt x="14821" y="0"/>
                      <a:pt x="33105" y="0"/>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6"/>
              <p:cNvSpPr/>
              <p:nvPr/>
            </p:nvSpPr>
            <p:spPr>
              <a:xfrm>
                <a:off x="1771607" y="4579414"/>
                <a:ext cx="130421" cy="134285"/>
              </a:xfrm>
              <a:custGeom>
                <a:avLst/>
                <a:gdLst/>
                <a:ahLst/>
                <a:cxnLst/>
                <a:rect l="l" t="t" r="r" b="b"/>
                <a:pathLst>
                  <a:path w="130421" h="134285" extrusionOk="0">
                    <a:moveTo>
                      <a:pt x="0" y="0"/>
                    </a:moveTo>
                    <a:lnTo>
                      <a:pt x="130422" y="134286"/>
                    </a:lnTo>
                    <a:lnTo>
                      <a:pt x="96351" y="0"/>
                    </a:lnTo>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6"/>
              <p:cNvSpPr/>
              <p:nvPr/>
            </p:nvSpPr>
            <p:spPr>
              <a:xfrm>
                <a:off x="1573753" y="4444613"/>
                <a:ext cx="300323" cy="6440"/>
              </a:xfrm>
              <a:custGeom>
                <a:avLst/>
                <a:gdLst/>
                <a:ahLst/>
                <a:cxnLst/>
                <a:rect l="l" t="t" r="r" b="b"/>
                <a:pathLst>
                  <a:path w="300323" h="6440" extrusionOk="0">
                    <a:moveTo>
                      <a:pt x="0" y="0"/>
                    </a:moveTo>
                    <a:lnTo>
                      <a:pt x="30032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6"/>
              <p:cNvSpPr/>
              <p:nvPr/>
            </p:nvSpPr>
            <p:spPr>
              <a:xfrm>
                <a:off x="1573753" y="4484094"/>
                <a:ext cx="300323" cy="6440"/>
              </a:xfrm>
              <a:custGeom>
                <a:avLst/>
                <a:gdLst/>
                <a:ahLst/>
                <a:cxnLst/>
                <a:rect l="l" t="t" r="r" b="b"/>
                <a:pathLst>
                  <a:path w="300323" h="6440" extrusionOk="0">
                    <a:moveTo>
                      <a:pt x="0" y="0"/>
                    </a:moveTo>
                    <a:lnTo>
                      <a:pt x="30032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6"/>
              <p:cNvSpPr/>
              <p:nvPr/>
            </p:nvSpPr>
            <p:spPr>
              <a:xfrm>
                <a:off x="1573753" y="4523574"/>
                <a:ext cx="114384" cy="6440"/>
              </a:xfrm>
              <a:custGeom>
                <a:avLst/>
                <a:gdLst/>
                <a:ahLst/>
                <a:cxnLst/>
                <a:rect l="l" t="t" r="r" b="b"/>
                <a:pathLst>
                  <a:path w="114384" h="6440" extrusionOk="0">
                    <a:moveTo>
                      <a:pt x="0" y="0"/>
                    </a:moveTo>
                    <a:lnTo>
                      <a:pt x="114384" y="0"/>
                    </a:lnTo>
                  </a:path>
                </a:pathLst>
              </a:custGeom>
              <a:noFill/>
              <a:ln w="12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8" name="Google Shape;848;p36"/>
            <p:cNvGrpSpPr/>
            <p:nvPr/>
          </p:nvGrpSpPr>
          <p:grpSpPr>
            <a:xfrm>
              <a:off x="5180216" y="2754866"/>
              <a:ext cx="2543946" cy="1988233"/>
              <a:chOff x="9291263" y="4252708"/>
              <a:chExt cx="1777243" cy="1389013"/>
            </a:xfrm>
          </p:grpSpPr>
          <p:sp>
            <p:nvSpPr>
              <p:cNvPr id="849" name="Google Shape;849;p36"/>
              <p:cNvSpPr/>
              <p:nvPr/>
            </p:nvSpPr>
            <p:spPr>
              <a:xfrm>
                <a:off x="10336922" y="4302268"/>
                <a:ext cx="442724" cy="473245"/>
              </a:xfrm>
              <a:custGeom>
                <a:avLst/>
                <a:gdLst/>
                <a:ahLst/>
                <a:cxnLst/>
                <a:rect l="l" t="t" r="r" b="b"/>
                <a:pathLst>
                  <a:path w="442724" h="473245" extrusionOk="0">
                    <a:moveTo>
                      <a:pt x="220654" y="1103"/>
                    </a:moveTo>
                    <a:cubicBezTo>
                      <a:pt x="220654" y="1103"/>
                      <a:pt x="308632" y="-20923"/>
                      <a:pt x="358160" y="131847"/>
                    </a:cubicBezTo>
                    <a:cubicBezTo>
                      <a:pt x="376258" y="187816"/>
                      <a:pt x="442725" y="421995"/>
                      <a:pt x="442725" y="421995"/>
                    </a:cubicBezTo>
                    <a:cubicBezTo>
                      <a:pt x="442725" y="421995"/>
                      <a:pt x="271406" y="511970"/>
                      <a:pt x="0" y="453489"/>
                    </a:cubicBezTo>
                    <a:cubicBezTo>
                      <a:pt x="0" y="453489"/>
                      <a:pt x="25505" y="371758"/>
                      <a:pt x="17712" y="274312"/>
                    </a:cubicBezTo>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6"/>
              <p:cNvSpPr/>
              <p:nvPr/>
            </p:nvSpPr>
            <p:spPr>
              <a:xfrm>
                <a:off x="9643788" y="5170336"/>
                <a:ext cx="643219" cy="373488"/>
              </a:xfrm>
              <a:custGeom>
                <a:avLst/>
                <a:gdLst/>
                <a:ahLst/>
                <a:cxnLst/>
                <a:rect l="l" t="t" r="r" b="b"/>
                <a:pathLst>
                  <a:path w="643219" h="373488" extrusionOk="0">
                    <a:moveTo>
                      <a:pt x="422566" y="0"/>
                    </a:moveTo>
                    <a:lnTo>
                      <a:pt x="400732" y="110842"/>
                    </a:lnTo>
                    <a:lnTo>
                      <a:pt x="0" y="286863"/>
                    </a:lnTo>
                    <a:lnTo>
                      <a:pt x="26406" y="373489"/>
                    </a:lnTo>
                    <a:cubicBezTo>
                      <a:pt x="26406" y="373489"/>
                      <a:pt x="463335" y="318808"/>
                      <a:pt x="560330" y="260843"/>
                    </a:cubicBezTo>
                    <a:cubicBezTo>
                      <a:pt x="598716" y="237850"/>
                      <a:pt x="643220" y="15779"/>
                      <a:pt x="643220" y="15779"/>
                    </a:cubicBezTo>
                    <a:lnTo>
                      <a:pt x="422566" y="64"/>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6"/>
              <p:cNvSpPr/>
              <p:nvPr/>
            </p:nvSpPr>
            <p:spPr>
              <a:xfrm>
                <a:off x="10051862" y="4791248"/>
                <a:ext cx="1016644" cy="752448"/>
              </a:xfrm>
              <a:custGeom>
                <a:avLst/>
                <a:gdLst/>
                <a:ahLst/>
                <a:cxnLst/>
                <a:rect l="l" t="t" r="r" b="b"/>
                <a:pathLst>
                  <a:path w="1016644" h="752448" extrusionOk="0">
                    <a:moveTo>
                      <a:pt x="737316" y="485036"/>
                    </a:moveTo>
                    <a:cubicBezTo>
                      <a:pt x="747622" y="597489"/>
                      <a:pt x="753290" y="669108"/>
                      <a:pt x="761597" y="752449"/>
                    </a:cubicBezTo>
                    <a:lnTo>
                      <a:pt x="191543" y="752449"/>
                    </a:lnTo>
                    <a:cubicBezTo>
                      <a:pt x="181367" y="639867"/>
                      <a:pt x="169387" y="419020"/>
                      <a:pt x="166553" y="392099"/>
                    </a:cubicBezTo>
                    <a:lnTo>
                      <a:pt x="0" y="379089"/>
                    </a:lnTo>
                    <a:cubicBezTo>
                      <a:pt x="0" y="379089"/>
                      <a:pt x="47531" y="179560"/>
                      <a:pt x="62152" y="114832"/>
                    </a:cubicBezTo>
                    <a:cubicBezTo>
                      <a:pt x="83985" y="18224"/>
                      <a:pt x="183621" y="6244"/>
                      <a:pt x="215953" y="5665"/>
                    </a:cubicBezTo>
                    <a:lnTo>
                      <a:pt x="640322" y="11590"/>
                    </a:lnTo>
                    <a:cubicBezTo>
                      <a:pt x="640322" y="11590"/>
                      <a:pt x="746849" y="-21000"/>
                      <a:pt x="811319" y="23118"/>
                    </a:cubicBezTo>
                    <a:cubicBezTo>
                      <a:pt x="897172" y="81856"/>
                      <a:pt x="1016645" y="444847"/>
                      <a:pt x="1016645" y="444847"/>
                    </a:cubicBezTo>
                    <a:cubicBezTo>
                      <a:pt x="923836" y="495470"/>
                      <a:pt x="737316" y="485036"/>
                      <a:pt x="737316" y="48503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6"/>
              <p:cNvSpPr/>
              <p:nvPr/>
            </p:nvSpPr>
            <p:spPr>
              <a:xfrm>
                <a:off x="10216680" y="5007648"/>
                <a:ext cx="9399" cy="159275"/>
              </a:xfrm>
              <a:custGeom>
                <a:avLst/>
                <a:gdLst/>
                <a:ahLst/>
                <a:cxnLst/>
                <a:rect l="l" t="t" r="r" b="b"/>
                <a:pathLst>
                  <a:path w="9399" h="159275" extrusionOk="0">
                    <a:moveTo>
                      <a:pt x="9400" y="0"/>
                    </a:moveTo>
                    <a:cubicBezTo>
                      <a:pt x="9400" y="0"/>
                      <a:pt x="-2902" y="109812"/>
                      <a:pt x="641" y="15927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6"/>
              <p:cNvSpPr/>
              <p:nvPr/>
            </p:nvSpPr>
            <p:spPr>
              <a:xfrm>
                <a:off x="10714929" y="4818166"/>
                <a:ext cx="83137" cy="208416"/>
              </a:xfrm>
              <a:custGeom>
                <a:avLst/>
                <a:gdLst/>
                <a:ahLst/>
                <a:cxnLst/>
                <a:rect l="l" t="t" r="r" b="b"/>
                <a:pathLst>
                  <a:path w="83137" h="208416" extrusionOk="0">
                    <a:moveTo>
                      <a:pt x="3984" y="208417"/>
                    </a:moveTo>
                    <a:cubicBezTo>
                      <a:pt x="3984" y="208417"/>
                      <a:pt x="-26867" y="36969"/>
                      <a:pt x="83138"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6"/>
              <p:cNvSpPr/>
              <p:nvPr/>
            </p:nvSpPr>
            <p:spPr>
              <a:xfrm>
                <a:off x="10718912" y="5049383"/>
                <a:ext cx="102984" cy="337292"/>
              </a:xfrm>
              <a:custGeom>
                <a:avLst/>
                <a:gdLst/>
                <a:ahLst/>
                <a:cxnLst/>
                <a:rect l="l" t="t" r="r" b="b"/>
                <a:pathLst>
                  <a:path w="102984" h="337292" extrusionOk="0">
                    <a:moveTo>
                      <a:pt x="64921" y="227094"/>
                    </a:moveTo>
                    <a:lnTo>
                      <a:pt x="45020" y="227094"/>
                    </a:lnTo>
                    <a:lnTo>
                      <a:pt x="0" y="0"/>
                    </a:lnTo>
                    <a:lnTo>
                      <a:pt x="19064" y="307666"/>
                    </a:lnTo>
                    <a:lnTo>
                      <a:pt x="102985" y="337293"/>
                    </a:lnTo>
                    <a:lnTo>
                      <a:pt x="99249" y="270053"/>
                    </a:lnTo>
                    <a:lnTo>
                      <a:pt x="64921" y="2270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6"/>
              <p:cNvSpPr/>
              <p:nvPr/>
            </p:nvSpPr>
            <p:spPr>
              <a:xfrm>
                <a:off x="10266282" y="4574906"/>
                <a:ext cx="425966" cy="371989"/>
              </a:xfrm>
              <a:custGeom>
                <a:avLst/>
                <a:gdLst/>
                <a:ahLst/>
                <a:cxnLst/>
                <a:rect l="l" t="t" r="r" b="b"/>
                <a:pathLst>
                  <a:path w="425966" h="371989" extrusionOk="0">
                    <a:moveTo>
                      <a:pt x="101297" y="47982"/>
                    </a:moveTo>
                    <a:cubicBezTo>
                      <a:pt x="101297" y="47982"/>
                      <a:pt x="115724" y="186712"/>
                      <a:pt x="105742" y="199465"/>
                    </a:cubicBezTo>
                    <a:cubicBezTo>
                      <a:pt x="90864" y="218464"/>
                      <a:pt x="1533" y="221942"/>
                      <a:pt x="1533" y="221942"/>
                    </a:cubicBezTo>
                    <a:cubicBezTo>
                      <a:pt x="1533" y="221942"/>
                      <a:pt x="-25453" y="368981"/>
                      <a:pt x="147025" y="371943"/>
                    </a:cubicBezTo>
                    <a:cubicBezTo>
                      <a:pt x="319504" y="374970"/>
                      <a:pt x="425967" y="227932"/>
                      <a:pt x="425967" y="227932"/>
                    </a:cubicBezTo>
                    <a:cubicBezTo>
                      <a:pt x="425967" y="227932"/>
                      <a:pt x="344171" y="224196"/>
                      <a:pt x="324721" y="209963"/>
                    </a:cubicBezTo>
                    <a:cubicBezTo>
                      <a:pt x="296125" y="189095"/>
                      <a:pt x="245244" y="0"/>
                      <a:pt x="245244" y="0"/>
                    </a:cubicBezTo>
                    <a:lnTo>
                      <a:pt x="101297" y="47982"/>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6"/>
              <p:cNvSpPr/>
              <p:nvPr/>
            </p:nvSpPr>
            <p:spPr>
              <a:xfrm>
                <a:off x="10367514" y="4602471"/>
                <a:ext cx="141370" cy="87591"/>
              </a:xfrm>
              <a:custGeom>
                <a:avLst/>
                <a:gdLst/>
                <a:ahLst/>
                <a:cxnLst/>
                <a:rect l="l" t="t" r="r" b="b"/>
                <a:pathLst>
                  <a:path w="141370" h="87591" extrusionOk="0">
                    <a:moveTo>
                      <a:pt x="141371" y="14427"/>
                    </a:moveTo>
                    <a:cubicBezTo>
                      <a:pt x="141371" y="14427"/>
                      <a:pt x="89074" y="74324"/>
                      <a:pt x="5732" y="87592"/>
                    </a:cubicBezTo>
                    <a:cubicBezTo>
                      <a:pt x="3349" y="52748"/>
                      <a:pt x="0" y="20416"/>
                      <a:pt x="0" y="20416"/>
                    </a:cubicBezTo>
                    <a:lnTo>
                      <a:pt x="61185" y="0"/>
                    </a:lnTo>
                    <a:lnTo>
                      <a:pt x="141371" y="14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6"/>
              <p:cNvSpPr/>
              <p:nvPr/>
            </p:nvSpPr>
            <p:spPr>
              <a:xfrm>
                <a:off x="10250862" y="4260188"/>
                <a:ext cx="375383" cy="404085"/>
              </a:xfrm>
              <a:custGeom>
                <a:avLst/>
                <a:gdLst/>
                <a:ahLst/>
                <a:cxnLst/>
                <a:rect l="l" t="t" r="r" b="b"/>
                <a:pathLst>
                  <a:path w="375383" h="404085" extrusionOk="0">
                    <a:moveTo>
                      <a:pt x="166438" y="9306"/>
                    </a:moveTo>
                    <a:cubicBezTo>
                      <a:pt x="137843" y="21157"/>
                      <a:pt x="112724" y="36550"/>
                      <a:pt x="74468" y="92261"/>
                    </a:cubicBezTo>
                    <a:cubicBezTo>
                      <a:pt x="41749" y="139985"/>
                      <a:pt x="-12159" y="253984"/>
                      <a:pt x="2462" y="342219"/>
                    </a:cubicBezTo>
                    <a:cubicBezTo>
                      <a:pt x="15407" y="420472"/>
                      <a:pt x="158710" y="417445"/>
                      <a:pt x="233420" y="372232"/>
                    </a:cubicBezTo>
                    <a:cubicBezTo>
                      <a:pt x="312704" y="324250"/>
                      <a:pt x="376402" y="272275"/>
                      <a:pt x="375371" y="155249"/>
                    </a:cubicBezTo>
                    <a:cubicBezTo>
                      <a:pt x="374340" y="38289"/>
                      <a:pt x="249071" y="-25022"/>
                      <a:pt x="166438" y="9306"/>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6"/>
              <p:cNvSpPr/>
              <p:nvPr/>
            </p:nvSpPr>
            <p:spPr>
              <a:xfrm>
                <a:off x="10312899" y="4252708"/>
                <a:ext cx="331942" cy="334821"/>
              </a:xfrm>
              <a:custGeom>
                <a:avLst/>
                <a:gdLst/>
                <a:ahLst/>
                <a:cxnLst/>
                <a:rect l="l" t="t" r="r" b="b"/>
                <a:pathLst>
                  <a:path w="331942" h="334821" extrusionOk="0">
                    <a:moveTo>
                      <a:pt x="0" y="101157"/>
                    </a:moveTo>
                    <a:cubicBezTo>
                      <a:pt x="0" y="101157"/>
                      <a:pt x="84758" y="130398"/>
                      <a:pt x="149228" y="87632"/>
                    </a:cubicBezTo>
                    <a:cubicBezTo>
                      <a:pt x="149228" y="87632"/>
                      <a:pt x="108008" y="256375"/>
                      <a:pt x="238945" y="334821"/>
                    </a:cubicBezTo>
                    <a:cubicBezTo>
                      <a:pt x="238945" y="334821"/>
                      <a:pt x="419925" y="200600"/>
                      <a:pt x="276945" y="50663"/>
                    </a:cubicBezTo>
                    <a:cubicBezTo>
                      <a:pt x="228382" y="-282"/>
                      <a:pt x="91005" y="-50325"/>
                      <a:pt x="0" y="101157"/>
                    </a:cubicBezTo>
                    <a:close/>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6"/>
              <p:cNvSpPr/>
              <p:nvPr/>
            </p:nvSpPr>
            <p:spPr>
              <a:xfrm>
                <a:off x="10489254" y="4513066"/>
                <a:ext cx="98557" cy="99406"/>
              </a:xfrm>
              <a:custGeom>
                <a:avLst/>
                <a:gdLst/>
                <a:ahLst/>
                <a:cxnLst/>
                <a:rect l="l" t="t" r="r" b="b"/>
                <a:pathLst>
                  <a:path w="98557" h="99406" extrusionOk="0">
                    <a:moveTo>
                      <a:pt x="3851" y="50440"/>
                    </a:moveTo>
                    <a:cubicBezTo>
                      <a:pt x="15895" y="25064"/>
                      <a:pt x="45779" y="-6495"/>
                      <a:pt x="70575" y="1170"/>
                    </a:cubicBezTo>
                    <a:cubicBezTo>
                      <a:pt x="115467" y="15081"/>
                      <a:pt x="103487" y="66091"/>
                      <a:pt x="54990" y="92175"/>
                    </a:cubicBezTo>
                    <a:cubicBezTo>
                      <a:pt x="12031" y="115232"/>
                      <a:pt x="-9287" y="78199"/>
                      <a:pt x="3851" y="50440"/>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0" name="Google Shape;860;p36"/>
              <p:cNvGrpSpPr/>
              <p:nvPr/>
            </p:nvGrpSpPr>
            <p:grpSpPr>
              <a:xfrm>
                <a:off x="9291263" y="5149147"/>
                <a:ext cx="850252" cy="394677"/>
                <a:chOff x="9291263" y="5149147"/>
                <a:chExt cx="850252" cy="394677"/>
              </a:xfrm>
            </p:grpSpPr>
            <p:sp>
              <p:nvSpPr>
                <p:cNvPr id="861" name="Google Shape;861;p36"/>
                <p:cNvSpPr/>
                <p:nvPr/>
              </p:nvSpPr>
              <p:spPr>
                <a:xfrm>
                  <a:off x="9807894" y="5517483"/>
                  <a:ext cx="333621" cy="26341"/>
                </a:xfrm>
                <a:custGeom>
                  <a:avLst/>
                  <a:gdLst/>
                  <a:ahLst/>
                  <a:cxnLst/>
                  <a:rect l="l" t="t" r="r" b="b"/>
                  <a:pathLst>
                    <a:path w="333621" h="26341" extrusionOk="0">
                      <a:moveTo>
                        <a:pt x="0" y="0"/>
                      </a:moveTo>
                      <a:lnTo>
                        <a:pt x="333622" y="0"/>
                      </a:lnTo>
                      <a:lnTo>
                        <a:pt x="333622" y="26342"/>
                      </a:lnTo>
                      <a:lnTo>
                        <a:pt x="0" y="263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6"/>
                <p:cNvSpPr/>
                <p:nvPr/>
              </p:nvSpPr>
              <p:spPr>
                <a:xfrm>
                  <a:off x="9317412" y="5149147"/>
                  <a:ext cx="612852" cy="394484"/>
                </a:xfrm>
                <a:custGeom>
                  <a:avLst/>
                  <a:gdLst/>
                  <a:ahLst/>
                  <a:cxnLst/>
                  <a:rect l="l" t="t" r="r" b="b"/>
                  <a:pathLst>
                    <a:path w="612852" h="394484" extrusionOk="0">
                      <a:moveTo>
                        <a:pt x="612852" y="394420"/>
                      </a:moveTo>
                      <a:lnTo>
                        <a:pt x="77126" y="394420"/>
                      </a:lnTo>
                      <a:cubicBezTo>
                        <a:pt x="77126" y="394420"/>
                        <a:pt x="741" y="39738"/>
                        <a:pt x="741" y="39738"/>
                      </a:cubicBezTo>
                      <a:cubicBezTo>
                        <a:pt x="-3639" y="19257"/>
                        <a:pt x="11948" y="0"/>
                        <a:pt x="32880" y="0"/>
                      </a:cubicBezTo>
                      <a:lnTo>
                        <a:pt x="493509" y="0"/>
                      </a:lnTo>
                      <a:cubicBezTo>
                        <a:pt x="513604" y="0"/>
                        <a:pt x="530929" y="13976"/>
                        <a:pt x="535115" y="33620"/>
                      </a:cubicBezTo>
                      <a:lnTo>
                        <a:pt x="612788" y="3944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6"/>
                <p:cNvSpPr/>
                <p:nvPr/>
              </p:nvSpPr>
              <p:spPr>
                <a:xfrm>
                  <a:off x="9291263" y="5149340"/>
                  <a:ext cx="612853" cy="394484"/>
                </a:xfrm>
                <a:custGeom>
                  <a:avLst/>
                  <a:gdLst/>
                  <a:ahLst/>
                  <a:cxnLst/>
                  <a:rect l="l" t="t" r="r" b="b"/>
                  <a:pathLst>
                    <a:path w="612853" h="394484" extrusionOk="0">
                      <a:moveTo>
                        <a:pt x="612853" y="394420"/>
                      </a:moveTo>
                      <a:lnTo>
                        <a:pt x="77126" y="394420"/>
                      </a:lnTo>
                      <a:cubicBezTo>
                        <a:pt x="77126" y="394420"/>
                        <a:pt x="741" y="39739"/>
                        <a:pt x="741" y="39739"/>
                      </a:cubicBezTo>
                      <a:cubicBezTo>
                        <a:pt x="-3638" y="19257"/>
                        <a:pt x="11947" y="0"/>
                        <a:pt x="32879" y="0"/>
                      </a:cubicBezTo>
                      <a:lnTo>
                        <a:pt x="493509" y="0"/>
                      </a:lnTo>
                      <a:cubicBezTo>
                        <a:pt x="513604" y="0"/>
                        <a:pt x="530929" y="13976"/>
                        <a:pt x="535115" y="33620"/>
                      </a:cubicBezTo>
                      <a:lnTo>
                        <a:pt x="612789" y="39448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4" name="Google Shape;864;p36"/>
              <p:cNvSpPr/>
              <p:nvPr/>
            </p:nvSpPr>
            <p:spPr>
              <a:xfrm>
                <a:off x="9965430" y="5093899"/>
                <a:ext cx="503730" cy="547822"/>
              </a:xfrm>
              <a:custGeom>
                <a:avLst/>
                <a:gdLst/>
                <a:ahLst/>
                <a:cxnLst/>
                <a:rect l="l" t="t" r="r" b="b"/>
                <a:pathLst>
                  <a:path w="503730" h="547822" extrusionOk="0">
                    <a:moveTo>
                      <a:pt x="502171" y="486702"/>
                    </a:moveTo>
                    <a:lnTo>
                      <a:pt x="148519" y="547823"/>
                    </a:lnTo>
                    <a:cubicBezTo>
                      <a:pt x="150129" y="501128"/>
                      <a:pt x="150773" y="455272"/>
                      <a:pt x="149292" y="411669"/>
                    </a:cubicBezTo>
                    <a:cubicBezTo>
                      <a:pt x="137248" y="41722"/>
                      <a:pt x="0" y="61302"/>
                      <a:pt x="0" y="61302"/>
                    </a:cubicBezTo>
                    <a:lnTo>
                      <a:pt x="353651" y="181"/>
                    </a:lnTo>
                    <a:cubicBezTo>
                      <a:pt x="353651" y="181"/>
                      <a:pt x="490900" y="-19463"/>
                      <a:pt x="502944" y="350548"/>
                    </a:cubicBezTo>
                    <a:cubicBezTo>
                      <a:pt x="504361" y="394151"/>
                      <a:pt x="503717" y="440007"/>
                      <a:pt x="502171" y="486702"/>
                    </a:cubicBezTo>
                    <a:close/>
                  </a:path>
                </a:pathLst>
              </a:custGeom>
              <a:solidFill>
                <a:schemeClr val="accent5"/>
              </a:solid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6"/>
              <p:cNvSpPr/>
              <p:nvPr/>
            </p:nvSpPr>
            <p:spPr>
              <a:xfrm>
                <a:off x="9922504" y="5094144"/>
                <a:ext cx="396576" cy="145557"/>
              </a:xfrm>
              <a:custGeom>
                <a:avLst/>
                <a:gdLst/>
                <a:ahLst/>
                <a:cxnLst/>
                <a:rect l="l" t="t" r="r" b="b"/>
                <a:pathLst>
                  <a:path w="396576" h="145557" extrusionOk="0">
                    <a:moveTo>
                      <a:pt x="42926" y="61121"/>
                    </a:moveTo>
                    <a:cubicBezTo>
                      <a:pt x="42926" y="61121"/>
                      <a:pt x="-12335" y="62989"/>
                      <a:pt x="2543" y="145557"/>
                    </a:cubicBezTo>
                    <a:lnTo>
                      <a:pt x="356195" y="84436"/>
                    </a:lnTo>
                    <a:cubicBezTo>
                      <a:pt x="341317" y="1804"/>
                      <a:pt x="396577" y="0"/>
                      <a:pt x="396577" y="0"/>
                    </a:cubicBezTo>
                    <a:lnTo>
                      <a:pt x="42926" y="611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6"/>
              <p:cNvSpPr/>
              <p:nvPr/>
            </p:nvSpPr>
            <p:spPr>
              <a:xfrm>
                <a:off x="10236586" y="5171182"/>
                <a:ext cx="780778" cy="416392"/>
              </a:xfrm>
              <a:custGeom>
                <a:avLst/>
                <a:gdLst/>
                <a:ahLst/>
                <a:cxnLst/>
                <a:rect l="l" t="t" r="r" b="b"/>
                <a:pathLst>
                  <a:path w="780778" h="416392" extrusionOk="0">
                    <a:moveTo>
                      <a:pt x="773311" y="87004"/>
                    </a:moveTo>
                    <a:cubicBezTo>
                      <a:pt x="678699" y="106004"/>
                      <a:pt x="547247" y="105295"/>
                      <a:pt x="547247" y="105295"/>
                    </a:cubicBezTo>
                    <a:lnTo>
                      <a:pt x="555298" y="162037"/>
                    </a:lnTo>
                    <a:lnTo>
                      <a:pt x="555427" y="164356"/>
                    </a:lnTo>
                    <a:cubicBezTo>
                      <a:pt x="479750" y="117661"/>
                      <a:pt x="343338" y="21181"/>
                      <a:pt x="304244" y="10748"/>
                    </a:cubicBezTo>
                    <a:cubicBezTo>
                      <a:pt x="233913" y="-8059"/>
                      <a:pt x="133892" y="3534"/>
                      <a:pt x="133892" y="3534"/>
                    </a:cubicBezTo>
                    <a:cubicBezTo>
                      <a:pt x="133892" y="3534"/>
                      <a:pt x="133892" y="3534"/>
                      <a:pt x="133892" y="3534"/>
                    </a:cubicBezTo>
                    <a:cubicBezTo>
                      <a:pt x="130607" y="3792"/>
                      <a:pt x="90610" y="6690"/>
                      <a:pt x="71160" y="16480"/>
                    </a:cubicBezTo>
                    <a:cubicBezTo>
                      <a:pt x="52289" y="25948"/>
                      <a:pt x="7012" y="61049"/>
                      <a:pt x="313" y="74316"/>
                    </a:cubicBezTo>
                    <a:cubicBezTo>
                      <a:pt x="-1297" y="77536"/>
                      <a:pt x="2890" y="96214"/>
                      <a:pt x="22405" y="94733"/>
                    </a:cubicBezTo>
                    <a:cubicBezTo>
                      <a:pt x="17124" y="99370"/>
                      <a:pt x="13710" y="102784"/>
                      <a:pt x="12036" y="104329"/>
                    </a:cubicBezTo>
                    <a:cubicBezTo>
                      <a:pt x="7591" y="108516"/>
                      <a:pt x="13968" y="126227"/>
                      <a:pt x="28974" y="127258"/>
                    </a:cubicBezTo>
                    <a:cubicBezTo>
                      <a:pt x="34964" y="127644"/>
                      <a:pt x="40954" y="124939"/>
                      <a:pt x="46299" y="122749"/>
                    </a:cubicBezTo>
                    <a:cubicBezTo>
                      <a:pt x="40825" y="127129"/>
                      <a:pt x="37605" y="129898"/>
                      <a:pt x="35866" y="131637"/>
                    </a:cubicBezTo>
                    <a:cubicBezTo>
                      <a:pt x="28395" y="139173"/>
                      <a:pt x="39086" y="159654"/>
                      <a:pt x="59632" y="157078"/>
                    </a:cubicBezTo>
                    <a:cubicBezTo>
                      <a:pt x="82238" y="154244"/>
                      <a:pt x="139881" y="118821"/>
                      <a:pt x="139881" y="118821"/>
                    </a:cubicBezTo>
                    <a:lnTo>
                      <a:pt x="153793" y="115922"/>
                    </a:lnTo>
                    <a:cubicBezTo>
                      <a:pt x="149864" y="119400"/>
                      <a:pt x="145871" y="120302"/>
                      <a:pt x="143488" y="123716"/>
                    </a:cubicBezTo>
                    <a:cubicBezTo>
                      <a:pt x="133376" y="138593"/>
                      <a:pt x="117210" y="177365"/>
                      <a:pt x="116308" y="184837"/>
                    </a:cubicBezTo>
                    <a:cubicBezTo>
                      <a:pt x="115407" y="192307"/>
                      <a:pt x="131766" y="203643"/>
                      <a:pt x="147159" y="193982"/>
                    </a:cubicBezTo>
                    <a:cubicBezTo>
                      <a:pt x="164420" y="183162"/>
                      <a:pt x="176785" y="156562"/>
                      <a:pt x="176785" y="156562"/>
                    </a:cubicBezTo>
                    <a:lnTo>
                      <a:pt x="207185" y="138078"/>
                    </a:lnTo>
                    <a:cubicBezTo>
                      <a:pt x="248275" y="148383"/>
                      <a:pt x="268177" y="138271"/>
                      <a:pt x="286146" y="142586"/>
                    </a:cubicBezTo>
                    <a:cubicBezTo>
                      <a:pt x="359633" y="218456"/>
                      <a:pt x="509376" y="442266"/>
                      <a:pt x="675479" y="413928"/>
                    </a:cubicBezTo>
                    <a:cubicBezTo>
                      <a:pt x="814145" y="390226"/>
                      <a:pt x="777562" y="124746"/>
                      <a:pt x="773246" y="86875"/>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6"/>
              <p:cNvSpPr/>
              <p:nvPr/>
            </p:nvSpPr>
            <p:spPr>
              <a:xfrm>
                <a:off x="10794654" y="5336568"/>
                <a:ext cx="98604" cy="62602"/>
              </a:xfrm>
              <a:custGeom>
                <a:avLst/>
                <a:gdLst/>
                <a:ahLst/>
                <a:cxnLst/>
                <a:rect l="l" t="t" r="r" b="b"/>
                <a:pathLst>
                  <a:path w="98604" h="62602" extrusionOk="0">
                    <a:moveTo>
                      <a:pt x="0" y="0"/>
                    </a:moveTo>
                    <a:cubicBezTo>
                      <a:pt x="0" y="0"/>
                      <a:pt x="63246" y="39030"/>
                      <a:pt x="98605" y="6260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6"/>
              <p:cNvSpPr/>
              <p:nvPr/>
            </p:nvSpPr>
            <p:spPr>
              <a:xfrm>
                <a:off x="10288231" y="5247108"/>
                <a:ext cx="107042" cy="43087"/>
              </a:xfrm>
              <a:custGeom>
                <a:avLst/>
                <a:gdLst/>
                <a:ahLst/>
                <a:cxnLst/>
                <a:rect l="l" t="t" r="r" b="b"/>
                <a:pathLst>
                  <a:path w="107042" h="43087" extrusionOk="0">
                    <a:moveTo>
                      <a:pt x="0" y="43087"/>
                    </a:moveTo>
                    <a:cubicBezTo>
                      <a:pt x="0" y="43087"/>
                      <a:pt x="49013" y="11722"/>
                      <a:pt x="58995" y="7085"/>
                    </a:cubicBezTo>
                    <a:cubicBezTo>
                      <a:pt x="74324" y="0"/>
                      <a:pt x="107042" y="0"/>
                      <a:pt x="107042"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6"/>
              <p:cNvSpPr/>
              <p:nvPr/>
            </p:nvSpPr>
            <p:spPr>
              <a:xfrm>
                <a:off x="10264594" y="5208787"/>
                <a:ext cx="123079" cy="51653"/>
              </a:xfrm>
              <a:custGeom>
                <a:avLst/>
                <a:gdLst/>
                <a:ahLst/>
                <a:cxnLst/>
                <a:rect l="l" t="t" r="r" b="b"/>
                <a:pathLst>
                  <a:path w="123079" h="51653" extrusionOk="0">
                    <a:moveTo>
                      <a:pt x="0" y="51653"/>
                    </a:moveTo>
                    <a:cubicBezTo>
                      <a:pt x="0" y="51653"/>
                      <a:pt x="47467" y="17583"/>
                      <a:pt x="63697" y="9532"/>
                    </a:cubicBezTo>
                    <a:cubicBezTo>
                      <a:pt x="75741" y="3542"/>
                      <a:pt x="123079" y="0"/>
                      <a:pt x="123079"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0" name="Google Shape;870;p36"/>
          <p:cNvGrpSpPr/>
          <p:nvPr/>
        </p:nvGrpSpPr>
        <p:grpSpPr>
          <a:xfrm>
            <a:off x="4390520" y="1077094"/>
            <a:ext cx="362977" cy="222500"/>
            <a:chOff x="5582784" y="1377203"/>
            <a:chExt cx="219282" cy="134425"/>
          </a:xfrm>
        </p:grpSpPr>
        <p:sp>
          <p:nvSpPr>
            <p:cNvPr id="871" name="Google Shape;871;p36"/>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6"/>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6"/>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6"/>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5" name="Google Shape;875;p36"/>
          <p:cNvGrpSpPr/>
          <p:nvPr/>
        </p:nvGrpSpPr>
        <p:grpSpPr>
          <a:xfrm>
            <a:off x="3442433" y="3148594"/>
            <a:ext cx="362977" cy="222500"/>
            <a:chOff x="5582784" y="1377203"/>
            <a:chExt cx="219282" cy="134425"/>
          </a:xfrm>
        </p:grpSpPr>
        <p:sp>
          <p:nvSpPr>
            <p:cNvPr id="876" name="Google Shape;876;p36"/>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6"/>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6"/>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6"/>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0254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5"/>
          <p:cNvSpPr txBox="1">
            <a:spLocks noGrp="1"/>
          </p:cNvSpPr>
          <p:nvPr>
            <p:ph type="title"/>
          </p:nvPr>
        </p:nvSpPr>
        <p:spPr>
          <a:xfrm>
            <a:off x="720000" y="445025"/>
            <a:ext cx="7704000" cy="64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Steps</a:t>
            </a:r>
            <a:endParaRPr dirty="0"/>
          </a:p>
        </p:txBody>
      </p:sp>
      <p:sp>
        <p:nvSpPr>
          <p:cNvPr id="780" name="Google Shape;780;p35"/>
          <p:cNvSpPr/>
          <p:nvPr/>
        </p:nvSpPr>
        <p:spPr>
          <a:xfrm>
            <a:off x="6966075" y="48985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781" name="Google Shape;781;p35"/>
          <p:cNvGrpSpPr/>
          <p:nvPr/>
        </p:nvGrpSpPr>
        <p:grpSpPr>
          <a:xfrm>
            <a:off x="8203649" y="3943913"/>
            <a:ext cx="949200" cy="924093"/>
            <a:chOff x="7982550" y="3683782"/>
            <a:chExt cx="949200" cy="924093"/>
          </a:xfrm>
        </p:grpSpPr>
        <p:cxnSp>
          <p:nvCxnSpPr>
            <p:cNvPr id="782" name="Google Shape;782;p35"/>
            <p:cNvCxnSpPr/>
            <p:nvPr/>
          </p:nvCxnSpPr>
          <p:spPr>
            <a:xfrm>
              <a:off x="7982550" y="4607875"/>
              <a:ext cx="949200" cy="0"/>
            </a:xfrm>
            <a:prstGeom prst="straightConnector1">
              <a:avLst/>
            </a:prstGeom>
            <a:noFill/>
            <a:ln w="9525" cap="flat" cmpd="sng">
              <a:solidFill>
                <a:schemeClr val="dk1"/>
              </a:solidFill>
              <a:prstDash val="solid"/>
              <a:miter lim="8000"/>
              <a:headEnd type="none" w="sm" len="sm"/>
              <a:tailEnd type="none" w="sm" len="sm"/>
            </a:ln>
          </p:spPr>
        </p:cxnSp>
        <p:grpSp>
          <p:nvGrpSpPr>
            <p:cNvPr id="783" name="Google Shape;783;p35"/>
            <p:cNvGrpSpPr/>
            <p:nvPr/>
          </p:nvGrpSpPr>
          <p:grpSpPr>
            <a:xfrm flipH="1">
              <a:off x="8118589" y="3683782"/>
              <a:ext cx="677122" cy="924082"/>
              <a:chOff x="320995" y="1208613"/>
              <a:chExt cx="488262" cy="666341"/>
            </a:xfrm>
          </p:grpSpPr>
          <p:sp>
            <p:nvSpPr>
              <p:cNvPr id="784" name="Google Shape;784;p35"/>
              <p:cNvSpPr/>
              <p:nvPr/>
            </p:nvSpPr>
            <p:spPr>
              <a:xfrm>
                <a:off x="538770" y="1215311"/>
                <a:ext cx="71070" cy="317520"/>
              </a:xfrm>
              <a:custGeom>
                <a:avLst/>
                <a:gdLst/>
                <a:ahLst/>
                <a:cxnLst/>
                <a:rect l="l" t="t" r="r" b="b"/>
                <a:pathLst>
                  <a:path w="71070" h="317520" extrusionOk="0">
                    <a:moveTo>
                      <a:pt x="31349" y="317520"/>
                    </a:moveTo>
                    <a:cubicBezTo>
                      <a:pt x="31349" y="317520"/>
                      <a:pt x="-22752" y="126493"/>
                      <a:pt x="11190" y="0"/>
                    </a:cubicBezTo>
                    <a:cubicBezTo>
                      <a:pt x="11190" y="0"/>
                      <a:pt x="80748" y="134801"/>
                      <a:pt x="69928" y="3175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5"/>
              <p:cNvSpPr/>
              <p:nvPr/>
            </p:nvSpPr>
            <p:spPr>
              <a:xfrm>
                <a:off x="431456" y="1252473"/>
                <a:ext cx="161784" cy="303866"/>
              </a:xfrm>
              <a:custGeom>
                <a:avLst/>
                <a:gdLst/>
                <a:ahLst/>
                <a:cxnLst/>
                <a:rect l="l" t="t" r="r" b="b"/>
                <a:pathLst>
                  <a:path w="161784" h="303866" extrusionOk="0">
                    <a:moveTo>
                      <a:pt x="84498" y="303866"/>
                    </a:moveTo>
                    <a:cubicBezTo>
                      <a:pt x="84498" y="303866"/>
                      <a:pt x="-12175" y="168872"/>
                      <a:pt x="1286" y="0"/>
                    </a:cubicBezTo>
                    <a:cubicBezTo>
                      <a:pt x="1286" y="0"/>
                      <a:pt x="110325" y="71812"/>
                      <a:pt x="161785" y="303866"/>
                    </a:cubicBezTo>
                    <a:lnTo>
                      <a:pt x="84498" y="3038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5"/>
              <p:cNvSpPr/>
              <p:nvPr/>
            </p:nvSpPr>
            <p:spPr>
              <a:xfrm>
                <a:off x="575246" y="1208613"/>
                <a:ext cx="123552" cy="332655"/>
              </a:xfrm>
              <a:custGeom>
                <a:avLst/>
                <a:gdLst/>
                <a:ahLst/>
                <a:cxnLst/>
                <a:rect l="l" t="t" r="r" b="b"/>
                <a:pathLst>
                  <a:path w="123552" h="332655" extrusionOk="0">
                    <a:moveTo>
                      <a:pt x="1442" y="332655"/>
                    </a:moveTo>
                    <a:cubicBezTo>
                      <a:pt x="1442" y="332655"/>
                      <a:pt x="-20714" y="131066"/>
                      <a:pt x="108677" y="0"/>
                    </a:cubicBezTo>
                    <a:cubicBezTo>
                      <a:pt x="108677" y="0"/>
                      <a:pt x="157432" y="129391"/>
                      <a:pt x="78407" y="332655"/>
                    </a:cubicBezTo>
                    <a:lnTo>
                      <a:pt x="1442" y="33265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5"/>
              <p:cNvSpPr/>
              <p:nvPr/>
            </p:nvSpPr>
            <p:spPr>
              <a:xfrm>
                <a:off x="667178" y="1339614"/>
                <a:ext cx="142079" cy="193217"/>
              </a:xfrm>
              <a:custGeom>
                <a:avLst/>
                <a:gdLst/>
                <a:ahLst/>
                <a:cxnLst/>
                <a:rect l="l" t="t" r="r" b="b"/>
                <a:pathLst>
                  <a:path w="142079" h="193217" extrusionOk="0">
                    <a:moveTo>
                      <a:pt x="0" y="193217"/>
                    </a:moveTo>
                    <a:cubicBezTo>
                      <a:pt x="0" y="193217"/>
                      <a:pt x="31688" y="58416"/>
                      <a:pt x="142079" y="0"/>
                    </a:cubicBezTo>
                    <a:cubicBezTo>
                      <a:pt x="142079" y="0"/>
                      <a:pt x="125140" y="112581"/>
                      <a:pt x="38450" y="193217"/>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5"/>
              <p:cNvSpPr/>
              <p:nvPr/>
            </p:nvSpPr>
            <p:spPr>
              <a:xfrm>
                <a:off x="402535" y="1512672"/>
                <a:ext cx="348370" cy="362282"/>
              </a:xfrm>
              <a:custGeom>
                <a:avLst/>
                <a:gdLst/>
                <a:ahLst/>
                <a:cxnLst/>
                <a:rect l="l" t="t" r="r" b="b"/>
                <a:pathLst>
                  <a:path w="348370" h="362282" extrusionOk="0">
                    <a:moveTo>
                      <a:pt x="0" y="0"/>
                    </a:moveTo>
                    <a:cubicBezTo>
                      <a:pt x="0" y="0"/>
                      <a:pt x="35294" y="326408"/>
                      <a:pt x="118442" y="362282"/>
                    </a:cubicBezTo>
                    <a:lnTo>
                      <a:pt x="229928" y="362282"/>
                    </a:lnTo>
                    <a:cubicBezTo>
                      <a:pt x="313076" y="326408"/>
                      <a:pt x="348370" y="0"/>
                      <a:pt x="348370"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5"/>
              <p:cNvSpPr/>
              <p:nvPr/>
            </p:nvSpPr>
            <p:spPr>
              <a:xfrm>
                <a:off x="320995" y="1443823"/>
                <a:ext cx="223555" cy="277202"/>
              </a:xfrm>
              <a:custGeom>
                <a:avLst/>
                <a:gdLst/>
                <a:ahLst/>
                <a:cxnLst/>
                <a:rect l="l" t="t" r="r" b="b"/>
                <a:pathLst>
                  <a:path w="223555" h="277202" extrusionOk="0">
                    <a:moveTo>
                      <a:pt x="124370" y="0"/>
                    </a:moveTo>
                    <a:cubicBezTo>
                      <a:pt x="124370" y="0"/>
                      <a:pt x="-3346" y="85660"/>
                      <a:pt x="67" y="277202"/>
                    </a:cubicBezTo>
                    <a:cubicBezTo>
                      <a:pt x="67" y="277202"/>
                      <a:pt x="111747" y="218400"/>
                      <a:pt x="223555" y="32074"/>
                    </a:cubicBezTo>
                    <a:lnTo>
                      <a:pt x="12443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0" name="Google Shape;790;p35"/>
          <p:cNvGrpSpPr/>
          <p:nvPr/>
        </p:nvGrpSpPr>
        <p:grpSpPr>
          <a:xfrm>
            <a:off x="477976" y="418244"/>
            <a:ext cx="718247" cy="718247"/>
            <a:chOff x="3932594" y="2214840"/>
            <a:chExt cx="562449" cy="562449"/>
          </a:xfrm>
        </p:grpSpPr>
        <p:sp>
          <p:nvSpPr>
            <p:cNvPr id="791" name="Google Shape;791;p35"/>
            <p:cNvSpPr/>
            <p:nvPr/>
          </p:nvSpPr>
          <p:spPr>
            <a:xfrm>
              <a:off x="3932594" y="2214840"/>
              <a:ext cx="562449" cy="562449"/>
            </a:xfrm>
            <a:custGeom>
              <a:avLst/>
              <a:gdLst/>
              <a:ahLst/>
              <a:cxnLst/>
              <a:rect l="l" t="t" r="r" b="b"/>
              <a:pathLst>
                <a:path w="562449" h="562449" extrusionOk="0">
                  <a:moveTo>
                    <a:pt x="281191" y="562449"/>
                  </a:moveTo>
                  <a:cubicBezTo>
                    <a:pt x="436497" y="562449"/>
                    <a:pt x="562449" y="436564"/>
                    <a:pt x="562449" y="281258"/>
                  </a:cubicBezTo>
                  <a:cubicBezTo>
                    <a:pt x="562449" y="125952"/>
                    <a:pt x="436497" y="0"/>
                    <a:pt x="281191" y="0"/>
                  </a:cubicBezTo>
                  <a:cubicBezTo>
                    <a:pt x="125886" y="0"/>
                    <a:pt x="0" y="125886"/>
                    <a:pt x="0" y="281258"/>
                  </a:cubicBezTo>
                  <a:cubicBezTo>
                    <a:pt x="0" y="436631"/>
                    <a:pt x="125886" y="562449"/>
                    <a:pt x="281191" y="562449"/>
                  </a:cubicBezTo>
                  <a:close/>
                  <a:moveTo>
                    <a:pt x="281191" y="39294"/>
                  </a:moveTo>
                  <a:cubicBezTo>
                    <a:pt x="414816" y="39294"/>
                    <a:pt x="523156" y="147567"/>
                    <a:pt x="523156" y="281258"/>
                  </a:cubicBezTo>
                  <a:cubicBezTo>
                    <a:pt x="523156" y="414949"/>
                    <a:pt x="414816" y="523156"/>
                    <a:pt x="281191" y="523156"/>
                  </a:cubicBezTo>
                  <a:cubicBezTo>
                    <a:pt x="147567" y="523156"/>
                    <a:pt x="39293" y="414882"/>
                    <a:pt x="39293" y="281258"/>
                  </a:cubicBezTo>
                  <a:cubicBezTo>
                    <a:pt x="39293" y="147634"/>
                    <a:pt x="147567" y="39294"/>
                    <a:pt x="281191" y="39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5"/>
            <p:cNvSpPr/>
            <p:nvPr/>
          </p:nvSpPr>
          <p:spPr>
            <a:xfrm>
              <a:off x="4184499" y="2466745"/>
              <a:ext cx="58706" cy="58706"/>
            </a:xfrm>
            <a:custGeom>
              <a:avLst/>
              <a:gdLst/>
              <a:ahLst/>
              <a:cxnLst/>
              <a:rect l="l" t="t" r="r" b="b"/>
              <a:pathLst>
                <a:path w="58706" h="58706" extrusionOk="0">
                  <a:moveTo>
                    <a:pt x="0" y="29353"/>
                  </a:moveTo>
                  <a:cubicBezTo>
                    <a:pt x="0" y="13142"/>
                    <a:pt x="13142" y="0"/>
                    <a:pt x="29353" y="0"/>
                  </a:cubicBezTo>
                  <a:cubicBezTo>
                    <a:pt x="45564" y="0"/>
                    <a:pt x="58707" y="13142"/>
                    <a:pt x="58707" y="29353"/>
                  </a:cubicBezTo>
                  <a:cubicBezTo>
                    <a:pt x="58707" y="45564"/>
                    <a:pt x="45564" y="58707"/>
                    <a:pt x="29353" y="58707"/>
                  </a:cubicBezTo>
                  <a:cubicBezTo>
                    <a:pt x="13142" y="58707"/>
                    <a:pt x="0" y="45564"/>
                    <a:pt x="0" y="293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5"/>
            <p:cNvSpPr/>
            <p:nvPr/>
          </p:nvSpPr>
          <p:spPr>
            <a:xfrm>
              <a:off x="4201844" y="2673218"/>
              <a:ext cx="23882" cy="54036"/>
            </a:xfrm>
            <a:custGeom>
              <a:avLst/>
              <a:gdLst/>
              <a:ahLst/>
              <a:cxnLst/>
              <a:rect l="l" t="t" r="r" b="b"/>
              <a:pathLst>
                <a:path w="23882" h="54036" extrusionOk="0">
                  <a:moveTo>
                    <a:pt x="11941" y="0"/>
                  </a:moveTo>
                  <a:lnTo>
                    <a:pt x="11941" y="0"/>
                  </a:lnTo>
                  <a:cubicBezTo>
                    <a:pt x="18546" y="0"/>
                    <a:pt x="23883" y="5337"/>
                    <a:pt x="23883" y="11942"/>
                  </a:cubicBezTo>
                  <a:lnTo>
                    <a:pt x="23883" y="42095"/>
                  </a:lnTo>
                  <a:cubicBezTo>
                    <a:pt x="23883" y="48700"/>
                    <a:pt x="18546" y="54037"/>
                    <a:pt x="11941" y="54037"/>
                  </a:cubicBezTo>
                  <a:lnTo>
                    <a:pt x="11941" y="54037"/>
                  </a:lnTo>
                  <a:cubicBezTo>
                    <a:pt x="5337" y="54037"/>
                    <a:pt x="0" y="48700"/>
                    <a:pt x="0" y="42095"/>
                  </a:cubicBezTo>
                  <a:lnTo>
                    <a:pt x="0" y="11942"/>
                  </a:lnTo>
                  <a:cubicBezTo>
                    <a:pt x="0" y="5337"/>
                    <a:pt x="5337" y="0"/>
                    <a:pt x="119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5"/>
            <p:cNvSpPr/>
            <p:nvPr/>
          </p:nvSpPr>
          <p:spPr>
            <a:xfrm>
              <a:off x="3982628" y="2484157"/>
              <a:ext cx="54036" cy="23883"/>
            </a:xfrm>
            <a:custGeom>
              <a:avLst/>
              <a:gdLst/>
              <a:ahLst/>
              <a:cxnLst/>
              <a:rect l="l" t="t" r="r" b="b"/>
              <a:pathLst>
                <a:path w="54036" h="23883" extrusionOk="0">
                  <a:moveTo>
                    <a:pt x="54037" y="11942"/>
                  </a:moveTo>
                  <a:lnTo>
                    <a:pt x="54037" y="11942"/>
                  </a:lnTo>
                  <a:cubicBezTo>
                    <a:pt x="54037" y="18546"/>
                    <a:pt x="48700" y="23883"/>
                    <a:pt x="42095" y="23883"/>
                  </a:cubicBezTo>
                  <a:lnTo>
                    <a:pt x="11941" y="23883"/>
                  </a:lnTo>
                  <a:cubicBezTo>
                    <a:pt x="5337" y="23883"/>
                    <a:pt x="0" y="18546"/>
                    <a:pt x="0" y="11942"/>
                  </a:cubicBezTo>
                  <a:lnTo>
                    <a:pt x="0" y="11942"/>
                  </a:lnTo>
                  <a:cubicBezTo>
                    <a:pt x="0" y="5337"/>
                    <a:pt x="5337" y="0"/>
                    <a:pt x="11941" y="0"/>
                  </a:cubicBezTo>
                  <a:lnTo>
                    <a:pt x="42095" y="0"/>
                  </a:lnTo>
                  <a:cubicBezTo>
                    <a:pt x="48700" y="0"/>
                    <a:pt x="54037" y="5337"/>
                    <a:pt x="54037"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5"/>
            <p:cNvSpPr/>
            <p:nvPr/>
          </p:nvSpPr>
          <p:spPr>
            <a:xfrm>
              <a:off x="4201844" y="2264941"/>
              <a:ext cx="23882" cy="54036"/>
            </a:xfrm>
            <a:custGeom>
              <a:avLst/>
              <a:gdLst/>
              <a:ahLst/>
              <a:cxnLst/>
              <a:rect l="l" t="t" r="r" b="b"/>
              <a:pathLst>
                <a:path w="23882" h="54036" extrusionOk="0">
                  <a:moveTo>
                    <a:pt x="11941" y="54037"/>
                  </a:moveTo>
                  <a:lnTo>
                    <a:pt x="11941" y="54037"/>
                  </a:lnTo>
                  <a:cubicBezTo>
                    <a:pt x="5337" y="54037"/>
                    <a:pt x="0" y="48700"/>
                    <a:pt x="0" y="42095"/>
                  </a:cubicBezTo>
                  <a:lnTo>
                    <a:pt x="0" y="11941"/>
                  </a:lnTo>
                  <a:cubicBezTo>
                    <a:pt x="0" y="5337"/>
                    <a:pt x="5337" y="0"/>
                    <a:pt x="11941" y="0"/>
                  </a:cubicBezTo>
                  <a:lnTo>
                    <a:pt x="11941" y="0"/>
                  </a:lnTo>
                  <a:cubicBezTo>
                    <a:pt x="18546" y="0"/>
                    <a:pt x="23883" y="5337"/>
                    <a:pt x="23883" y="11941"/>
                  </a:cubicBezTo>
                  <a:lnTo>
                    <a:pt x="23883" y="42095"/>
                  </a:lnTo>
                  <a:cubicBezTo>
                    <a:pt x="23883" y="48700"/>
                    <a:pt x="18546" y="54037"/>
                    <a:pt x="11941" y="54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5"/>
            <p:cNvSpPr/>
            <p:nvPr/>
          </p:nvSpPr>
          <p:spPr>
            <a:xfrm>
              <a:off x="4390906" y="2484157"/>
              <a:ext cx="54036" cy="23883"/>
            </a:xfrm>
            <a:custGeom>
              <a:avLst/>
              <a:gdLst/>
              <a:ahLst/>
              <a:cxnLst/>
              <a:rect l="l" t="t" r="r" b="b"/>
              <a:pathLst>
                <a:path w="54036" h="23883" extrusionOk="0">
                  <a:moveTo>
                    <a:pt x="0" y="11942"/>
                  </a:moveTo>
                  <a:lnTo>
                    <a:pt x="0" y="11942"/>
                  </a:lnTo>
                  <a:cubicBezTo>
                    <a:pt x="0" y="5337"/>
                    <a:pt x="5337" y="0"/>
                    <a:pt x="11941" y="0"/>
                  </a:cubicBezTo>
                  <a:lnTo>
                    <a:pt x="42095" y="0"/>
                  </a:lnTo>
                  <a:cubicBezTo>
                    <a:pt x="48700" y="0"/>
                    <a:pt x="54037" y="5337"/>
                    <a:pt x="54037" y="11942"/>
                  </a:cubicBezTo>
                  <a:lnTo>
                    <a:pt x="54037" y="11942"/>
                  </a:lnTo>
                  <a:cubicBezTo>
                    <a:pt x="54037" y="18546"/>
                    <a:pt x="48700" y="23883"/>
                    <a:pt x="42095" y="23883"/>
                  </a:cubicBezTo>
                  <a:lnTo>
                    <a:pt x="11941" y="23883"/>
                  </a:lnTo>
                  <a:cubicBezTo>
                    <a:pt x="5337" y="23883"/>
                    <a:pt x="0" y="18546"/>
                    <a:pt x="0"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5"/>
            <p:cNvSpPr/>
            <p:nvPr/>
          </p:nvSpPr>
          <p:spPr>
            <a:xfrm>
              <a:off x="4146540" y="2318644"/>
              <a:ext cx="189061" cy="177454"/>
            </a:xfrm>
            <a:custGeom>
              <a:avLst/>
              <a:gdLst/>
              <a:ahLst/>
              <a:cxnLst/>
              <a:rect l="l" t="t" r="r" b="b"/>
              <a:pathLst>
                <a:path w="189061" h="177454" extrusionOk="0">
                  <a:moveTo>
                    <a:pt x="189062" y="0"/>
                  </a:moveTo>
                  <a:lnTo>
                    <a:pt x="67246" y="177454"/>
                  </a:lnTo>
                  <a:lnTo>
                    <a:pt x="0" y="12315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26" name="Google Shape;761;p34">
            <a:extLst>
              <a:ext uri="{FF2B5EF4-FFF2-40B4-BE49-F238E27FC236}">
                <a16:creationId xmlns:a16="http://schemas.microsoft.com/office/drawing/2014/main" id="{490FEEB4-2318-45EA-AE08-EFD1CC77A291}"/>
              </a:ext>
            </a:extLst>
          </p:cNvPr>
          <p:cNvGraphicFramePr/>
          <p:nvPr>
            <p:extLst>
              <p:ext uri="{D42A27DB-BD31-4B8C-83A1-F6EECF244321}">
                <p14:modId xmlns:p14="http://schemas.microsoft.com/office/powerpoint/2010/main" val="1771366087"/>
              </p:ext>
            </p:extLst>
          </p:nvPr>
        </p:nvGraphicFramePr>
        <p:xfrm>
          <a:off x="837100" y="1782488"/>
          <a:ext cx="7469775" cy="2826000"/>
        </p:xfrm>
        <a:graphic>
          <a:graphicData uri="http://schemas.openxmlformats.org/drawingml/2006/table">
            <a:tbl>
              <a:tblPr>
                <a:noFill/>
                <a:tableStyleId>{1434012B-9495-4592-A956-EEE8A825E786}</a:tableStyleId>
              </a:tblPr>
              <a:tblGrid>
                <a:gridCol w="818279">
                  <a:extLst>
                    <a:ext uri="{9D8B030D-6E8A-4147-A177-3AD203B41FA5}">
                      <a16:colId xmlns:a16="http://schemas.microsoft.com/office/drawing/2014/main" val="20000"/>
                    </a:ext>
                  </a:extLst>
                </a:gridCol>
                <a:gridCol w="6443246">
                  <a:extLst>
                    <a:ext uri="{9D8B030D-6E8A-4147-A177-3AD203B41FA5}">
                      <a16:colId xmlns:a16="http://schemas.microsoft.com/office/drawing/2014/main" val="20001"/>
                    </a:ext>
                  </a:extLst>
                </a:gridCol>
                <a:gridCol w="208250">
                  <a:extLst>
                    <a:ext uri="{9D8B030D-6E8A-4147-A177-3AD203B41FA5}">
                      <a16:colId xmlns:a16="http://schemas.microsoft.com/office/drawing/2014/main" val="20002"/>
                    </a:ext>
                  </a:extLst>
                </a:gridCol>
              </a:tblGrid>
              <a:tr h="942000">
                <a:tc>
                  <a:txBody>
                    <a:bodyPr/>
                    <a:lstStyle/>
                    <a:p>
                      <a:pPr marL="0" lvl="0" indent="0" algn="ctr" rtl="0">
                        <a:lnSpc>
                          <a:spcPct val="115000"/>
                        </a:lnSpc>
                        <a:spcBef>
                          <a:spcPts val="0"/>
                        </a:spcBef>
                        <a:spcAft>
                          <a:spcPts val="0"/>
                        </a:spcAft>
                        <a:buNone/>
                      </a:pPr>
                      <a:r>
                        <a:rPr lang="en" sz="2500" dirty="0">
                          <a:solidFill>
                            <a:schemeClr val="dk2"/>
                          </a:solidFill>
                          <a:latin typeface="Raleway ExtraBold"/>
                          <a:ea typeface="Raleway ExtraBold"/>
                          <a:cs typeface="Raleway ExtraBold"/>
                          <a:sym typeface="Raleway ExtraBold"/>
                        </a:rPr>
                        <a:t>01</a:t>
                      </a:r>
                      <a:endParaRPr sz="2500" dirty="0">
                        <a:solidFill>
                          <a:schemeClr val="dk2"/>
                        </a:solidFill>
                        <a:latin typeface="Raleway ExtraBold"/>
                        <a:ea typeface="Raleway ExtraBold"/>
                        <a:cs typeface="Raleway ExtraBold"/>
                        <a:sym typeface="Raleway Extra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400" b="0" i="0" u="none" strike="noStrike" cap="none" dirty="0">
                          <a:solidFill>
                            <a:schemeClr val="bg1">
                              <a:lumMod val="50000"/>
                            </a:schemeClr>
                          </a:solidFill>
                          <a:effectLst/>
                          <a:latin typeface="Arial"/>
                          <a:ea typeface="Arial"/>
                          <a:cs typeface="Arial"/>
                          <a:sym typeface="Arial"/>
                        </a:rPr>
                        <a:t>Continuously monitor scene</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3">
                  <a:txBody>
                    <a:bodyPr/>
                    <a:lstStyle/>
                    <a:p>
                      <a:pPr marL="0" lvl="0" indent="0" algn="ctr" rtl="0">
                        <a:lnSpc>
                          <a:spcPct val="115000"/>
                        </a:lnSpc>
                        <a:spcBef>
                          <a:spcPts val="0"/>
                        </a:spcBef>
                        <a:spcAft>
                          <a:spcPts val="0"/>
                        </a:spcAft>
                        <a:buNone/>
                      </a:pPr>
                      <a:endParaRPr sz="2500" dirty="0">
                        <a:solidFill>
                          <a:schemeClr val="dk2"/>
                        </a:solidFill>
                        <a:latin typeface="Raleway ExtraBold"/>
                        <a:ea typeface="Raleway ExtraBold"/>
                        <a:cs typeface="Raleway ExtraBold"/>
                        <a:sym typeface="Raleway Extra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42000">
                <a:tc>
                  <a:txBody>
                    <a:bodyPr/>
                    <a:lstStyle/>
                    <a:p>
                      <a:pPr marL="0" lvl="0" indent="0" algn="ctr" rtl="0">
                        <a:lnSpc>
                          <a:spcPct val="115000"/>
                        </a:lnSpc>
                        <a:spcBef>
                          <a:spcPts val="0"/>
                        </a:spcBef>
                        <a:spcAft>
                          <a:spcPts val="0"/>
                        </a:spcAft>
                        <a:buNone/>
                      </a:pPr>
                      <a:r>
                        <a:rPr lang="en" sz="2500">
                          <a:solidFill>
                            <a:schemeClr val="dk2"/>
                          </a:solidFill>
                          <a:latin typeface="Raleway ExtraBold"/>
                          <a:ea typeface="Raleway ExtraBold"/>
                          <a:cs typeface="Raleway ExtraBold"/>
                          <a:sym typeface="Raleway ExtraBold"/>
                        </a:rPr>
                        <a:t>02</a:t>
                      </a:r>
                      <a:endParaRPr sz="2500">
                        <a:solidFill>
                          <a:schemeClr val="dk2"/>
                        </a:solidFill>
                        <a:latin typeface="Raleway ExtraBold"/>
                        <a:ea typeface="Raleway ExtraBold"/>
                        <a:cs typeface="Raleway ExtraBold"/>
                        <a:sym typeface="Raleway Extra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400" b="0" i="0" u="none" strike="noStrike" cap="none" dirty="0">
                          <a:solidFill>
                            <a:schemeClr val="bg1">
                              <a:lumMod val="50000"/>
                            </a:schemeClr>
                          </a:solidFill>
                          <a:effectLst/>
                          <a:latin typeface="Arial"/>
                          <a:ea typeface="Arial"/>
                          <a:cs typeface="Arial"/>
                          <a:sym typeface="Arial"/>
                        </a:rPr>
                        <a:t>Detect for any human</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endParaRPr sz="2500">
                        <a:solidFill>
                          <a:schemeClr val="dk2"/>
                        </a:solidFill>
                        <a:latin typeface="Raleway ExtraBold"/>
                        <a:ea typeface="Raleway ExtraBold"/>
                        <a:cs typeface="Raleway ExtraBold"/>
                        <a:sym typeface="Raleway Extra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42000">
                <a:tc>
                  <a:txBody>
                    <a:bodyPr/>
                    <a:lstStyle/>
                    <a:p>
                      <a:pPr marL="0" lvl="0" indent="0" algn="ctr" rtl="0">
                        <a:lnSpc>
                          <a:spcPct val="115000"/>
                        </a:lnSpc>
                        <a:spcBef>
                          <a:spcPts val="0"/>
                        </a:spcBef>
                        <a:spcAft>
                          <a:spcPts val="0"/>
                        </a:spcAft>
                        <a:buNone/>
                      </a:pPr>
                      <a:r>
                        <a:rPr lang="en" sz="2500">
                          <a:solidFill>
                            <a:schemeClr val="dk2"/>
                          </a:solidFill>
                          <a:latin typeface="Raleway ExtraBold"/>
                          <a:ea typeface="Raleway ExtraBold"/>
                          <a:cs typeface="Raleway ExtraBold"/>
                          <a:sym typeface="Raleway ExtraBold"/>
                        </a:rPr>
                        <a:t>03</a:t>
                      </a:r>
                      <a:endParaRPr sz="2500">
                        <a:solidFill>
                          <a:schemeClr val="dk2"/>
                        </a:solidFill>
                        <a:latin typeface="Raleway ExtraBold"/>
                        <a:ea typeface="Raleway ExtraBold"/>
                        <a:cs typeface="Raleway ExtraBold"/>
                        <a:sym typeface="Raleway Extra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400" b="0" i="0" u="none" strike="noStrike" cap="none" dirty="0">
                          <a:solidFill>
                            <a:schemeClr val="bg1">
                              <a:lumMod val="50000"/>
                            </a:schemeClr>
                          </a:solidFill>
                          <a:effectLst/>
                          <a:latin typeface="Arial"/>
                          <a:ea typeface="Arial"/>
                          <a:cs typeface="Arial"/>
                          <a:sym typeface="Arial"/>
                        </a:rPr>
                        <a:t>Set light signal HIGH if a person is detected for more than 3 seconds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vMerge="1">
                  <a:txBody>
                    <a:bodyPr/>
                    <a:lstStyle/>
                    <a:p>
                      <a:pPr marL="0" lvl="0" indent="0" algn="ctr" rtl="0">
                        <a:lnSpc>
                          <a:spcPct val="115000"/>
                        </a:lnSpc>
                        <a:spcBef>
                          <a:spcPts val="0"/>
                        </a:spcBef>
                        <a:spcAft>
                          <a:spcPts val="0"/>
                        </a:spcAft>
                        <a:buNone/>
                      </a:pPr>
                      <a:endParaRPr sz="2500">
                        <a:solidFill>
                          <a:schemeClr val="dk2"/>
                        </a:solidFill>
                        <a:latin typeface="Raleway ExtraBold"/>
                        <a:ea typeface="Raleway ExtraBold"/>
                        <a:cs typeface="Raleway ExtraBold"/>
                        <a:sym typeface="Raleway Extra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9"/>
          <p:cNvSpPr txBox="1">
            <a:spLocks noGrp="1"/>
          </p:cNvSpPr>
          <p:nvPr>
            <p:ph type="title" idx="2"/>
          </p:nvPr>
        </p:nvSpPr>
        <p:spPr>
          <a:xfrm>
            <a:off x="7012575" y="691900"/>
            <a:ext cx="1294200" cy="9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22" name="Google Shape;922;p39"/>
          <p:cNvSpPr txBox="1">
            <a:spLocks noGrp="1"/>
          </p:cNvSpPr>
          <p:nvPr>
            <p:ph type="title"/>
          </p:nvPr>
        </p:nvSpPr>
        <p:spPr>
          <a:xfrm>
            <a:off x="2726699" y="1719400"/>
            <a:ext cx="5702176" cy="92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Further Enhancements</a:t>
            </a:r>
            <a:endParaRPr dirty="0"/>
          </a:p>
        </p:txBody>
      </p:sp>
      <p:cxnSp>
        <p:nvCxnSpPr>
          <p:cNvPr id="923" name="Google Shape;923;p39"/>
          <p:cNvCxnSpPr/>
          <p:nvPr/>
        </p:nvCxnSpPr>
        <p:spPr>
          <a:xfrm rot="10800000">
            <a:off x="715100" y="4607871"/>
            <a:ext cx="4894800" cy="0"/>
          </a:xfrm>
          <a:prstGeom prst="straightConnector1">
            <a:avLst/>
          </a:prstGeom>
          <a:noFill/>
          <a:ln w="9525" cap="flat" cmpd="sng">
            <a:solidFill>
              <a:schemeClr val="dk1"/>
            </a:solidFill>
            <a:prstDash val="solid"/>
            <a:miter lim="8000"/>
            <a:headEnd type="none" w="sm" len="sm"/>
            <a:tailEnd type="none" w="sm" len="sm"/>
          </a:ln>
        </p:spPr>
      </p:cxnSp>
      <p:cxnSp>
        <p:nvCxnSpPr>
          <p:cNvPr id="924" name="Google Shape;924;p39"/>
          <p:cNvCxnSpPr/>
          <p:nvPr/>
        </p:nvCxnSpPr>
        <p:spPr>
          <a:xfrm rot="10800000">
            <a:off x="6351108" y="4607875"/>
            <a:ext cx="2053500" cy="0"/>
          </a:xfrm>
          <a:prstGeom prst="straightConnector1">
            <a:avLst/>
          </a:prstGeom>
          <a:noFill/>
          <a:ln w="9525" cap="flat" cmpd="sng">
            <a:solidFill>
              <a:schemeClr val="dk1"/>
            </a:solidFill>
            <a:prstDash val="solid"/>
            <a:miter lim="8000"/>
            <a:headEnd type="none" w="sm" len="sm"/>
            <a:tailEnd type="none" w="sm" len="sm"/>
          </a:ln>
        </p:spPr>
      </p:cxnSp>
      <p:sp>
        <p:nvSpPr>
          <p:cNvPr id="925" name="Google Shape;925;p39"/>
          <p:cNvSpPr/>
          <p:nvPr/>
        </p:nvSpPr>
        <p:spPr>
          <a:xfrm>
            <a:off x="1134575" y="2272900"/>
            <a:ext cx="90300" cy="90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xandria"/>
              <a:ea typeface="Alexandria"/>
              <a:cs typeface="Alexandria"/>
              <a:sym typeface="Alexandria"/>
            </a:endParaRPr>
          </a:p>
        </p:txBody>
      </p:sp>
      <p:grpSp>
        <p:nvGrpSpPr>
          <p:cNvPr id="926" name="Google Shape;926;p39"/>
          <p:cNvGrpSpPr/>
          <p:nvPr/>
        </p:nvGrpSpPr>
        <p:grpSpPr>
          <a:xfrm>
            <a:off x="355980" y="404475"/>
            <a:ext cx="718247" cy="718247"/>
            <a:chOff x="3932594" y="2214840"/>
            <a:chExt cx="562449" cy="562449"/>
          </a:xfrm>
        </p:grpSpPr>
        <p:sp>
          <p:nvSpPr>
            <p:cNvPr id="927" name="Google Shape;927;p39"/>
            <p:cNvSpPr/>
            <p:nvPr/>
          </p:nvSpPr>
          <p:spPr>
            <a:xfrm>
              <a:off x="3932594" y="2214840"/>
              <a:ext cx="562449" cy="562449"/>
            </a:xfrm>
            <a:custGeom>
              <a:avLst/>
              <a:gdLst/>
              <a:ahLst/>
              <a:cxnLst/>
              <a:rect l="l" t="t" r="r" b="b"/>
              <a:pathLst>
                <a:path w="562449" h="562449" extrusionOk="0">
                  <a:moveTo>
                    <a:pt x="281191" y="562449"/>
                  </a:moveTo>
                  <a:cubicBezTo>
                    <a:pt x="436497" y="562449"/>
                    <a:pt x="562449" y="436564"/>
                    <a:pt x="562449" y="281258"/>
                  </a:cubicBezTo>
                  <a:cubicBezTo>
                    <a:pt x="562449" y="125952"/>
                    <a:pt x="436497" y="0"/>
                    <a:pt x="281191" y="0"/>
                  </a:cubicBezTo>
                  <a:cubicBezTo>
                    <a:pt x="125886" y="0"/>
                    <a:pt x="0" y="125886"/>
                    <a:pt x="0" y="281258"/>
                  </a:cubicBezTo>
                  <a:cubicBezTo>
                    <a:pt x="0" y="436631"/>
                    <a:pt x="125886" y="562449"/>
                    <a:pt x="281191" y="562449"/>
                  </a:cubicBezTo>
                  <a:close/>
                  <a:moveTo>
                    <a:pt x="281191" y="39294"/>
                  </a:moveTo>
                  <a:cubicBezTo>
                    <a:pt x="414816" y="39294"/>
                    <a:pt x="523156" y="147567"/>
                    <a:pt x="523156" y="281258"/>
                  </a:cubicBezTo>
                  <a:cubicBezTo>
                    <a:pt x="523156" y="414949"/>
                    <a:pt x="414816" y="523156"/>
                    <a:pt x="281191" y="523156"/>
                  </a:cubicBezTo>
                  <a:cubicBezTo>
                    <a:pt x="147567" y="523156"/>
                    <a:pt x="39293" y="414882"/>
                    <a:pt x="39293" y="281258"/>
                  </a:cubicBezTo>
                  <a:cubicBezTo>
                    <a:pt x="39293" y="147634"/>
                    <a:pt x="147567" y="39294"/>
                    <a:pt x="281191" y="39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9"/>
            <p:cNvSpPr/>
            <p:nvPr/>
          </p:nvSpPr>
          <p:spPr>
            <a:xfrm>
              <a:off x="4184499" y="2466745"/>
              <a:ext cx="58706" cy="58706"/>
            </a:xfrm>
            <a:custGeom>
              <a:avLst/>
              <a:gdLst/>
              <a:ahLst/>
              <a:cxnLst/>
              <a:rect l="l" t="t" r="r" b="b"/>
              <a:pathLst>
                <a:path w="58706" h="58706" extrusionOk="0">
                  <a:moveTo>
                    <a:pt x="0" y="29353"/>
                  </a:moveTo>
                  <a:cubicBezTo>
                    <a:pt x="0" y="13142"/>
                    <a:pt x="13142" y="0"/>
                    <a:pt x="29353" y="0"/>
                  </a:cubicBezTo>
                  <a:cubicBezTo>
                    <a:pt x="45564" y="0"/>
                    <a:pt x="58707" y="13142"/>
                    <a:pt x="58707" y="29353"/>
                  </a:cubicBezTo>
                  <a:cubicBezTo>
                    <a:pt x="58707" y="45564"/>
                    <a:pt x="45564" y="58707"/>
                    <a:pt x="29353" y="58707"/>
                  </a:cubicBezTo>
                  <a:cubicBezTo>
                    <a:pt x="13142" y="58707"/>
                    <a:pt x="0" y="45564"/>
                    <a:pt x="0" y="2935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9"/>
            <p:cNvSpPr/>
            <p:nvPr/>
          </p:nvSpPr>
          <p:spPr>
            <a:xfrm>
              <a:off x="4201844" y="2673218"/>
              <a:ext cx="23882" cy="54036"/>
            </a:xfrm>
            <a:custGeom>
              <a:avLst/>
              <a:gdLst/>
              <a:ahLst/>
              <a:cxnLst/>
              <a:rect l="l" t="t" r="r" b="b"/>
              <a:pathLst>
                <a:path w="23882" h="54036" extrusionOk="0">
                  <a:moveTo>
                    <a:pt x="11941" y="0"/>
                  </a:moveTo>
                  <a:lnTo>
                    <a:pt x="11941" y="0"/>
                  </a:lnTo>
                  <a:cubicBezTo>
                    <a:pt x="18546" y="0"/>
                    <a:pt x="23883" y="5337"/>
                    <a:pt x="23883" y="11942"/>
                  </a:cubicBezTo>
                  <a:lnTo>
                    <a:pt x="23883" y="42095"/>
                  </a:lnTo>
                  <a:cubicBezTo>
                    <a:pt x="23883" y="48700"/>
                    <a:pt x="18546" y="54037"/>
                    <a:pt x="11941" y="54037"/>
                  </a:cubicBezTo>
                  <a:lnTo>
                    <a:pt x="11941" y="54037"/>
                  </a:lnTo>
                  <a:cubicBezTo>
                    <a:pt x="5337" y="54037"/>
                    <a:pt x="0" y="48700"/>
                    <a:pt x="0" y="42095"/>
                  </a:cubicBezTo>
                  <a:lnTo>
                    <a:pt x="0" y="11942"/>
                  </a:lnTo>
                  <a:cubicBezTo>
                    <a:pt x="0" y="5337"/>
                    <a:pt x="5337" y="0"/>
                    <a:pt x="1194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9"/>
            <p:cNvSpPr/>
            <p:nvPr/>
          </p:nvSpPr>
          <p:spPr>
            <a:xfrm>
              <a:off x="3982628" y="2484157"/>
              <a:ext cx="54036" cy="23883"/>
            </a:xfrm>
            <a:custGeom>
              <a:avLst/>
              <a:gdLst/>
              <a:ahLst/>
              <a:cxnLst/>
              <a:rect l="l" t="t" r="r" b="b"/>
              <a:pathLst>
                <a:path w="54036" h="23883" extrusionOk="0">
                  <a:moveTo>
                    <a:pt x="54037" y="11942"/>
                  </a:moveTo>
                  <a:lnTo>
                    <a:pt x="54037" y="11942"/>
                  </a:lnTo>
                  <a:cubicBezTo>
                    <a:pt x="54037" y="18546"/>
                    <a:pt x="48700" y="23883"/>
                    <a:pt x="42095" y="23883"/>
                  </a:cubicBezTo>
                  <a:lnTo>
                    <a:pt x="11941" y="23883"/>
                  </a:lnTo>
                  <a:cubicBezTo>
                    <a:pt x="5337" y="23883"/>
                    <a:pt x="0" y="18546"/>
                    <a:pt x="0" y="11942"/>
                  </a:cubicBezTo>
                  <a:lnTo>
                    <a:pt x="0" y="11942"/>
                  </a:lnTo>
                  <a:cubicBezTo>
                    <a:pt x="0" y="5337"/>
                    <a:pt x="5337" y="0"/>
                    <a:pt x="11941" y="0"/>
                  </a:cubicBezTo>
                  <a:lnTo>
                    <a:pt x="42095" y="0"/>
                  </a:lnTo>
                  <a:cubicBezTo>
                    <a:pt x="48700" y="0"/>
                    <a:pt x="54037" y="5337"/>
                    <a:pt x="54037"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9"/>
            <p:cNvSpPr/>
            <p:nvPr/>
          </p:nvSpPr>
          <p:spPr>
            <a:xfrm>
              <a:off x="4201844" y="2264941"/>
              <a:ext cx="23882" cy="54036"/>
            </a:xfrm>
            <a:custGeom>
              <a:avLst/>
              <a:gdLst/>
              <a:ahLst/>
              <a:cxnLst/>
              <a:rect l="l" t="t" r="r" b="b"/>
              <a:pathLst>
                <a:path w="23882" h="54036" extrusionOk="0">
                  <a:moveTo>
                    <a:pt x="11941" y="54037"/>
                  </a:moveTo>
                  <a:lnTo>
                    <a:pt x="11941" y="54037"/>
                  </a:lnTo>
                  <a:cubicBezTo>
                    <a:pt x="5337" y="54037"/>
                    <a:pt x="0" y="48700"/>
                    <a:pt x="0" y="42095"/>
                  </a:cubicBezTo>
                  <a:lnTo>
                    <a:pt x="0" y="11941"/>
                  </a:lnTo>
                  <a:cubicBezTo>
                    <a:pt x="0" y="5337"/>
                    <a:pt x="5337" y="0"/>
                    <a:pt x="11941" y="0"/>
                  </a:cubicBezTo>
                  <a:lnTo>
                    <a:pt x="11941" y="0"/>
                  </a:lnTo>
                  <a:cubicBezTo>
                    <a:pt x="18546" y="0"/>
                    <a:pt x="23883" y="5337"/>
                    <a:pt x="23883" y="11941"/>
                  </a:cubicBezTo>
                  <a:lnTo>
                    <a:pt x="23883" y="42095"/>
                  </a:lnTo>
                  <a:cubicBezTo>
                    <a:pt x="23883" y="48700"/>
                    <a:pt x="18546" y="54037"/>
                    <a:pt x="11941" y="540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9"/>
            <p:cNvSpPr/>
            <p:nvPr/>
          </p:nvSpPr>
          <p:spPr>
            <a:xfrm>
              <a:off x="4390906" y="2484157"/>
              <a:ext cx="54036" cy="23883"/>
            </a:xfrm>
            <a:custGeom>
              <a:avLst/>
              <a:gdLst/>
              <a:ahLst/>
              <a:cxnLst/>
              <a:rect l="l" t="t" r="r" b="b"/>
              <a:pathLst>
                <a:path w="54036" h="23883" extrusionOk="0">
                  <a:moveTo>
                    <a:pt x="0" y="11942"/>
                  </a:moveTo>
                  <a:lnTo>
                    <a:pt x="0" y="11942"/>
                  </a:lnTo>
                  <a:cubicBezTo>
                    <a:pt x="0" y="5337"/>
                    <a:pt x="5337" y="0"/>
                    <a:pt x="11941" y="0"/>
                  </a:cubicBezTo>
                  <a:lnTo>
                    <a:pt x="42095" y="0"/>
                  </a:lnTo>
                  <a:cubicBezTo>
                    <a:pt x="48700" y="0"/>
                    <a:pt x="54037" y="5337"/>
                    <a:pt x="54037" y="11942"/>
                  </a:cubicBezTo>
                  <a:lnTo>
                    <a:pt x="54037" y="11942"/>
                  </a:lnTo>
                  <a:cubicBezTo>
                    <a:pt x="54037" y="18546"/>
                    <a:pt x="48700" y="23883"/>
                    <a:pt x="42095" y="23883"/>
                  </a:cubicBezTo>
                  <a:lnTo>
                    <a:pt x="11941" y="23883"/>
                  </a:lnTo>
                  <a:cubicBezTo>
                    <a:pt x="5337" y="23883"/>
                    <a:pt x="0" y="18546"/>
                    <a:pt x="0" y="119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9"/>
            <p:cNvSpPr/>
            <p:nvPr/>
          </p:nvSpPr>
          <p:spPr>
            <a:xfrm>
              <a:off x="4146540" y="2318644"/>
              <a:ext cx="189061" cy="177454"/>
            </a:xfrm>
            <a:custGeom>
              <a:avLst/>
              <a:gdLst/>
              <a:ahLst/>
              <a:cxnLst/>
              <a:rect l="l" t="t" r="r" b="b"/>
              <a:pathLst>
                <a:path w="189061" h="177454" extrusionOk="0">
                  <a:moveTo>
                    <a:pt x="189062" y="0"/>
                  </a:moveTo>
                  <a:lnTo>
                    <a:pt x="67246" y="177454"/>
                  </a:lnTo>
                  <a:lnTo>
                    <a:pt x="0" y="12315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4" name="Google Shape;934;p39"/>
          <p:cNvGrpSpPr/>
          <p:nvPr/>
        </p:nvGrpSpPr>
        <p:grpSpPr>
          <a:xfrm>
            <a:off x="2085933" y="1362194"/>
            <a:ext cx="362977" cy="222500"/>
            <a:chOff x="5582784" y="1377203"/>
            <a:chExt cx="219282" cy="134425"/>
          </a:xfrm>
        </p:grpSpPr>
        <p:sp>
          <p:nvSpPr>
            <p:cNvPr id="935" name="Google Shape;935;p3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9" name="Google Shape;939;p39"/>
          <p:cNvGrpSpPr/>
          <p:nvPr/>
        </p:nvGrpSpPr>
        <p:grpSpPr>
          <a:xfrm>
            <a:off x="5666020" y="3120294"/>
            <a:ext cx="362977" cy="222500"/>
            <a:chOff x="5582784" y="1377203"/>
            <a:chExt cx="219282" cy="134425"/>
          </a:xfrm>
        </p:grpSpPr>
        <p:sp>
          <p:nvSpPr>
            <p:cNvPr id="940" name="Google Shape;940;p39"/>
            <p:cNvSpPr/>
            <p:nvPr/>
          </p:nvSpPr>
          <p:spPr>
            <a:xfrm>
              <a:off x="5582784" y="1377203"/>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9"/>
            <p:cNvSpPr/>
            <p:nvPr/>
          </p:nvSpPr>
          <p:spPr>
            <a:xfrm>
              <a:off x="5582784" y="1417030"/>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9"/>
            <p:cNvSpPr/>
            <p:nvPr/>
          </p:nvSpPr>
          <p:spPr>
            <a:xfrm>
              <a:off x="5582784" y="1456858"/>
              <a:ext cx="219282" cy="15010"/>
            </a:xfrm>
            <a:custGeom>
              <a:avLst/>
              <a:gdLst/>
              <a:ahLst/>
              <a:cxnLst/>
              <a:rect l="l" t="t" r="r" b="b"/>
              <a:pathLst>
                <a:path w="219282" h="15010" extrusionOk="0">
                  <a:moveTo>
                    <a:pt x="0" y="0"/>
                  </a:moveTo>
                  <a:lnTo>
                    <a:pt x="219283" y="0"/>
                  </a:lnTo>
                  <a:lnTo>
                    <a:pt x="219283"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9"/>
            <p:cNvSpPr/>
            <p:nvPr/>
          </p:nvSpPr>
          <p:spPr>
            <a:xfrm>
              <a:off x="5582784" y="1496618"/>
              <a:ext cx="109607" cy="15010"/>
            </a:xfrm>
            <a:custGeom>
              <a:avLst/>
              <a:gdLst/>
              <a:ahLst/>
              <a:cxnLst/>
              <a:rect l="l" t="t" r="r" b="b"/>
              <a:pathLst>
                <a:path w="109607" h="15010" extrusionOk="0">
                  <a:moveTo>
                    <a:pt x="0" y="0"/>
                  </a:moveTo>
                  <a:lnTo>
                    <a:pt x="109608" y="0"/>
                  </a:lnTo>
                  <a:lnTo>
                    <a:pt x="109608" y="15010"/>
                  </a:lnTo>
                  <a:lnTo>
                    <a:pt x="0" y="1501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4" name="Google Shape;944;p39"/>
          <p:cNvGrpSpPr/>
          <p:nvPr/>
        </p:nvGrpSpPr>
        <p:grpSpPr>
          <a:xfrm>
            <a:off x="1140848" y="1849652"/>
            <a:ext cx="910771" cy="718228"/>
            <a:chOff x="2377294" y="1805946"/>
            <a:chExt cx="910771" cy="718228"/>
          </a:xfrm>
        </p:grpSpPr>
        <p:grpSp>
          <p:nvGrpSpPr>
            <p:cNvPr id="945" name="Google Shape;945;p39"/>
            <p:cNvGrpSpPr/>
            <p:nvPr/>
          </p:nvGrpSpPr>
          <p:grpSpPr>
            <a:xfrm flipH="1">
              <a:off x="2377294" y="1805946"/>
              <a:ext cx="910771" cy="718228"/>
              <a:chOff x="9890011" y="1470551"/>
              <a:chExt cx="2295290" cy="1810051"/>
            </a:xfrm>
          </p:grpSpPr>
          <p:sp>
            <p:nvSpPr>
              <p:cNvPr id="946" name="Google Shape;946;p39"/>
              <p:cNvSpPr/>
              <p:nvPr/>
            </p:nvSpPr>
            <p:spPr>
              <a:xfrm>
                <a:off x="9890011" y="1470551"/>
                <a:ext cx="2295290" cy="1810051"/>
              </a:xfrm>
              <a:custGeom>
                <a:avLst/>
                <a:gdLst/>
                <a:ahLst/>
                <a:cxnLst/>
                <a:rect l="l" t="t" r="r" b="b"/>
                <a:pathLst>
                  <a:path w="2295290" h="1810051" extrusionOk="0">
                    <a:moveTo>
                      <a:pt x="2295226" y="724822"/>
                    </a:moveTo>
                    <a:cubicBezTo>
                      <a:pt x="2295226" y="521429"/>
                      <a:pt x="2133955" y="355842"/>
                      <a:pt x="1932365" y="348692"/>
                    </a:cubicBezTo>
                    <a:cubicBezTo>
                      <a:pt x="1932622" y="343154"/>
                      <a:pt x="1932816" y="337615"/>
                      <a:pt x="1932816" y="332011"/>
                    </a:cubicBezTo>
                    <a:cubicBezTo>
                      <a:pt x="1932816" y="158760"/>
                      <a:pt x="1792347" y="18291"/>
                      <a:pt x="1619095" y="18291"/>
                    </a:cubicBezTo>
                    <a:cubicBezTo>
                      <a:pt x="1540005" y="18291"/>
                      <a:pt x="1467806" y="47596"/>
                      <a:pt x="1412675" y="95900"/>
                    </a:cubicBezTo>
                    <a:cubicBezTo>
                      <a:pt x="1363791" y="37291"/>
                      <a:pt x="1290240" y="0"/>
                      <a:pt x="1207994" y="0"/>
                    </a:cubicBezTo>
                    <a:cubicBezTo>
                      <a:pt x="1094704" y="0"/>
                      <a:pt x="998031" y="70653"/>
                      <a:pt x="959452" y="170289"/>
                    </a:cubicBezTo>
                    <a:cubicBezTo>
                      <a:pt x="884870" y="115415"/>
                      <a:pt x="792770" y="82955"/>
                      <a:pt x="693134" y="82955"/>
                    </a:cubicBezTo>
                    <a:cubicBezTo>
                      <a:pt x="444528" y="82955"/>
                      <a:pt x="243067" y="284480"/>
                      <a:pt x="243067" y="533022"/>
                    </a:cubicBezTo>
                    <a:cubicBezTo>
                      <a:pt x="243067" y="589248"/>
                      <a:pt x="253437" y="642962"/>
                      <a:pt x="272243" y="692619"/>
                    </a:cubicBezTo>
                    <a:cubicBezTo>
                      <a:pt x="114771" y="739764"/>
                      <a:pt x="0" y="885643"/>
                      <a:pt x="0" y="1058443"/>
                    </a:cubicBezTo>
                    <a:cubicBezTo>
                      <a:pt x="0" y="1269372"/>
                      <a:pt x="170997" y="1440305"/>
                      <a:pt x="381862" y="1440305"/>
                    </a:cubicBezTo>
                    <a:cubicBezTo>
                      <a:pt x="444464" y="1440305"/>
                      <a:pt x="503460" y="1425170"/>
                      <a:pt x="555564" y="1398441"/>
                    </a:cubicBezTo>
                    <a:cubicBezTo>
                      <a:pt x="614302" y="1544256"/>
                      <a:pt x="757025" y="1647240"/>
                      <a:pt x="923836" y="1647240"/>
                    </a:cubicBezTo>
                    <a:cubicBezTo>
                      <a:pt x="1050329" y="1647240"/>
                      <a:pt x="1162910" y="1587987"/>
                      <a:pt x="1235624" y="1495823"/>
                    </a:cubicBezTo>
                    <a:cubicBezTo>
                      <a:pt x="1270274" y="1534015"/>
                      <a:pt x="1320317" y="1558038"/>
                      <a:pt x="1375964" y="1558038"/>
                    </a:cubicBezTo>
                    <a:cubicBezTo>
                      <a:pt x="1431610" y="1558038"/>
                      <a:pt x="1484230" y="1532727"/>
                      <a:pt x="1518945" y="1492796"/>
                    </a:cubicBezTo>
                    <a:cubicBezTo>
                      <a:pt x="1555462" y="1527961"/>
                      <a:pt x="1590950" y="1566154"/>
                      <a:pt x="1617035" y="1602994"/>
                    </a:cubicBezTo>
                    <a:cubicBezTo>
                      <a:pt x="1662505" y="1667206"/>
                      <a:pt x="1691616" y="1724527"/>
                      <a:pt x="1708684" y="1763493"/>
                    </a:cubicBezTo>
                    <a:cubicBezTo>
                      <a:pt x="1722338" y="1794601"/>
                      <a:pt x="1754605" y="1813214"/>
                      <a:pt x="1788354" y="1809607"/>
                    </a:cubicBezTo>
                    <a:lnTo>
                      <a:pt x="1788354" y="1809607"/>
                    </a:lnTo>
                    <a:cubicBezTo>
                      <a:pt x="1832471" y="1804841"/>
                      <a:pt x="1863772" y="1764266"/>
                      <a:pt x="1857075" y="1720405"/>
                    </a:cubicBezTo>
                    <a:cubicBezTo>
                      <a:pt x="1845804" y="1646596"/>
                      <a:pt x="1826031" y="1533307"/>
                      <a:pt x="1798079" y="1429420"/>
                    </a:cubicBezTo>
                    <a:cubicBezTo>
                      <a:pt x="1947629" y="1385882"/>
                      <a:pt x="2056925" y="1247861"/>
                      <a:pt x="2056925" y="1084270"/>
                    </a:cubicBezTo>
                    <a:cubicBezTo>
                      <a:pt x="2056925" y="1081179"/>
                      <a:pt x="2056797" y="1078152"/>
                      <a:pt x="2056668" y="1075060"/>
                    </a:cubicBezTo>
                    <a:cubicBezTo>
                      <a:pt x="2196364" y="1019993"/>
                      <a:pt x="2295291" y="883968"/>
                      <a:pt x="2295291" y="724757"/>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9"/>
              <p:cNvSpPr/>
              <p:nvPr/>
            </p:nvSpPr>
            <p:spPr>
              <a:xfrm>
                <a:off x="11432270" y="2554950"/>
                <a:ext cx="514600" cy="359512"/>
              </a:xfrm>
              <a:custGeom>
                <a:avLst/>
                <a:gdLst/>
                <a:ahLst/>
                <a:cxnLst/>
                <a:rect l="l" t="t" r="r" b="b"/>
                <a:pathLst>
                  <a:path w="514600" h="359512" extrusionOk="0">
                    <a:moveTo>
                      <a:pt x="514601" y="0"/>
                    </a:moveTo>
                    <a:cubicBezTo>
                      <a:pt x="514601" y="198563"/>
                      <a:pt x="353651" y="359513"/>
                      <a:pt x="155089" y="359513"/>
                    </a:cubicBezTo>
                    <a:cubicBezTo>
                      <a:pt x="99571" y="359513"/>
                      <a:pt x="46951" y="346889"/>
                      <a:pt x="0" y="324412"/>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9"/>
              <p:cNvSpPr/>
              <p:nvPr/>
            </p:nvSpPr>
            <p:spPr>
              <a:xfrm>
                <a:off x="10108862" y="2147197"/>
                <a:ext cx="162881" cy="36389"/>
              </a:xfrm>
              <a:custGeom>
                <a:avLst/>
                <a:gdLst/>
                <a:ahLst/>
                <a:cxnLst/>
                <a:rect l="l" t="t" r="r" b="b"/>
                <a:pathLst>
                  <a:path w="162881" h="36389" extrusionOk="0">
                    <a:moveTo>
                      <a:pt x="0" y="36389"/>
                    </a:moveTo>
                    <a:cubicBezTo>
                      <a:pt x="49399" y="13074"/>
                      <a:pt x="104659" y="0"/>
                      <a:pt x="162882" y="0"/>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9"/>
              <p:cNvSpPr/>
              <p:nvPr/>
            </p:nvSpPr>
            <p:spPr>
              <a:xfrm>
                <a:off x="11707540" y="1818921"/>
                <a:ext cx="216725" cy="18097"/>
              </a:xfrm>
              <a:custGeom>
                <a:avLst/>
                <a:gdLst/>
                <a:ahLst/>
                <a:cxnLst/>
                <a:rect l="l" t="t" r="r" b="b"/>
                <a:pathLst>
                  <a:path w="216725" h="18097" extrusionOk="0">
                    <a:moveTo>
                      <a:pt x="0" y="13783"/>
                    </a:moveTo>
                    <a:cubicBezTo>
                      <a:pt x="32203" y="4830"/>
                      <a:pt x="66145" y="0"/>
                      <a:pt x="101181" y="0"/>
                    </a:cubicBezTo>
                    <a:cubicBezTo>
                      <a:pt x="141499" y="0"/>
                      <a:pt x="180336" y="6312"/>
                      <a:pt x="216725" y="18098"/>
                    </a:cubicBezTo>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9"/>
              <p:cNvSpPr/>
              <p:nvPr/>
            </p:nvSpPr>
            <p:spPr>
              <a:xfrm>
                <a:off x="10422388" y="2787454"/>
                <a:ext cx="53649" cy="142143"/>
              </a:xfrm>
              <a:custGeom>
                <a:avLst/>
                <a:gdLst/>
                <a:ahLst/>
                <a:cxnLst/>
                <a:rect l="l" t="t" r="r" b="b"/>
                <a:pathLst>
                  <a:path w="53649" h="142143" extrusionOk="0">
                    <a:moveTo>
                      <a:pt x="53650" y="142143"/>
                    </a:moveTo>
                    <a:cubicBezTo>
                      <a:pt x="27243" y="99442"/>
                      <a:pt x="8695" y="51396"/>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1" name="Google Shape;951;p39"/>
            <p:cNvGrpSpPr/>
            <p:nvPr/>
          </p:nvGrpSpPr>
          <p:grpSpPr>
            <a:xfrm>
              <a:off x="2651179" y="1888782"/>
              <a:ext cx="362965" cy="477805"/>
              <a:chOff x="5544310" y="1859069"/>
              <a:chExt cx="537408" cy="707440"/>
            </a:xfrm>
          </p:grpSpPr>
          <p:sp>
            <p:nvSpPr>
              <p:cNvPr id="952" name="Google Shape;952;p39"/>
              <p:cNvSpPr/>
              <p:nvPr/>
            </p:nvSpPr>
            <p:spPr>
              <a:xfrm>
                <a:off x="5618992" y="1938166"/>
                <a:ext cx="388558" cy="488236"/>
              </a:xfrm>
              <a:custGeom>
                <a:avLst/>
                <a:gdLst/>
                <a:ahLst/>
                <a:cxnLst/>
                <a:rect l="l" t="t" r="r" b="b"/>
                <a:pathLst>
                  <a:path w="399545" h="502042" extrusionOk="0">
                    <a:moveTo>
                      <a:pt x="399481" y="199787"/>
                    </a:moveTo>
                    <a:cubicBezTo>
                      <a:pt x="399481" y="89331"/>
                      <a:pt x="309828" y="-193"/>
                      <a:pt x="199373" y="0"/>
                    </a:cubicBezTo>
                    <a:cubicBezTo>
                      <a:pt x="93103" y="194"/>
                      <a:pt x="4352" y="85467"/>
                      <a:pt x="165" y="191607"/>
                    </a:cubicBezTo>
                    <a:cubicBezTo>
                      <a:pt x="-2153" y="249315"/>
                      <a:pt x="20067" y="301741"/>
                      <a:pt x="57165" y="339547"/>
                    </a:cubicBezTo>
                    <a:cubicBezTo>
                      <a:pt x="72880" y="355584"/>
                      <a:pt x="83700" y="376001"/>
                      <a:pt x="87693" y="398092"/>
                    </a:cubicBezTo>
                    <a:cubicBezTo>
                      <a:pt x="87693" y="398221"/>
                      <a:pt x="87693" y="398350"/>
                      <a:pt x="87758" y="398478"/>
                    </a:cubicBezTo>
                    <a:cubicBezTo>
                      <a:pt x="97998" y="455864"/>
                      <a:pt x="102635" y="479436"/>
                      <a:pt x="102635" y="479436"/>
                    </a:cubicBezTo>
                    <a:cubicBezTo>
                      <a:pt x="102635" y="479436"/>
                      <a:pt x="101283" y="502043"/>
                      <a:pt x="140828" y="502043"/>
                    </a:cubicBezTo>
                    <a:lnTo>
                      <a:pt x="258690" y="502043"/>
                    </a:lnTo>
                    <a:cubicBezTo>
                      <a:pt x="298235" y="502043"/>
                      <a:pt x="296883" y="479436"/>
                      <a:pt x="296883" y="479436"/>
                    </a:cubicBezTo>
                    <a:cubicBezTo>
                      <a:pt x="296883" y="479436"/>
                      <a:pt x="301520" y="455864"/>
                      <a:pt x="311760" y="398478"/>
                    </a:cubicBezTo>
                    <a:cubicBezTo>
                      <a:pt x="311760" y="398350"/>
                      <a:pt x="311760" y="398221"/>
                      <a:pt x="311825" y="398092"/>
                    </a:cubicBezTo>
                    <a:cubicBezTo>
                      <a:pt x="315882" y="375743"/>
                      <a:pt x="326960" y="355327"/>
                      <a:pt x="342804" y="339096"/>
                    </a:cubicBezTo>
                    <a:cubicBezTo>
                      <a:pt x="377905" y="303094"/>
                      <a:pt x="399545" y="253952"/>
                      <a:pt x="399545" y="199722"/>
                    </a:cubicBezTo>
                    <a:close/>
                  </a:path>
                </a:pathLst>
              </a:custGeom>
              <a:solidFill>
                <a:srgbClr val="FFFFFF"/>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9"/>
              <p:cNvSpPr/>
              <p:nvPr/>
            </p:nvSpPr>
            <p:spPr>
              <a:xfrm>
                <a:off x="5716271" y="2441783"/>
                <a:ext cx="193666" cy="28498"/>
              </a:xfrm>
              <a:custGeom>
                <a:avLst/>
                <a:gdLst/>
                <a:ahLst/>
                <a:cxnLst/>
                <a:rect l="l" t="t" r="r" b="b"/>
                <a:pathLst>
                  <a:path w="199142" h="29304" extrusionOk="0">
                    <a:moveTo>
                      <a:pt x="184522" y="0"/>
                    </a:moveTo>
                    <a:cubicBezTo>
                      <a:pt x="192597" y="0"/>
                      <a:pt x="199143" y="6546"/>
                      <a:pt x="199143" y="14620"/>
                    </a:cubicBezTo>
                    <a:lnTo>
                      <a:pt x="199143" y="14685"/>
                    </a:lnTo>
                    <a:cubicBezTo>
                      <a:pt x="199143" y="22759"/>
                      <a:pt x="192597" y="29305"/>
                      <a:pt x="184522" y="29305"/>
                    </a:cubicBezTo>
                    <a:lnTo>
                      <a:pt x="14620" y="29305"/>
                    </a:lnTo>
                    <a:cubicBezTo>
                      <a:pt x="6546" y="29305"/>
                      <a:pt x="0" y="22759"/>
                      <a:pt x="0" y="14685"/>
                    </a:cubicBezTo>
                    <a:lnTo>
                      <a:pt x="0" y="14620"/>
                    </a:lnTo>
                    <a:cubicBezTo>
                      <a:pt x="0" y="6546"/>
                      <a:pt x="6546" y="0"/>
                      <a:pt x="14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9"/>
              <p:cNvSpPr/>
              <p:nvPr/>
            </p:nvSpPr>
            <p:spPr>
              <a:xfrm>
                <a:off x="5735852" y="2485962"/>
                <a:ext cx="154468" cy="80547"/>
              </a:xfrm>
              <a:custGeom>
                <a:avLst/>
                <a:gdLst/>
                <a:ahLst/>
                <a:cxnLst/>
                <a:rect l="l" t="t" r="r" b="b"/>
                <a:pathLst>
                  <a:path w="158836" h="82825" extrusionOk="0">
                    <a:moveTo>
                      <a:pt x="158830" y="0"/>
                    </a:moveTo>
                    <a:lnTo>
                      <a:pt x="6" y="0"/>
                    </a:lnTo>
                    <a:cubicBezTo>
                      <a:pt x="6" y="0"/>
                      <a:pt x="-2184" y="82826"/>
                      <a:pt x="79418" y="82826"/>
                    </a:cubicBezTo>
                    <a:cubicBezTo>
                      <a:pt x="161020" y="82826"/>
                      <a:pt x="158830" y="0"/>
                      <a:pt x="15883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9"/>
              <p:cNvSpPr/>
              <p:nvPr/>
            </p:nvSpPr>
            <p:spPr>
              <a:xfrm>
                <a:off x="5657824" y="1977090"/>
                <a:ext cx="310667" cy="310667"/>
              </a:xfrm>
              <a:custGeom>
                <a:avLst/>
                <a:gdLst/>
                <a:ahLst/>
                <a:cxnLst/>
                <a:rect l="l" t="t" r="r" b="b"/>
                <a:pathLst>
                  <a:path w="319452" h="319452" extrusionOk="0">
                    <a:moveTo>
                      <a:pt x="319452" y="159726"/>
                    </a:moveTo>
                    <a:cubicBezTo>
                      <a:pt x="319452" y="247940"/>
                      <a:pt x="247940" y="319452"/>
                      <a:pt x="159726" y="319452"/>
                    </a:cubicBezTo>
                    <a:cubicBezTo>
                      <a:pt x="71511" y="319452"/>
                      <a:pt x="-1" y="247940"/>
                      <a:pt x="-1" y="159726"/>
                    </a:cubicBezTo>
                    <a:cubicBezTo>
                      <a:pt x="-1" y="71512"/>
                      <a:pt x="71511" y="0"/>
                      <a:pt x="159726" y="0"/>
                    </a:cubicBezTo>
                    <a:cubicBezTo>
                      <a:pt x="247940" y="0"/>
                      <a:pt x="319452" y="71512"/>
                      <a:pt x="319452" y="1597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9"/>
              <p:cNvSpPr/>
              <p:nvPr/>
            </p:nvSpPr>
            <p:spPr>
              <a:xfrm>
                <a:off x="5691115" y="2082405"/>
                <a:ext cx="244087" cy="343989"/>
              </a:xfrm>
              <a:custGeom>
                <a:avLst/>
                <a:gdLst/>
                <a:ahLst/>
                <a:cxnLst/>
                <a:rect l="l" t="t" r="r" b="b"/>
                <a:pathLst>
                  <a:path w="250989" h="353716" extrusionOk="0">
                    <a:moveTo>
                      <a:pt x="152320" y="353716"/>
                    </a:moveTo>
                    <a:lnTo>
                      <a:pt x="171384" y="39803"/>
                    </a:lnTo>
                    <a:cubicBezTo>
                      <a:pt x="171384" y="17840"/>
                      <a:pt x="189224" y="0"/>
                      <a:pt x="211187" y="0"/>
                    </a:cubicBezTo>
                    <a:lnTo>
                      <a:pt x="211187" y="0"/>
                    </a:lnTo>
                    <a:cubicBezTo>
                      <a:pt x="233149" y="0"/>
                      <a:pt x="250990" y="17840"/>
                      <a:pt x="250990" y="39803"/>
                    </a:cubicBezTo>
                    <a:lnTo>
                      <a:pt x="250990" y="39803"/>
                    </a:lnTo>
                    <a:cubicBezTo>
                      <a:pt x="250990" y="61829"/>
                      <a:pt x="233149" y="79670"/>
                      <a:pt x="211187" y="79670"/>
                    </a:cubicBezTo>
                    <a:lnTo>
                      <a:pt x="39803" y="79670"/>
                    </a:lnTo>
                    <a:cubicBezTo>
                      <a:pt x="17841" y="79670"/>
                      <a:pt x="0" y="61829"/>
                      <a:pt x="0" y="39867"/>
                    </a:cubicBezTo>
                    <a:lnTo>
                      <a:pt x="0" y="39867"/>
                    </a:lnTo>
                    <a:cubicBezTo>
                      <a:pt x="0" y="17840"/>
                      <a:pt x="17841" y="0"/>
                      <a:pt x="39803" y="0"/>
                    </a:cubicBezTo>
                    <a:lnTo>
                      <a:pt x="39803" y="0"/>
                    </a:lnTo>
                    <a:cubicBezTo>
                      <a:pt x="61766" y="0"/>
                      <a:pt x="79606" y="17840"/>
                      <a:pt x="79606" y="39803"/>
                    </a:cubicBezTo>
                    <a:lnTo>
                      <a:pt x="98670" y="35371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57" name="Google Shape;957;p39"/>
              <p:cNvGrpSpPr/>
              <p:nvPr/>
            </p:nvGrpSpPr>
            <p:grpSpPr>
              <a:xfrm>
                <a:off x="5544310" y="1859069"/>
                <a:ext cx="537408" cy="233849"/>
                <a:chOff x="10306458" y="1349983"/>
                <a:chExt cx="553116" cy="240684"/>
              </a:xfrm>
            </p:grpSpPr>
            <p:sp>
              <p:nvSpPr>
                <p:cNvPr id="958" name="Google Shape;958;p39"/>
                <p:cNvSpPr/>
                <p:nvPr/>
              </p:nvSpPr>
              <p:spPr>
                <a:xfrm>
                  <a:off x="10583016" y="1349983"/>
                  <a:ext cx="6440" cy="57643"/>
                </a:xfrm>
                <a:custGeom>
                  <a:avLst/>
                  <a:gdLst/>
                  <a:ahLst/>
                  <a:cxnLst/>
                  <a:rect l="l" t="t" r="r" b="b"/>
                  <a:pathLst>
                    <a:path w="6440" h="57643" extrusionOk="0">
                      <a:moveTo>
                        <a:pt x="0" y="57643"/>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9"/>
                <p:cNvSpPr/>
                <p:nvPr/>
              </p:nvSpPr>
              <p:spPr>
                <a:xfrm>
                  <a:off x="10682781" y="1379546"/>
                  <a:ext cx="25762" cy="51588"/>
                </a:xfrm>
                <a:custGeom>
                  <a:avLst/>
                  <a:gdLst/>
                  <a:ahLst/>
                  <a:cxnLst/>
                  <a:rect l="l" t="t" r="r" b="b"/>
                  <a:pathLst>
                    <a:path w="25762" h="51588" extrusionOk="0">
                      <a:moveTo>
                        <a:pt x="0" y="51589"/>
                      </a:moveTo>
                      <a:lnTo>
                        <a:pt x="25763"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9"/>
                <p:cNvSpPr/>
                <p:nvPr/>
              </p:nvSpPr>
              <p:spPr>
                <a:xfrm>
                  <a:off x="10761613" y="1462049"/>
                  <a:ext cx="46114" cy="34714"/>
                </a:xfrm>
                <a:custGeom>
                  <a:avLst/>
                  <a:gdLst/>
                  <a:ahLst/>
                  <a:cxnLst/>
                  <a:rect l="l" t="t" r="r" b="b"/>
                  <a:pathLst>
                    <a:path w="46114" h="34714" extrusionOk="0">
                      <a:moveTo>
                        <a:pt x="0" y="34715"/>
                      </a:moveTo>
                      <a:lnTo>
                        <a:pt x="46114"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9"/>
                <p:cNvSpPr/>
                <p:nvPr/>
              </p:nvSpPr>
              <p:spPr>
                <a:xfrm>
                  <a:off x="10802833" y="1580169"/>
                  <a:ext cx="56741" cy="10498"/>
                </a:xfrm>
                <a:custGeom>
                  <a:avLst/>
                  <a:gdLst/>
                  <a:ahLst/>
                  <a:cxnLst/>
                  <a:rect l="l" t="t" r="r" b="b"/>
                  <a:pathLst>
                    <a:path w="56741" h="10498" extrusionOk="0">
                      <a:moveTo>
                        <a:pt x="0" y="10498"/>
                      </a:moveTo>
                      <a:lnTo>
                        <a:pt x="56741"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9"/>
                <p:cNvSpPr/>
                <p:nvPr/>
              </p:nvSpPr>
              <p:spPr>
                <a:xfrm>
                  <a:off x="10457425" y="1379546"/>
                  <a:ext cx="25762" cy="51588"/>
                </a:xfrm>
                <a:custGeom>
                  <a:avLst/>
                  <a:gdLst/>
                  <a:ahLst/>
                  <a:cxnLst/>
                  <a:rect l="l" t="t" r="r" b="b"/>
                  <a:pathLst>
                    <a:path w="25762" h="51588" extrusionOk="0">
                      <a:moveTo>
                        <a:pt x="25763" y="51589"/>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9"/>
                <p:cNvSpPr/>
                <p:nvPr/>
              </p:nvSpPr>
              <p:spPr>
                <a:xfrm>
                  <a:off x="10358305" y="1462049"/>
                  <a:ext cx="46114" cy="34714"/>
                </a:xfrm>
                <a:custGeom>
                  <a:avLst/>
                  <a:gdLst/>
                  <a:ahLst/>
                  <a:cxnLst/>
                  <a:rect l="l" t="t" r="r" b="b"/>
                  <a:pathLst>
                    <a:path w="46114" h="34714" extrusionOk="0">
                      <a:moveTo>
                        <a:pt x="46114" y="34715"/>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39"/>
                <p:cNvSpPr/>
                <p:nvPr/>
              </p:nvSpPr>
              <p:spPr>
                <a:xfrm>
                  <a:off x="10306458" y="1580169"/>
                  <a:ext cx="56741" cy="10498"/>
                </a:xfrm>
                <a:custGeom>
                  <a:avLst/>
                  <a:gdLst/>
                  <a:ahLst/>
                  <a:cxnLst/>
                  <a:rect l="l" t="t" r="r" b="b"/>
                  <a:pathLst>
                    <a:path w="56741" h="10498" extrusionOk="0">
                      <a:moveTo>
                        <a:pt x="56742" y="1049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965" name="Google Shape;965;p39"/>
          <p:cNvGrpSpPr/>
          <p:nvPr/>
        </p:nvGrpSpPr>
        <p:grpSpPr>
          <a:xfrm flipH="1">
            <a:off x="7044218" y="3793764"/>
            <a:ext cx="667264" cy="814815"/>
            <a:chOff x="8050493" y="3900025"/>
            <a:chExt cx="756879" cy="924246"/>
          </a:xfrm>
        </p:grpSpPr>
        <p:sp>
          <p:nvSpPr>
            <p:cNvPr id="966" name="Google Shape;966;p39"/>
            <p:cNvSpPr/>
            <p:nvPr/>
          </p:nvSpPr>
          <p:spPr>
            <a:xfrm>
              <a:off x="8085547" y="3900025"/>
              <a:ext cx="674008" cy="513767"/>
            </a:xfrm>
            <a:custGeom>
              <a:avLst/>
              <a:gdLst/>
              <a:ahLst/>
              <a:cxnLst/>
              <a:rect l="l" t="t" r="r" b="b"/>
              <a:pathLst>
                <a:path w="350134" h="266892" extrusionOk="0">
                  <a:moveTo>
                    <a:pt x="209602" y="0"/>
                  </a:moveTo>
                  <a:lnTo>
                    <a:pt x="0" y="58938"/>
                  </a:lnTo>
                  <a:cubicBezTo>
                    <a:pt x="22807" y="104202"/>
                    <a:pt x="70317" y="261702"/>
                    <a:pt x="70317" y="266893"/>
                  </a:cubicBezTo>
                  <a:lnTo>
                    <a:pt x="203363" y="148268"/>
                  </a:lnTo>
                  <a:lnTo>
                    <a:pt x="203064" y="154905"/>
                  </a:lnTo>
                  <a:lnTo>
                    <a:pt x="329324" y="154905"/>
                  </a:lnTo>
                  <a:lnTo>
                    <a:pt x="350135" y="29943"/>
                  </a:lnTo>
                  <a:lnTo>
                    <a:pt x="20955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39"/>
            <p:cNvSpPr/>
            <p:nvPr/>
          </p:nvSpPr>
          <p:spPr>
            <a:xfrm>
              <a:off x="8085547" y="3927881"/>
              <a:ext cx="438548" cy="485810"/>
            </a:xfrm>
            <a:custGeom>
              <a:avLst/>
              <a:gdLst/>
              <a:ahLst/>
              <a:cxnLst/>
              <a:rect l="l" t="t" r="r" b="b"/>
              <a:pathLst>
                <a:path w="227817" h="252369" extrusionOk="0">
                  <a:moveTo>
                    <a:pt x="54048" y="252370"/>
                  </a:moveTo>
                  <a:cubicBezTo>
                    <a:pt x="54048" y="252370"/>
                    <a:pt x="19563" y="129653"/>
                    <a:pt x="0" y="93672"/>
                  </a:cubicBezTo>
                  <a:lnTo>
                    <a:pt x="184849" y="0"/>
                  </a:lnTo>
                  <a:cubicBezTo>
                    <a:pt x="184849" y="0"/>
                    <a:pt x="223375" y="124114"/>
                    <a:pt x="227817" y="179459"/>
                  </a:cubicBezTo>
                  <a:lnTo>
                    <a:pt x="53998" y="25237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39"/>
            <p:cNvSpPr/>
            <p:nvPr/>
          </p:nvSpPr>
          <p:spPr>
            <a:xfrm>
              <a:off x="8556540" y="4013366"/>
              <a:ext cx="250831" cy="810904"/>
            </a:xfrm>
            <a:custGeom>
              <a:avLst/>
              <a:gdLst/>
              <a:ahLst/>
              <a:cxnLst/>
              <a:rect l="l" t="t" r="r" b="b"/>
              <a:pathLst>
                <a:path w="130302" h="421249" extrusionOk="0">
                  <a:moveTo>
                    <a:pt x="0" y="0"/>
                  </a:moveTo>
                  <a:lnTo>
                    <a:pt x="130302" y="0"/>
                  </a:lnTo>
                  <a:lnTo>
                    <a:pt x="130302" y="421249"/>
                  </a:lnTo>
                  <a:lnTo>
                    <a:pt x="0" y="42124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9"/>
            <p:cNvSpPr/>
            <p:nvPr/>
          </p:nvSpPr>
          <p:spPr>
            <a:xfrm>
              <a:off x="8580646" y="4653077"/>
              <a:ext cx="202701" cy="32375"/>
            </a:xfrm>
            <a:custGeom>
              <a:avLst/>
              <a:gdLst/>
              <a:ahLst/>
              <a:cxnLst/>
              <a:rect l="l" t="t" r="r" b="b"/>
              <a:pathLst>
                <a:path w="105299" h="16818" extrusionOk="0">
                  <a:moveTo>
                    <a:pt x="0" y="0"/>
                  </a:moveTo>
                  <a:lnTo>
                    <a:pt x="105300" y="0"/>
                  </a:lnTo>
                  <a:lnTo>
                    <a:pt x="105300" y="16818"/>
                  </a:lnTo>
                  <a:lnTo>
                    <a:pt x="0" y="168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9"/>
            <p:cNvSpPr/>
            <p:nvPr/>
          </p:nvSpPr>
          <p:spPr>
            <a:xfrm>
              <a:off x="8580646" y="4708210"/>
              <a:ext cx="202701" cy="16234"/>
            </a:xfrm>
            <a:custGeom>
              <a:avLst/>
              <a:gdLst/>
              <a:ahLst/>
              <a:cxnLst/>
              <a:rect l="l" t="t" r="r" b="b"/>
              <a:pathLst>
                <a:path w="105299" h="8433" extrusionOk="0">
                  <a:moveTo>
                    <a:pt x="0" y="0"/>
                  </a:moveTo>
                  <a:lnTo>
                    <a:pt x="105300" y="0"/>
                  </a:lnTo>
                  <a:lnTo>
                    <a:pt x="105300" y="8434"/>
                  </a:lnTo>
                  <a:lnTo>
                    <a:pt x="0" y="843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9"/>
            <p:cNvSpPr/>
            <p:nvPr/>
          </p:nvSpPr>
          <p:spPr>
            <a:xfrm>
              <a:off x="8620216" y="4108171"/>
              <a:ext cx="123541" cy="140065"/>
            </a:xfrm>
            <a:custGeom>
              <a:avLst/>
              <a:gdLst/>
              <a:ahLst/>
              <a:cxnLst/>
              <a:rect l="l" t="t" r="r" b="b"/>
              <a:pathLst>
                <a:path w="64177" h="72761" extrusionOk="0">
                  <a:moveTo>
                    <a:pt x="64178" y="36381"/>
                  </a:moveTo>
                  <a:cubicBezTo>
                    <a:pt x="64178" y="56474"/>
                    <a:pt x="49811" y="72762"/>
                    <a:pt x="32089" y="72762"/>
                  </a:cubicBezTo>
                  <a:cubicBezTo>
                    <a:pt x="14367" y="72762"/>
                    <a:pt x="-1" y="56473"/>
                    <a:pt x="-1" y="36381"/>
                  </a:cubicBezTo>
                  <a:cubicBezTo>
                    <a:pt x="-1" y="16288"/>
                    <a:pt x="14366" y="0"/>
                    <a:pt x="32089" y="0"/>
                  </a:cubicBezTo>
                  <a:cubicBezTo>
                    <a:pt x="49811" y="0"/>
                    <a:pt x="64178" y="16289"/>
                    <a:pt x="64178" y="36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9"/>
            <p:cNvSpPr/>
            <p:nvPr/>
          </p:nvSpPr>
          <p:spPr>
            <a:xfrm>
              <a:off x="8149416" y="4013366"/>
              <a:ext cx="407228" cy="810904"/>
            </a:xfrm>
            <a:custGeom>
              <a:avLst/>
              <a:gdLst/>
              <a:ahLst/>
              <a:cxnLst/>
              <a:rect l="l" t="t" r="r" b="b"/>
              <a:pathLst>
                <a:path w="211547" h="421249" extrusionOk="0">
                  <a:moveTo>
                    <a:pt x="211548" y="0"/>
                  </a:moveTo>
                  <a:lnTo>
                    <a:pt x="72412" y="0"/>
                  </a:lnTo>
                  <a:lnTo>
                    <a:pt x="52101" y="152959"/>
                  </a:lnTo>
                  <a:lnTo>
                    <a:pt x="0" y="177662"/>
                  </a:lnTo>
                  <a:lnTo>
                    <a:pt x="0" y="421249"/>
                  </a:lnTo>
                  <a:lnTo>
                    <a:pt x="211548" y="421249"/>
                  </a:lnTo>
                  <a:lnTo>
                    <a:pt x="21154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9"/>
            <p:cNvSpPr/>
            <p:nvPr/>
          </p:nvSpPr>
          <p:spPr>
            <a:xfrm>
              <a:off x="8523981" y="4013366"/>
              <a:ext cx="32565" cy="810904"/>
            </a:xfrm>
            <a:custGeom>
              <a:avLst/>
              <a:gdLst/>
              <a:ahLst/>
              <a:cxnLst/>
              <a:rect l="l" t="t" r="r" b="b"/>
              <a:pathLst>
                <a:path w="16917" h="421249" extrusionOk="0">
                  <a:moveTo>
                    <a:pt x="0" y="0"/>
                  </a:moveTo>
                  <a:lnTo>
                    <a:pt x="16918" y="0"/>
                  </a:lnTo>
                  <a:lnTo>
                    <a:pt x="16918" y="421249"/>
                  </a:lnTo>
                  <a:lnTo>
                    <a:pt x="0" y="4212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9"/>
            <p:cNvSpPr/>
            <p:nvPr/>
          </p:nvSpPr>
          <p:spPr>
            <a:xfrm>
              <a:off x="8050493" y="4387971"/>
              <a:ext cx="430796" cy="368418"/>
            </a:xfrm>
            <a:custGeom>
              <a:avLst/>
              <a:gdLst/>
              <a:ahLst/>
              <a:cxnLst/>
              <a:rect l="l" t="t" r="r" b="b"/>
              <a:pathLst>
                <a:path w="223790" h="191386" extrusionOk="0">
                  <a:moveTo>
                    <a:pt x="110340" y="0"/>
                  </a:moveTo>
                  <a:cubicBezTo>
                    <a:pt x="110340" y="0"/>
                    <a:pt x="68120" y="121868"/>
                    <a:pt x="0" y="144525"/>
                  </a:cubicBezTo>
                  <a:lnTo>
                    <a:pt x="182603" y="191386"/>
                  </a:lnTo>
                  <a:cubicBezTo>
                    <a:pt x="182603" y="191386"/>
                    <a:pt x="239245" y="94720"/>
                    <a:pt x="219682" y="0"/>
                  </a:cubicBezTo>
                  <a:lnTo>
                    <a:pt x="11034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9"/>
            <p:cNvSpPr/>
            <p:nvPr/>
          </p:nvSpPr>
          <p:spPr>
            <a:xfrm rot="1801876">
              <a:off x="8367975" y="4345652"/>
              <a:ext cx="28121" cy="81676"/>
            </a:xfrm>
            <a:custGeom>
              <a:avLst/>
              <a:gdLst/>
              <a:ahLst/>
              <a:cxnLst/>
              <a:rect l="l" t="t" r="r" b="b"/>
              <a:pathLst>
                <a:path w="14622" h="42469" extrusionOk="0">
                  <a:moveTo>
                    <a:pt x="0" y="0"/>
                  </a:moveTo>
                  <a:lnTo>
                    <a:pt x="14622" y="0"/>
                  </a:lnTo>
                  <a:lnTo>
                    <a:pt x="14622" y="42469"/>
                  </a:lnTo>
                  <a:lnTo>
                    <a:pt x="0" y="424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6" name="Google Shape;976;p39"/>
          <p:cNvGrpSpPr/>
          <p:nvPr/>
        </p:nvGrpSpPr>
        <p:grpSpPr>
          <a:xfrm>
            <a:off x="1158250" y="2751222"/>
            <a:ext cx="3928534" cy="1878635"/>
            <a:chOff x="3595685" y="2233620"/>
            <a:chExt cx="5003864" cy="2392861"/>
          </a:xfrm>
        </p:grpSpPr>
        <p:grpSp>
          <p:nvGrpSpPr>
            <p:cNvPr id="977" name="Google Shape;977;p39"/>
            <p:cNvGrpSpPr/>
            <p:nvPr/>
          </p:nvGrpSpPr>
          <p:grpSpPr>
            <a:xfrm>
              <a:off x="5682172" y="2733335"/>
              <a:ext cx="782886" cy="199535"/>
              <a:chOff x="5682172" y="2733335"/>
              <a:chExt cx="782886" cy="199535"/>
            </a:xfrm>
          </p:grpSpPr>
          <p:sp>
            <p:nvSpPr>
              <p:cNvPr id="978" name="Google Shape;978;p39"/>
              <p:cNvSpPr/>
              <p:nvPr/>
            </p:nvSpPr>
            <p:spPr>
              <a:xfrm>
                <a:off x="5682172" y="2733335"/>
                <a:ext cx="150365" cy="199535"/>
              </a:xfrm>
              <a:custGeom>
                <a:avLst/>
                <a:gdLst/>
                <a:ahLst/>
                <a:cxnLst/>
                <a:rect l="l" t="t" r="r" b="b"/>
                <a:pathLst>
                  <a:path w="150365" h="199535" extrusionOk="0">
                    <a:moveTo>
                      <a:pt x="124267" y="30914"/>
                    </a:moveTo>
                    <a:cubicBezTo>
                      <a:pt x="124267" y="30914"/>
                      <a:pt x="69880" y="-31475"/>
                      <a:pt x="19492" y="21008"/>
                    </a:cubicBezTo>
                    <a:cubicBezTo>
                      <a:pt x="-38991" y="81873"/>
                      <a:pt x="48829" y="182076"/>
                      <a:pt x="90358" y="196363"/>
                    </a:cubicBezTo>
                    <a:cubicBezTo>
                      <a:pt x="129125" y="209603"/>
                      <a:pt x="150366" y="177123"/>
                      <a:pt x="150366" y="177123"/>
                    </a:cubicBezTo>
                    <a:lnTo>
                      <a:pt x="124172" y="30914"/>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39"/>
              <p:cNvSpPr/>
              <p:nvPr/>
            </p:nvSpPr>
            <p:spPr>
              <a:xfrm>
                <a:off x="6314693" y="2733335"/>
                <a:ext cx="150365" cy="199535"/>
              </a:xfrm>
              <a:custGeom>
                <a:avLst/>
                <a:gdLst/>
                <a:ahLst/>
                <a:cxnLst/>
                <a:rect l="l" t="t" r="r" b="b"/>
                <a:pathLst>
                  <a:path w="150365" h="199535" extrusionOk="0">
                    <a:moveTo>
                      <a:pt x="26099" y="30914"/>
                    </a:moveTo>
                    <a:cubicBezTo>
                      <a:pt x="26099" y="30914"/>
                      <a:pt x="80486" y="-31475"/>
                      <a:pt x="130874" y="21008"/>
                    </a:cubicBezTo>
                    <a:cubicBezTo>
                      <a:pt x="189357" y="81873"/>
                      <a:pt x="101537" y="182076"/>
                      <a:pt x="60008" y="196363"/>
                    </a:cubicBezTo>
                    <a:cubicBezTo>
                      <a:pt x="21241" y="209603"/>
                      <a:pt x="0" y="177123"/>
                      <a:pt x="0" y="177123"/>
                    </a:cubicBezTo>
                    <a:lnTo>
                      <a:pt x="26194" y="30914"/>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0" name="Google Shape;980;p39"/>
            <p:cNvSpPr/>
            <p:nvPr/>
          </p:nvSpPr>
          <p:spPr>
            <a:xfrm>
              <a:off x="6711219" y="3260216"/>
              <a:ext cx="1180052" cy="1072515"/>
            </a:xfrm>
            <a:custGeom>
              <a:avLst/>
              <a:gdLst/>
              <a:ahLst/>
              <a:cxnLst/>
              <a:rect l="l" t="t" r="r" b="b"/>
              <a:pathLst>
                <a:path w="1180052" h="1072515" extrusionOk="0">
                  <a:moveTo>
                    <a:pt x="995934" y="0"/>
                  </a:moveTo>
                  <a:cubicBezTo>
                    <a:pt x="995934" y="0"/>
                    <a:pt x="928116" y="135541"/>
                    <a:pt x="906971" y="231934"/>
                  </a:cubicBezTo>
                  <a:lnTo>
                    <a:pt x="823341" y="180785"/>
                  </a:lnTo>
                  <a:lnTo>
                    <a:pt x="386715" y="589121"/>
                  </a:lnTo>
                  <a:lnTo>
                    <a:pt x="309848" y="505968"/>
                  </a:lnTo>
                  <a:lnTo>
                    <a:pt x="0" y="762476"/>
                  </a:lnTo>
                  <a:cubicBezTo>
                    <a:pt x="0" y="762476"/>
                    <a:pt x="250508" y="1072515"/>
                    <a:pt x="419481" y="1072515"/>
                  </a:cubicBezTo>
                  <a:cubicBezTo>
                    <a:pt x="530733" y="1072515"/>
                    <a:pt x="995839" y="286417"/>
                    <a:pt x="995839" y="286417"/>
                  </a:cubicBezTo>
                  <a:cubicBezTo>
                    <a:pt x="995839" y="286417"/>
                    <a:pt x="1086993" y="273653"/>
                    <a:pt x="1180052" y="142304"/>
                  </a:cubicBezTo>
                  <a:lnTo>
                    <a:pt x="995839" y="0"/>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9"/>
            <p:cNvSpPr/>
            <p:nvPr/>
          </p:nvSpPr>
          <p:spPr>
            <a:xfrm>
              <a:off x="4039266" y="3484816"/>
              <a:ext cx="1388649" cy="759212"/>
            </a:xfrm>
            <a:custGeom>
              <a:avLst/>
              <a:gdLst/>
              <a:ahLst/>
              <a:cxnLst/>
              <a:rect l="l" t="t" r="r" b="b"/>
              <a:pathLst>
                <a:path w="1388649" h="759212" extrusionOk="0">
                  <a:moveTo>
                    <a:pt x="1114997" y="179356"/>
                  </a:moveTo>
                  <a:lnTo>
                    <a:pt x="968311" y="350044"/>
                  </a:lnTo>
                  <a:lnTo>
                    <a:pt x="306419" y="130397"/>
                  </a:lnTo>
                  <a:lnTo>
                    <a:pt x="93345" y="0"/>
                  </a:lnTo>
                  <a:lnTo>
                    <a:pt x="0" y="203930"/>
                  </a:lnTo>
                  <a:cubicBezTo>
                    <a:pt x="0" y="203930"/>
                    <a:pt x="76581" y="273272"/>
                    <a:pt x="116777" y="278701"/>
                  </a:cubicBezTo>
                  <a:cubicBezTo>
                    <a:pt x="156877" y="284131"/>
                    <a:pt x="209169" y="273844"/>
                    <a:pt x="209169" y="273844"/>
                  </a:cubicBezTo>
                  <a:cubicBezTo>
                    <a:pt x="209169" y="273844"/>
                    <a:pt x="791051" y="676847"/>
                    <a:pt x="975836" y="752951"/>
                  </a:cubicBezTo>
                  <a:cubicBezTo>
                    <a:pt x="1116711" y="810959"/>
                    <a:pt x="1388650" y="446818"/>
                    <a:pt x="1388650" y="446818"/>
                  </a:cubicBezTo>
                  <a:lnTo>
                    <a:pt x="1115092" y="179260"/>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9"/>
            <p:cNvSpPr/>
            <p:nvPr/>
          </p:nvSpPr>
          <p:spPr>
            <a:xfrm>
              <a:off x="5068442" y="3217639"/>
              <a:ext cx="2010537" cy="1408842"/>
            </a:xfrm>
            <a:custGeom>
              <a:avLst/>
              <a:gdLst/>
              <a:ahLst/>
              <a:cxnLst/>
              <a:rect l="l" t="t" r="r" b="b"/>
              <a:pathLst>
                <a:path w="2010537" h="1408842" extrusionOk="0">
                  <a:moveTo>
                    <a:pt x="1606772" y="161449"/>
                  </a:moveTo>
                  <a:cubicBezTo>
                    <a:pt x="1503902" y="88678"/>
                    <a:pt x="1196340" y="44101"/>
                    <a:pt x="1196340" y="44101"/>
                  </a:cubicBezTo>
                  <a:lnTo>
                    <a:pt x="1005173" y="0"/>
                  </a:lnTo>
                  <a:lnTo>
                    <a:pt x="814007" y="44101"/>
                  </a:lnTo>
                  <a:cubicBezTo>
                    <a:pt x="814007" y="44101"/>
                    <a:pt x="487204" y="48101"/>
                    <a:pt x="384334" y="120968"/>
                  </a:cubicBezTo>
                  <a:cubicBezTo>
                    <a:pt x="281464" y="193739"/>
                    <a:pt x="0" y="539210"/>
                    <a:pt x="0" y="539210"/>
                  </a:cubicBezTo>
                  <a:cubicBezTo>
                    <a:pt x="0" y="539210"/>
                    <a:pt x="114586" y="784670"/>
                    <a:pt x="343662" y="852488"/>
                  </a:cubicBezTo>
                  <a:lnTo>
                    <a:pt x="525018" y="653605"/>
                  </a:lnTo>
                  <a:lnTo>
                    <a:pt x="511778" y="1051751"/>
                  </a:lnTo>
                  <a:cubicBezTo>
                    <a:pt x="494729" y="1174337"/>
                    <a:pt x="477012" y="1271683"/>
                    <a:pt x="466439" y="1408843"/>
                  </a:cubicBezTo>
                  <a:lnTo>
                    <a:pt x="1005173" y="1408843"/>
                  </a:lnTo>
                  <a:cubicBezTo>
                    <a:pt x="1005173" y="1408843"/>
                    <a:pt x="1563243" y="1408843"/>
                    <a:pt x="1563243" y="1408843"/>
                  </a:cubicBezTo>
                  <a:cubicBezTo>
                    <a:pt x="1556385" y="1263396"/>
                    <a:pt x="1504283" y="1009269"/>
                    <a:pt x="1487900" y="892493"/>
                  </a:cubicBezTo>
                  <a:lnTo>
                    <a:pt x="1476947" y="704374"/>
                  </a:lnTo>
                  <a:lnTo>
                    <a:pt x="1655731" y="933355"/>
                  </a:lnTo>
                  <a:cubicBezTo>
                    <a:pt x="1884807" y="865537"/>
                    <a:pt x="2010537" y="597789"/>
                    <a:pt x="2010537" y="597789"/>
                  </a:cubicBezTo>
                  <a:cubicBezTo>
                    <a:pt x="2010537" y="597789"/>
                    <a:pt x="1709738" y="234315"/>
                    <a:pt x="1606868" y="1614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9"/>
            <p:cNvSpPr/>
            <p:nvPr/>
          </p:nvSpPr>
          <p:spPr>
            <a:xfrm>
              <a:off x="6541427" y="3389089"/>
              <a:ext cx="113308" cy="497776"/>
            </a:xfrm>
            <a:custGeom>
              <a:avLst/>
              <a:gdLst/>
              <a:ahLst/>
              <a:cxnLst/>
              <a:rect l="l" t="t" r="r" b="b"/>
              <a:pathLst>
                <a:path w="113308" h="497776" extrusionOk="0">
                  <a:moveTo>
                    <a:pt x="247" y="497777"/>
                  </a:moveTo>
                  <a:cubicBezTo>
                    <a:pt x="247" y="497777"/>
                    <a:pt x="-10707" y="97346"/>
                    <a:pt x="113309"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9"/>
            <p:cNvSpPr/>
            <p:nvPr/>
          </p:nvSpPr>
          <p:spPr>
            <a:xfrm>
              <a:off x="5510592" y="3323367"/>
              <a:ext cx="86474" cy="518064"/>
            </a:xfrm>
            <a:custGeom>
              <a:avLst/>
              <a:gdLst/>
              <a:ahLst/>
              <a:cxnLst/>
              <a:rect l="l" t="t" r="r" b="b"/>
              <a:pathLst>
                <a:path w="86474" h="518064" extrusionOk="0">
                  <a:moveTo>
                    <a:pt x="0" y="0"/>
                  </a:moveTo>
                  <a:cubicBezTo>
                    <a:pt x="0" y="0"/>
                    <a:pt x="107252" y="104584"/>
                    <a:pt x="82868" y="518065"/>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9"/>
            <p:cNvSpPr/>
            <p:nvPr/>
          </p:nvSpPr>
          <p:spPr>
            <a:xfrm>
              <a:off x="6098571" y="3841432"/>
              <a:ext cx="349620" cy="357660"/>
            </a:xfrm>
            <a:custGeom>
              <a:avLst/>
              <a:gdLst/>
              <a:ahLst/>
              <a:cxnLst/>
              <a:rect l="l" t="t" r="r" b="b"/>
              <a:pathLst>
                <a:path w="349620" h="357660" extrusionOk="0">
                  <a:moveTo>
                    <a:pt x="0" y="14573"/>
                  </a:moveTo>
                  <a:cubicBezTo>
                    <a:pt x="0" y="14573"/>
                    <a:pt x="11430" y="229838"/>
                    <a:pt x="20003" y="248031"/>
                  </a:cubicBezTo>
                  <a:cubicBezTo>
                    <a:pt x="28575" y="266224"/>
                    <a:pt x="159829" y="352616"/>
                    <a:pt x="190214" y="357473"/>
                  </a:cubicBezTo>
                  <a:cubicBezTo>
                    <a:pt x="220599" y="362331"/>
                    <a:pt x="337376" y="271177"/>
                    <a:pt x="345853" y="258985"/>
                  </a:cubicBezTo>
                  <a:cubicBezTo>
                    <a:pt x="354330" y="246793"/>
                    <a:pt x="345853" y="0"/>
                    <a:pt x="345853" y="0"/>
                  </a:cubicBezTo>
                  <a:lnTo>
                    <a:pt x="0" y="145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9"/>
            <p:cNvSpPr/>
            <p:nvPr/>
          </p:nvSpPr>
          <p:spPr>
            <a:xfrm>
              <a:off x="5827585" y="3260133"/>
              <a:ext cx="487013" cy="194300"/>
            </a:xfrm>
            <a:custGeom>
              <a:avLst/>
              <a:gdLst/>
              <a:ahLst/>
              <a:cxnLst/>
              <a:rect l="l" t="t" r="r" b="b"/>
              <a:pathLst>
                <a:path w="487013" h="194300" extrusionOk="0">
                  <a:moveTo>
                    <a:pt x="54864" y="1607"/>
                  </a:moveTo>
                  <a:cubicBezTo>
                    <a:pt x="54864" y="1607"/>
                    <a:pt x="24574" y="-3060"/>
                    <a:pt x="0" y="3512"/>
                  </a:cubicBezTo>
                  <a:cubicBezTo>
                    <a:pt x="0" y="3512"/>
                    <a:pt x="27432" y="193536"/>
                    <a:pt x="246031" y="194298"/>
                  </a:cubicBezTo>
                  <a:cubicBezTo>
                    <a:pt x="464630" y="195060"/>
                    <a:pt x="487013" y="9799"/>
                    <a:pt x="487013" y="9799"/>
                  </a:cubicBezTo>
                  <a:cubicBezTo>
                    <a:pt x="487013" y="9799"/>
                    <a:pt x="463010" y="-393"/>
                    <a:pt x="437197" y="1702"/>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9"/>
            <p:cNvSpPr/>
            <p:nvPr/>
          </p:nvSpPr>
          <p:spPr>
            <a:xfrm>
              <a:off x="5882544" y="3015138"/>
              <a:ext cx="382333" cy="379475"/>
            </a:xfrm>
            <a:custGeom>
              <a:avLst/>
              <a:gdLst/>
              <a:ahLst/>
              <a:cxnLst/>
              <a:rect l="l" t="t" r="r" b="b"/>
              <a:pathLst>
                <a:path w="382333" h="379475" extrusionOk="0">
                  <a:moveTo>
                    <a:pt x="322517" y="0"/>
                  </a:moveTo>
                  <a:lnTo>
                    <a:pt x="59722" y="0"/>
                  </a:lnTo>
                  <a:lnTo>
                    <a:pt x="0" y="246602"/>
                  </a:lnTo>
                  <a:cubicBezTo>
                    <a:pt x="0" y="246602"/>
                    <a:pt x="42386" y="379476"/>
                    <a:pt x="191167" y="379476"/>
                  </a:cubicBezTo>
                  <a:cubicBezTo>
                    <a:pt x="339947" y="379476"/>
                    <a:pt x="382334" y="246602"/>
                    <a:pt x="382334" y="246602"/>
                  </a:cubicBezTo>
                  <a:lnTo>
                    <a:pt x="322612" y="0"/>
                  </a:ln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9"/>
            <p:cNvSpPr/>
            <p:nvPr/>
          </p:nvSpPr>
          <p:spPr>
            <a:xfrm>
              <a:off x="5937312" y="3130105"/>
              <a:ext cx="272700" cy="87545"/>
            </a:xfrm>
            <a:custGeom>
              <a:avLst/>
              <a:gdLst/>
              <a:ahLst/>
              <a:cxnLst/>
              <a:rect l="l" t="t" r="r" b="b"/>
              <a:pathLst>
                <a:path w="272700" h="87545" extrusionOk="0">
                  <a:moveTo>
                    <a:pt x="0" y="0"/>
                  </a:moveTo>
                  <a:cubicBezTo>
                    <a:pt x="0" y="0"/>
                    <a:pt x="17240" y="88678"/>
                    <a:pt x="136303" y="87535"/>
                  </a:cubicBezTo>
                  <a:cubicBezTo>
                    <a:pt x="255365" y="86392"/>
                    <a:pt x="272701" y="0"/>
                    <a:pt x="272701"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9"/>
            <p:cNvSpPr/>
            <p:nvPr/>
          </p:nvSpPr>
          <p:spPr>
            <a:xfrm>
              <a:off x="5772875" y="2426588"/>
              <a:ext cx="601467" cy="744569"/>
            </a:xfrm>
            <a:custGeom>
              <a:avLst/>
              <a:gdLst/>
              <a:ahLst/>
              <a:cxnLst/>
              <a:rect l="l" t="t" r="r" b="b"/>
              <a:pathLst>
                <a:path w="601467" h="744569" extrusionOk="0">
                  <a:moveTo>
                    <a:pt x="300740" y="0"/>
                  </a:moveTo>
                  <a:cubicBezTo>
                    <a:pt x="300740" y="0"/>
                    <a:pt x="-31397" y="0"/>
                    <a:pt x="2417" y="336233"/>
                  </a:cubicBezTo>
                  <a:cubicBezTo>
                    <a:pt x="2417" y="336233"/>
                    <a:pt x="21181" y="744569"/>
                    <a:pt x="300740" y="744569"/>
                  </a:cubicBezTo>
                  <a:cubicBezTo>
                    <a:pt x="580299" y="744569"/>
                    <a:pt x="599063" y="336233"/>
                    <a:pt x="599063" y="336233"/>
                  </a:cubicBezTo>
                  <a:cubicBezTo>
                    <a:pt x="632782" y="0"/>
                    <a:pt x="300740" y="0"/>
                    <a:pt x="300740" y="0"/>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9"/>
            <p:cNvSpPr/>
            <p:nvPr/>
          </p:nvSpPr>
          <p:spPr>
            <a:xfrm>
              <a:off x="5593455" y="2233620"/>
              <a:ext cx="883474" cy="589398"/>
            </a:xfrm>
            <a:custGeom>
              <a:avLst/>
              <a:gdLst/>
              <a:ahLst/>
              <a:cxnLst/>
              <a:rect l="l" t="t" r="r" b="b"/>
              <a:pathLst>
                <a:path w="883474" h="589398" extrusionOk="0">
                  <a:moveTo>
                    <a:pt x="821536" y="457382"/>
                  </a:moveTo>
                  <a:cubicBezTo>
                    <a:pt x="815250" y="539202"/>
                    <a:pt x="771816" y="589399"/>
                    <a:pt x="771816" y="589399"/>
                  </a:cubicBezTo>
                  <a:cubicBezTo>
                    <a:pt x="771816" y="589399"/>
                    <a:pt x="753147" y="446619"/>
                    <a:pt x="744003" y="426521"/>
                  </a:cubicBezTo>
                  <a:cubicBezTo>
                    <a:pt x="705046" y="394898"/>
                    <a:pt x="679709" y="358894"/>
                    <a:pt x="679709" y="358894"/>
                  </a:cubicBezTo>
                  <a:lnTo>
                    <a:pt x="679423" y="359561"/>
                  </a:lnTo>
                  <a:lnTo>
                    <a:pt x="678661" y="361180"/>
                  </a:lnTo>
                  <a:lnTo>
                    <a:pt x="678661" y="361370"/>
                  </a:lnTo>
                  <a:cubicBezTo>
                    <a:pt x="672851" y="372610"/>
                    <a:pt x="642562" y="417568"/>
                    <a:pt x="524642" y="423092"/>
                  </a:cubicBezTo>
                  <a:cubicBezTo>
                    <a:pt x="443489" y="426807"/>
                    <a:pt x="364908" y="369276"/>
                    <a:pt x="293185" y="367752"/>
                  </a:cubicBezTo>
                  <a:cubicBezTo>
                    <a:pt x="258609" y="366990"/>
                    <a:pt x="277945" y="439285"/>
                    <a:pt x="194029" y="458430"/>
                  </a:cubicBezTo>
                  <a:cubicBezTo>
                    <a:pt x="187648" y="470241"/>
                    <a:pt x="188600" y="589399"/>
                    <a:pt x="188600" y="589399"/>
                  </a:cubicBezTo>
                  <a:cubicBezTo>
                    <a:pt x="107447" y="542250"/>
                    <a:pt x="101446" y="412139"/>
                    <a:pt x="101446" y="412139"/>
                  </a:cubicBezTo>
                  <a:cubicBezTo>
                    <a:pt x="11245" y="402995"/>
                    <a:pt x="-281" y="321937"/>
                    <a:pt x="5" y="279170"/>
                  </a:cubicBezTo>
                  <a:cubicBezTo>
                    <a:pt x="5" y="267454"/>
                    <a:pt x="4291" y="258786"/>
                    <a:pt x="15436" y="262310"/>
                  </a:cubicBezTo>
                  <a:cubicBezTo>
                    <a:pt x="70966" y="279646"/>
                    <a:pt x="99922" y="268787"/>
                    <a:pt x="99922" y="268787"/>
                  </a:cubicBezTo>
                  <a:cubicBezTo>
                    <a:pt x="55631" y="245737"/>
                    <a:pt x="45820" y="198874"/>
                    <a:pt x="44868" y="166394"/>
                  </a:cubicBezTo>
                  <a:cubicBezTo>
                    <a:pt x="44391" y="151820"/>
                    <a:pt x="50773" y="148010"/>
                    <a:pt x="63727" y="154773"/>
                  </a:cubicBezTo>
                  <a:cubicBezTo>
                    <a:pt x="84492" y="165536"/>
                    <a:pt x="124782" y="169156"/>
                    <a:pt x="159263" y="154964"/>
                  </a:cubicBezTo>
                  <a:cubicBezTo>
                    <a:pt x="220032" y="130103"/>
                    <a:pt x="345382" y="-11533"/>
                    <a:pt x="492733" y="754"/>
                  </a:cubicBezTo>
                  <a:cubicBezTo>
                    <a:pt x="626179" y="11898"/>
                    <a:pt x="643895" y="98861"/>
                    <a:pt x="643895" y="98861"/>
                  </a:cubicBezTo>
                  <a:cubicBezTo>
                    <a:pt x="643895" y="98861"/>
                    <a:pt x="668184" y="68286"/>
                    <a:pt x="710665" y="82955"/>
                  </a:cubicBezTo>
                  <a:cubicBezTo>
                    <a:pt x="768387" y="103052"/>
                    <a:pt x="742098" y="186206"/>
                    <a:pt x="742098" y="186206"/>
                  </a:cubicBezTo>
                  <a:cubicBezTo>
                    <a:pt x="742098" y="186206"/>
                    <a:pt x="843444" y="136295"/>
                    <a:pt x="876115" y="270311"/>
                  </a:cubicBezTo>
                  <a:cubicBezTo>
                    <a:pt x="908881" y="404328"/>
                    <a:pt x="821632" y="457382"/>
                    <a:pt x="821632" y="457382"/>
                  </a:cubicBezTo>
                  <a:close/>
                </a:path>
              </a:pathLst>
            </a:custGeom>
            <a:solidFill>
              <a:srgbClr val="43221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1" name="Google Shape;991;p39"/>
            <p:cNvGrpSpPr/>
            <p:nvPr/>
          </p:nvGrpSpPr>
          <p:grpSpPr>
            <a:xfrm>
              <a:off x="7531131" y="2464974"/>
              <a:ext cx="1068418" cy="1035938"/>
              <a:chOff x="7531131" y="2464974"/>
              <a:chExt cx="1068418" cy="1035938"/>
            </a:xfrm>
          </p:grpSpPr>
          <p:sp>
            <p:nvSpPr>
              <p:cNvPr id="992" name="Google Shape;992;p39"/>
              <p:cNvSpPr/>
              <p:nvPr/>
            </p:nvSpPr>
            <p:spPr>
              <a:xfrm>
                <a:off x="7587423" y="2479547"/>
                <a:ext cx="1012126" cy="1021365"/>
              </a:xfrm>
              <a:custGeom>
                <a:avLst/>
                <a:gdLst/>
                <a:ahLst/>
                <a:cxnLst/>
                <a:rect l="l" t="t" r="r" b="b"/>
                <a:pathLst>
                  <a:path w="1012126" h="1021365" extrusionOk="0">
                    <a:moveTo>
                      <a:pt x="0" y="719804"/>
                    </a:moveTo>
                    <a:cubicBezTo>
                      <a:pt x="0" y="719804"/>
                      <a:pt x="333185" y="126397"/>
                      <a:pt x="552069" y="0"/>
                    </a:cubicBezTo>
                    <a:lnTo>
                      <a:pt x="1012127" y="491204"/>
                    </a:lnTo>
                    <a:cubicBezTo>
                      <a:pt x="1012127" y="491204"/>
                      <a:pt x="670560" y="738092"/>
                      <a:pt x="387858" y="1021366"/>
                    </a:cubicBezTo>
                    <a:lnTo>
                      <a:pt x="0" y="71980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9"/>
              <p:cNvSpPr/>
              <p:nvPr/>
            </p:nvSpPr>
            <p:spPr>
              <a:xfrm>
                <a:off x="7531131" y="2464974"/>
                <a:ext cx="1036034" cy="1011650"/>
              </a:xfrm>
              <a:custGeom>
                <a:avLst/>
                <a:gdLst/>
                <a:ahLst/>
                <a:cxnLst/>
                <a:rect l="l" t="t" r="r" b="b"/>
                <a:pathLst>
                  <a:path w="1036034" h="1011650" extrusionOk="0">
                    <a:moveTo>
                      <a:pt x="0" y="724662"/>
                    </a:moveTo>
                    <a:lnTo>
                      <a:pt x="432911" y="1011650"/>
                    </a:lnTo>
                    <a:lnTo>
                      <a:pt x="1036034" y="403669"/>
                    </a:lnTo>
                    <a:lnTo>
                      <a:pt x="428053" y="0"/>
                    </a:lnTo>
                    <a:cubicBezTo>
                      <a:pt x="428053" y="0"/>
                      <a:pt x="134683" y="323564"/>
                      <a:pt x="0" y="7246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9"/>
              <p:cNvSpPr/>
              <p:nvPr/>
            </p:nvSpPr>
            <p:spPr>
              <a:xfrm>
                <a:off x="7796593" y="2957416"/>
                <a:ext cx="556259" cy="233457"/>
              </a:xfrm>
              <a:custGeom>
                <a:avLst/>
                <a:gdLst/>
                <a:ahLst/>
                <a:cxnLst/>
                <a:rect l="l" t="t" r="r" b="b"/>
                <a:pathLst>
                  <a:path w="556259" h="233457" extrusionOk="0">
                    <a:moveTo>
                      <a:pt x="0" y="233458"/>
                    </a:moveTo>
                    <a:cubicBezTo>
                      <a:pt x="0" y="233458"/>
                      <a:pt x="217075" y="20098"/>
                      <a:pt x="55626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9"/>
              <p:cNvSpPr/>
              <p:nvPr/>
            </p:nvSpPr>
            <p:spPr>
              <a:xfrm>
                <a:off x="7773447" y="2929508"/>
                <a:ext cx="359949" cy="246792"/>
              </a:xfrm>
              <a:custGeom>
                <a:avLst/>
                <a:gdLst/>
                <a:ahLst/>
                <a:cxnLst/>
                <a:rect l="l" t="t" r="r" b="b"/>
                <a:pathLst>
                  <a:path w="359949" h="246792" extrusionOk="0">
                    <a:moveTo>
                      <a:pt x="0" y="246793"/>
                    </a:moveTo>
                    <a:cubicBezTo>
                      <a:pt x="0" y="246793"/>
                      <a:pt x="171450" y="66866"/>
                      <a:pt x="35995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6" name="Google Shape;996;p39"/>
            <p:cNvSpPr/>
            <p:nvPr/>
          </p:nvSpPr>
          <p:spPr>
            <a:xfrm>
              <a:off x="3595685" y="2793012"/>
              <a:ext cx="1053850" cy="1103763"/>
            </a:xfrm>
            <a:custGeom>
              <a:avLst/>
              <a:gdLst/>
              <a:ahLst/>
              <a:cxnLst/>
              <a:rect l="l" t="t" r="r" b="b"/>
              <a:pathLst>
                <a:path w="1053850" h="1103763" extrusionOk="0">
                  <a:moveTo>
                    <a:pt x="308897" y="1088806"/>
                  </a:moveTo>
                  <a:lnTo>
                    <a:pt x="18956" y="523878"/>
                  </a:lnTo>
                  <a:cubicBezTo>
                    <a:pt x="-24287" y="439582"/>
                    <a:pt x="8955" y="336236"/>
                    <a:pt x="93251" y="292992"/>
                  </a:cubicBezTo>
                  <a:lnTo>
                    <a:pt x="658084" y="3051"/>
                  </a:lnTo>
                  <a:cubicBezTo>
                    <a:pt x="671609" y="-3902"/>
                    <a:pt x="688183" y="1432"/>
                    <a:pt x="695136" y="14957"/>
                  </a:cubicBezTo>
                  <a:lnTo>
                    <a:pt x="804292" y="227555"/>
                  </a:lnTo>
                  <a:cubicBezTo>
                    <a:pt x="813246" y="245081"/>
                    <a:pt x="801530" y="266036"/>
                    <a:pt x="781909" y="267560"/>
                  </a:cubicBezTo>
                  <a:cubicBezTo>
                    <a:pt x="764002" y="268989"/>
                    <a:pt x="746095" y="274037"/>
                    <a:pt x="729235" y="282991"/>
                  </a:cubicBezTo>
                  <a:cubicBezTo>
                    <a:pt x="664370" y="317376"/>
                    <a:pt x="638748" y="398053"/>
                    <a:pt x="671800" y="463585"/>
                  </a:cubicBezTo>
                  <a:cubicBezTo>
                    <a:pt x="705709" y="530736"/>
                    <a:pt x="787719" y="557406"/>
                    <a:pt x="854584" y="523116"/>
                  </a:cubicBezTo>
                  <a:cubicBezTo>
                    <a:pt x="870967" y="514734"/>
                    <a:pt x="884874" y="503399"/>
                    <a:pt x="896113" y="490160"/>
                  </a:cubicBezTo>
                  <a:cubicBezTo>
                    <a:pt x="908877" y="475110"/>
                    <a:pt x="932689" y="477587"/>
                    <a:pt x="941643" y="495113"/>
                  </a:cubicBezTo>
                  <a:lnTo>
                    <a:pt x="1050799" y="707901"/>
                  </a:lnTo>
                  <a:cubicBezTo>
                    <a:pt x="1057753" y="721427"/>
                    <a:pt x="1052419" y="738000"/>
                    <a:pt x="1038893" y="744953"/>
                  </a:cubicBezTo>
                  <a:lnTo>
                    <a:pt x="833058" y="850586"/>
                  </a:lnTo>
                  <a:cubicBezTo>
                    <a:pt x="817151" y="858777"/>
                    <a:pt x="797530" y="849919"/>
                    <a:pt x="793529" y="832488"/>
                  </a:cubicBezTo>
                  <a:cubicBezTo>
                    <a:pt x="790957" y="821249"/>
                    <a:pt x="786862" y="810104"/>
                    <a:pt x="781242" y="799341"/>
                  </a:cubicBezTo>
                  <a:cubicBezTo>
                    <a:pt x="746952" y="734381"/>
                    <a:pt x="666180" y="708568"/>
                    <a:pt x="600553" y="741620"/>
                  </a:cubicBezTo>
                  <a:cubicBezTo>
                    <a:pt x="533401" y="775529"/>
                    <a:pt x="506731" y="857539"/>
                    <a:pt x="541021" y="924404"/>
                  </a:cubicBezTo>
                  <a:cubicBezTo>
                    <a:pt x="546260" y="934596"/>
                    <a:pt x="552642" y="943835"/>
                    <a:pt x="559881" y="952122"/>
                  </a:cubicBezTo>
                  <a:cubicBezTo>
                    <a:pt x="571787" y="965648"/>
                    <a:pt x="567977" y="986698"/>
                    <a:pt x="551880" y="994985"/>
                  </a:cubicBezTo>
                  <a:lnTo>
                    <a:pt x="345949" y="1100712"/>
                  </a:lnTo>
                  <a:cubicBezTo>
                    <a:pt x="332424" y="1107665"/>
                    <a:pt x="315850" y="1102332"/>
                    <a:pt x="308897" y="10888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9"/>
            <p:cNvSpPr/>
            <p:nvPr/>
          </p:nvSpPr>
          <p:spPr>
            <a:xfrm>
              <a:off x="4068392" y="3402606"/>
              <a:ext cx="366446" cy="295107"/>
            </a:xfrm>
            <a:custGeom>
              <a:avLst/>
              <a:gdLst/>
              <a:ahLst/>
              <a:cxnLst/>
              <a:rect l="l" t="t" r="r" b="b"/>
              <a:pathLst>
                <a:path w="366446" h="295107" extrusionOk="0">
                  <a:moveTo>
                    <a:pt x="366351" y="242230"/>
                  </a:moveTo>
                  <a:cubicBezTo>
                    <a:pt x="366351" y="242230"/>
                    <a:pt x="317393" y="150694"/>
                    <a:pt x="291866" y="117833"/>
                  </a:cubicBezTo>
                  <a:cubicBezTo>
                    <a:pt x="266339" y="84972"/>
                    <a:pt x="91269" y="25441"/>
                    <a:pt x="45073" y="4771"/>
                  </a:cubicBezTo>
                  <a:cubicBezTo>
                    <a:pt x="-1123" y="-15898"/>
                    <a:pt x="-12077" y="35156"/>
                    <a:pt x="13450" y="70399"/>
                  </a:cubicBezTo>
                  <a:cubicBezTo>
                    <a:pt x="38977" y="105641"/>
                    <a:pt x="135084" y="137264"/>
                    <a:pt x="135084" y="137264"/>
                  </a:cubicBezTo>
                  <a:cubicBezTo>
                    <a:pt x="135084" y="137264"/>
                    <a:pt x="189758" y="249088"/>
                    <a:pt x="261576" y="285569"/>
                  </a:cubicBezTo>
                  <a:cubicBezTo>
                    <a:pt x="333395" y="322049"/>
                    <a:pt x="366447" y="242134"/>
                    <a:pt x="366447" y="242134"/>
                  </a:cubicBezTo>
                  <a:close/>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9"/>
            <p:cNvSpPr/>
            <p:nvPr/>
          </p:nvSpPr>
          <p:spPr>
            <a:xfrm>
              <a:off x="7499603" y="3121589"/>
              <a:ext cx="346008" cy="403803"/>
            </a:xfrm>
            <a:custGeom>
              <a:avLst/>
              <a:gdLst/>
              <a:ahLst/>
              <a:cxnLst/>
              <a:rect l="l" t="t" r="r" b="b"/>
              <a:pathLst>
                <a:path w="346008" h="403803" extrusionOk="0">
                  <a:moveTo>
                    <a:pt x="0" y="352178"/>
                  </a:moveTo>
                  <a:cubicBezTo>
                    <a:pt x="0" y="352178"/>
                    <a:pt x="34385" y="233496"/>
                    <a:pt x="73247" y="177585"/>
                  </a:cubicBezTo>
                  <a:cubicBezTo>
                    <a:pt x="112109" y="121673"/>
                    <a:pt x="233744" y="51093"/>
                    <a:pt x="287274" y="12231"/>
                  </a:cubicBezTo>
                  <a:cubicBezTo>
                    <a:pt x="340805" y="-26631"/>
                    <a:pt x="365093" y="34138"/>
                    <a:pt x="328613" y="96146"/>
                  </a:cubicBezTo>
                  <a:cubicBezTo>
                    <a:pt x="292132" y="158154"/>
                    <a:pt x="226505" y="194634"/>
                    <a:pt x="226505" y="194634"/>
                  </a:cubicBezTo>
                  <a:cubicBezTo>
                    <a:pt x="226505" y="194634"/>
                    <a:pt x="248412" y="333223"/>
                    <a:pt x="138970" y="403803"/>
                  </a:cubicBezTo>
                </a:path>
              </a:pathLst>
            </a:custGeom>
            <a:solidFill>
              <a:srgbClr val="F5A6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9"/>
            <p:cNvSpPr/>
            <p:nvPr/>
          </p:nvSpPr>
          <p:spPr>
            <a:xfrm>
              <a:off x="7039269" y="3856005"/>
              <a:ext cx="54473" cy="195738"/>
            </a:xfrm>
            <a:custGeom>
              <a:avLst/>
              <a:gdLst/>
              <a:ahLst/>
              <a:cxnLst/>
              <a:rect l="l" t="t" r="r" b="b"/>
              <a:pathLst>
                <a:path w="54473" h="195738" extrusionOk="0">
                  <a:moveTo>
                    <a:pt x="54474" y="0"/>
                  </a:moveTo>
                  <a:cubicBezTo>
                    <a:pt x="54474" y="0"/>
                    <a:pt x="-23346" y="79058"/>
                    <a:pt x="7039" y="195739"/>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9"/>
            <p:cNvSpPr/>
            <p:nvPr/>
          </p:nvSpPr>
          <p:spPr>
            <a:xfrm>
              <a:off x="5013197" y="3836574"/>
              <a:ext cx="144684" cy="120395"/>
            </a:xfrm>
            <a:custGeom>
              <a:avLst/>
              <a:gdLst/>
              <a:ahLst/>
              <a:cxnLst/>
              <a:rect l="l" t="t" r="r" b="b"/>
              <a:pathLst>
                <a:path w="144684" h="120395" extrusionOk="0">
                  <a:moveTo>
                    <a:pt x="0" y="0"/>
                  </a:moveTo>
                  <a:cubicBezTo>
                    <a:pt x="0" y="0"/>
                    <a:pt x="100298" y="24956"/>
                    <a:pt x="144685" y="120396"/>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09759265"/>
      </p:ext>
    </p:extLst>
  </p:cSld>
  <p:clrMapOvr>
    <a:masterClrMapping/>
  </p:clrMapOvr>
</p:sld>
</file>

<file path=ppt/theme/theme1.xml><?xml version="1.0" encoding="utf-8"?>
<a:theme xmlns:a="http://schemas.openxmlformats.org/drawingml/2006/main" name="Problem-based Learning by Slidesgo">
  <a:themeElements>
    <a:clrScheme name="Simple Light">
      <a:dk1>
        <a:srgbClr val="161616"/>
      </a:dk1>
      <a:lt1>
        <a:srgbClr val="F7F7F7"/>
      </a:lt1>
      <a:dk2>
        <a:srgbClr val="3434A4"/>
      </a:dk2>
      <a:lt2>
        <a:srgbClr val="018BFA"/>
      </a:lt2>
      <a:accent1>
        <a:srgbClr val="FD6E05"/>
      </a:accent1>
      <a:accent2>
        <a:srgbClr val="FFA221"/>
      </a:accent2>
      <a:accent3>
        <a:srgbClr val="00A15B"/>
      </a:accent3>
      <a:accent4>
        <a:srgbClr val="E7E9E4"/>
      </a:accent4>
      <a:accent5>
        <a:srgbClr val="FFFFFF"/>
      </a:accent5>
      <a:accent6>
        <a:srgbClr val="FFFFFF"/>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211</Words>
  <Application>Microsoft Office PowerPoint</Application>
  <PresentationFormat>On-screen Show (16:9)</PresentationFormat>
  <Paragraphs>38</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Raleway ExtraBold</vt:lpstr>
      <vt:lpstr>Quicksand</vt:lpstr>
      <vt:lpstr>Public Sans</vt:lpstr>
      <vt:lpstr>Calibri</vt:lpstr>
      <vt:lpstr>Alexandria</vt:lpstr>
      <vt:lpstr>Bebas Neue</vt:lpstr>
      <vt:lpstr>Courier New</vt:lpstr>
      <vt:lpstr>Arial</vt:lpstr>
      <vt:lpstr>Problem-based Learning by Slidesgo</vt:lpstr>
      <vt:lpstr>Automated Lighting System</vt:lpstr>
      <vt:lpstr>Content</vt:lpstr>
      <vt:lpstr>01</vt:lpstr>
      <vt:lpstr>What is automated lighting system?</vt:lpstr>
      <vt:lpstr>02</vt:lpstr>
      <vt:lpstr>The "Automated Lighting System Using Person Detection" project addresses the inefficiencies and limitations of traditional lighting systems by providing an intelligent solution that dynamically control lights based on the presence or absence of individuals in a given area.</vt:lpstr>
      <vt:lpstr>03</vt:lpstr>
      <vt:lpstr>Steps</vt:lpstr>
      <vt:lpstr>04</vt:lpstr>
      <vt:lpstr>Integration of Depth Cameras</vt:lpstr>
      <vt:lpstr>Depth Estimation with Stereo Vision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GRAB</dc:title>
  <cp:lastModifiedBy>azan ali</cp:lastModifiedBy>
  <cp:revision>9</cp:revision>
  <dcterms:modified xsi:type="dcterms:W3CDTF">2024-03-03T11:25:03Z</dcterms:modified>
</cp:coreProperties>
</file>