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9" d="100"/>
          <a:sy n="89" d="100"/>
        </p:scale>
        <p:origin x="-192" y="-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CD3-C41C-7851-48A1-F3D4E47D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DECEA-D4D0-F445-6E0C-7EB2EA573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5B00-CAEF-8232-6C76-E7B2AE1E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0CE9-B631-B1FD-A0C1-CEFB13E2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6796-2092-6A5F-D161-6B241D0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C6B9-02D8-0EA8-C278-497FCAD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F5736-D250-00F9-76A5-2E0556FF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2D2A-4C90-9768-94AD-FF37AF46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09D9-C69A-6369-ECDE-82AE0880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1AB8-7A16-86A8-8973-8AB19E91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72147-E267-8AA1-E582-55536D73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17DE4-84DA-AE3A-9231-0EFB4BE55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AAA1-424A-ED18-3E55-975F3278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5CB3-49DC-63A0-27C5-77E1214B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81A5-7EBE-B328-FED2-7E16F34C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69B2-26C9-1683-F78F-31FC20EF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18B2-70D9-DB87-5971-F544410C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4D14-0751-5251-7138-C31543A3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686F-BF53-B65E-EF5C-EFE70E2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0B51-6476-EB1B-8814-8900981D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59B5-C690-C9A0-BE2F-44ABB195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9888-674E-E159-DDC7-6DC4EA60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D795-C781-4928-1DCD-3EED0507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4B6D-43D8-46E1-F710-F13F38CF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61BE-1728-1F12-C58E-4268B457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16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1237-7D68-977E-E3E6-57B5E31C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02CF-0805-04D3-58DF-FD5FE945A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88722-AD90-903C-88D3-89C567607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93602-2D1F-D3B4-5F7F-CB1712DF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DE292-76DD-94C9-8D66-5E1A3DCB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10AD2-3727-2751-BDD2-AFB965D5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9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87B0-0808-E7FD-53D5-FC8E3679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B44DA-6CD0-69DF-6EDB-F217F140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5D63-B84B-9957-96F2-AB5855D4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132BF-3ADC-F8A0-23BD-A646A30F3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95539-6DD4-E392-12C4-4F7804D2B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10F2D-7BF1-C569-2171-4E355891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279A0-AD93-161D-FB50-C44C1F80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D872A-F2D6-600F-413C-B293435A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4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ED6E-1266-0674-6BB0-10359EE3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6D7DD-5690-4082-13B3-8341290B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BBE16-0CB0-ED81-F8BE-2372EC7F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DB25E-9264-E3BF-2303-6B0DD84D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16FBB-C839-BEAE-DB32-72FF8998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89FA0-E4AE-091B-648A-C9B57C89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E6928-A932-C380-E0C3-CEAB26F7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0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7471-A1BB-A45D-5AD5-5F4DA070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CED6-0A90-910C-8914-790B7F5B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D0FD6-929C-4783-1576-535776E4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6987-2F80-22DD-3359-66141FFE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EE35-2140-06A7-FCCC-3149F5B0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AF50-0BC0-A357-52AF-AF48014C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6972-4737-D3F3-A4C1-EA9614E8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4F64-75CC-2704-AF65-42CB79B2C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5E59-C507-7CC7-C95A-E515F017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2A8A-3AD7-1C82-C94B-1C48333C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F772-E125-2AF3-A675-C2ADCE5B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A99F-FBB6-9949-1CE5-B2D76491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50686-F6EF-E27C-784F-D4FBCC15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395C1-37E4-1F02-E5F3-8C03C913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3C42-1D66-6A83-B3F6-3CC23AE5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AA68-B4EF-467E-BC63-E7BA4881FA6F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6B7A-9A50-5587-42AF-450FA5123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AE39-72AC-AEF6-DA9C-192862498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16F2-6D9F-472A-A7B1-F9CAB242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981DE-0431-21C0-9994-36A89640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405130"/>
            <a:ext cx="78676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8DD4F-6F70-9BD9-A2FB-0B7E68AF29A7}"/>
              </a:ext>
            </a:extLst>
          </p:cNvPr>
          <p:cNvSpPr txBox="1"/>
          <p:nvPr/>
        </p:nvSpPr>
        <p:spPr>
          <a:xfrm>
            <a:off x="1991360" y="59944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Age_maturity</a:t>
            </a:r>
            <a:r>
              <a:rPr lang="en-GB" dirty="0"/>
              <a:t> 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7879CA-8E4B-50E6-CC5B-AF8C2488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" y="3159442"/>
            <a:ext cx="8334375" cy="5476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26DCC8-34DC-AD13-E96D-0E74E510BFB4}"/>
              </a:ext>
            </a:extLst>
          </p:cNvPr>
          <p:cNvSpPr txBox="1"/>
          <p:nvPr/>
        </p:nvSpPr>
        <p:spPr>
          <a:xfrm>
            <a:off x="2184400" y="3429000"/>
            <a:ext cx="196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 </a:t>
            </a:r>
            <a:r>
              <a:rPr lang="en-GB" dirty="0" err="1"/>
              <a:t>Age_maturity</a:t>
            </a:r>
            <a:r>
              <a:rPr lang="en-GB" dirty="0"/>
              <a:t> MP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030167-C5D7-E4FD-0C5A-BC594328B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87" y="538162"/>
            <a:ext cx="6410325" cy="479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83DB9-359F-980F-341C-564B7635A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587" y="3567112"/>
            <a:ext cx="64103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80D72-169D-23BB-F2A4-71F51F63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" y="901382"/>
            <a:ext cx="6410325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8DFFF-DDF4-8F0F-1A88-8E6E615B66F2}"/>
              </a:ext>
            </a:extLst>
          </p:cNvPr>
          <p:cNvSpPr txBox="1"/>
          <p:nvPr/>
        </p:nvSpPr>
        <p:spPr>
          <a:xfrm>
            <a:off x="2123440" y="568960"/>
            <a:ext cx="230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PE_age_maturity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DBD2D-5DC1-C709-62E4-0C87F543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17" y="921702"/>
            <a:ext cx="6410325" cy="4791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FD77A-4CB7-424F-B199-AA103BE96825}"/>
              </a:ext>
            </a:extLst>
          </p:cNvPr>
          <p:cNvSpPr txBox="1"/>
          <p:nvPr/>
        </p:nvSpPr>
        <p:spPr>
          <a:xfrm>
            <a:off x="7457440" y="73152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Log_age_PE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62B8E1-93B8-8548-A333-BE4C6E55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" y="3664902"/>
            <a:ext cx="6410325" cy="4791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C2858-9FF7-84AC-1E5B-A0EF422A9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957" y="3736022"/>
            <a:ext cx="64103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5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abdullahi</dc:creator>
  <cp:lastModifiedBy>muhammad abdullahi</cp:lastModifiedBy>
  <cp:revision>1</cp:revision>
  <dcterms:created xsi:type="dcterms:W3CDTF">2023-11-10T11:44:13Z</dcterms:created>
  <dcterms:modified xsi:type="dcterms:W3CDTF">2023-11-13T20:52:43Z</dcterms:modified>
</cp:coreProperties>
</file>