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  <p:sldId id="261" r:id="rId5"/>
    <p:sldId id="257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26E81D-730D-4E5D-B9D6-32A24099106E}" v="6" dt="2023-11-14T14:36:34.1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abdullahi" userId="0b3bbfbef5e37dc7" providerId="LiveId" clId="{DB26E81D-730D-4E5D-B9D6-32A24099106E}"/>
    <pc:docChg chg="undo custSel addSld modSld sldOrd">
      <pc:chgData name="muhammad abdullahi" userId="0b3bbfbef5e37dc7" providerId="LiveId" clId="{DB26E81D-730D-4E5D-B9D6-32A24099106E}" dt="2023-11-14T14:36:42.471" v="471" actId="20577"/>
      <pc:docMkLst>
        <pc:docMk/>
      </pc:docMkLst>
      <pc:sldChg chg="ord">
        <pc:chgData name="muhammad abdullahi" userId="0b3bbfbef5e37dc7" providerId="LiveId" clId="{DB26E81D-730D-4E5D-B9D6-32A24099106E}" dt="2023-11-13T22:12:10.107" v="2"/>
        <pc:sldMkLst>
          <pc:docMk/>
          <pc:sldMk cId="2462476015" sldId="256"/>
        </pc:sldMkLst>
      </pc:sldChg>
      <pc:sldChg chg="addSp delSp modSp new mod">
        <pc:chgData name="muhammad abdullahi" userId="0b3bbfbef5e37dc7" providerId="LiveId" clId="{DB26E81D-730D-4E5D-B9D6-32A24099106E}" dt="2023-11-14T13:38:45.192" v="452" actId="20577"/>
        <pc:sldMkLst>
          <pc:docMk/>
          <pc:sldMk cId="200290078" sldId="258"/>
        </pc:sldMkLst>
        <pc:spChg chg="mod">
          <ac:chgData name="muhammad abdullahi" userId="0b3bbfbef5e37dc7" providerId="LiveId" clId="{DB26E81D-730D-4E5D-B9D6-32A24099106E}" dt="2023-11-13T22:12:22.978" v="30" actId="20577"/>
          <ac:spMkLst>
            <pc:docMk/>
            <pc:sldMk cId="200290078" sldId="258"/>
            <ac:spMk id="2" creationId="{88AD331C-AEC9-7632-CAA6-CF37B747D484}"/>
          </ac:spMkLst>
        </pc:spChg>
        <pc:spChg chg="mod">
          <ac:chgData name="muhammad abdullahi" userId="0b3bbfbef5e37dc7" providerId="LiveId" clId="{DB26E81D-730D-4E5D-B9D6-32A24099106E}" dt="2023-11-14T13:38:34.036" v="445" actId="5793"/>
          <ac:spMkLst>
            <pc:docMk/>
            <pc:sldMk cId="200290078" sldId="258"/>
            <ac:spMk id="3" creationId="{C7E3214E-B388-E02B-4CA7-213FC7516AE2}"/>
          </ac:spMkLst>
        </pc:spChg>
        <pc:spChg chg="add del ord">
          <ac:chgData name="muhammad abdullahi" userId="0b3bbfbef5e37dc7" providerId="LiveId" clId="{DB26E81D-730D-4E5D-B9D6-32A24099106E}" dt="2023-11-14T10:38:42.351" v="87" actId="11529"/>
          <ac:spMkLst>
            <pc:docMk/>
            <pc:sldMk cId="200290078" sldId="258"/>
            <ac:spMk id="7" creationId="{188185F9-8120-39D1-334C-4C9C1977D909}"/>
          </ac:spMkLst>
        </pc:spChg>
        <pc:spChg chg="add del mod ord">
          <ac:chgData name="muhammad abdullahi" userId="0b3bbfbef5e37dc7" providerId="LiveId" clId="{DB26E81D-730D-4E5D-B9D6-32A24099106E}" dt="2023-11-14T10:43:34.831" v="130" actId="478"/>
          <ac:spMkLst>
            <pc:docMk/>
            <pc:sldMk cId="200290078" sldId="258"/>
            <ac:spMk id="8" creationId="{43C63D13-D875-845E-4FAD-FDF55DDF9C0C}"/>
          </ac:spMkLst>
        </pc:spChg>
        <pc:spChg chg="add mod">
          <ac:chgData name="muhammad abdullahi" userId="0b3bbfbef5e37dc7" providerId="LiveId" clId="{DB26E81D-730D-4E5D-B9D6-32A24099106E}" dt="2023-11-14T10:41:24.873" v="124" actId="1076"/>
          <ac:spMkLst>
            <pc:docMk/>
            <pc:sldMk cId="200290078" sldId="258"/>
            <ac:spMk id="12" creationId="{F3DDEE40-468A-4B1B-C4B6-FF2D5DD15D16}"/>
          </ac:spMkLst>
        </pc:spChg>
        <pc:spChg chg="add mod">
          <ac:chgData name="muhammad abdullahi" userId="0b3bbfbef5e37dc7" providerId="LiveId" clId="{DB26E81D-730D-4E5D-B9D6-32A24099106E}" dt="2023-11-14T13:38:29.437" v="442" actId="20577"/>
          <ac:spMkLst>
            <pc:docMk/>
            <pc:sldMk cId="200290078" sldId="258"/>
            <ac:spMk id="14" creationId="{A77A8631-94AC-085D-3BC8-DE4E6E32F0AF}"/>
          </ac:spMkLst>
        </pc:spChg>
        <pc:spChg chg="add mod">
          <ac:chgData name="muhammad abdullahi" userId="0b3bbfbef5e37dc7" providerId="LiveId" clId="{DB26E81D-730D-4E5D-B9D6-32A24099106E}" dt="2023-11-14T13:38:45.192" v="452" actId="20577"/>
          <ac:spMkLst>
            <pc:docMk/>
            <pc:sldMk cId="200290078" sldId="258"/>
            <ac:spMk id="15" creationId="{4F9BF94A-BE12-A359-571B-DBB4796EB862}"/>
          </ac:spMkLst>
        </pc:spChg>
        <pc:picChg chg="add mod">
          <ac:chgData name="muhammad abdullahi" userId="0b3bbfbef5e37dc7" providerId="LiveId" clId="{DB26E81D-730D-4E5D-B9D6-32A24099106E}" dt="2023-11-13T22:12:44.689" v="36" actId="1076"/>
          <ac:picMkLst>
            <pc:docMk/>
            <pc:sldMk cId="200290078" sldId="258"/>
            <ac:picMk id="5" creationId="{9C4751C8-CEA1-220F-A085-F804C91C2D34}"/>
          </ac:picMkLst>
        </pc:picChg>
        <pc:picChg chg="add mod">
          <ac:chgData name="muhammad abdullahi" userId="0b3bbfbef5e37dc7" providerId="LiveId" clId="{DB26E81D-730D-4E5D-B9D6-32A24099106E}" dt="2023-11-14T10:43:41.477" v="131" actId="1076"/>
          <ac:picMkLst>
            <pc:docMk/>
            <pc:sldMk cId="200290078" sldId="258"/>
            <ac:picMk id="6" creationId="{1645CA51-C633-7B8F-71FC-61582674ECD3}"/>
          </ac:picMkLst>
        </pc:picChg>
        <pc:cxnChg chg="add mod">
          <ac:chgData name="muhammad abdullahi" userId="0b3bbfbef5e37dc7" providerId="LiveId" clId="{DB26E81D-730D-4E5D-B9D6-32A24099106E}" dt="2023-11-14T10:41:19.306" v="123" actId="1076"/>
          <ac:cxnSpMkLst>
            <pc:docMk/>
            <pc:sldMk cId="200290078" sldId="258"/>
            <ac:cxnSpMk id="10" creationId="{831C5A29-2385-9D99-DC1C-FBEA2B7BA78B}"/>
          </ac:cxnSpMkLst>
        </pc:cxnChg>
      </pc:sldChg>
      <pc:sldChg chg="addSp delSp modSp new mod">
        <pc:chgData name="muhammad abdullahi" userId="0b3bbfbef5e37dc7" providerId="LiveId" clId="{DB26E81D-730D-4E5D-B9D6-32A24099106E}" dt="2023-11-14T13:39:22.605" v="454" actId="1076"/>
        <pc:sldMkLst>
          <pc:docMk/>
          <pc:sldMk cId="2903769002" sldId="259"/>
        </pc:sldMkLst>
        <pc:spChg chg="del">
          <ac:chgData name="muhammad abdullahi" userId="0b3bbfbef5e37dc7" providerId="LiveId" clId="{DB26E81D-730D-4E5D-B9D6-32A24099106E}" dt="2023-11-14T11:18:07.139" v="134" actId="478"/>
          <ac:spMkLst>
            <pc:docMk/>
            <pc:sldMk cId="2903769002" sldId="259"/>
            <ac:spMk id="2" creationId="{636D2006-E8F3-DE92-6A8E-F24B16A1DA41}"/>
          </ac:spMkLst>
        </pc:spChg>
        <pc:spChg chg="del">
          <ac:chgData name="muhammad abdullahi" userId="0b3bbfbef5e37dc7" providerId="LiveId" clId="{DB26E81D-730D-4E5D-B9D6-32A24099106E}" dt="2023-11-14T11:17:39.245" v="133" actId="22"/>
          <ac:spMkLst>
            <pc:docMk/>
            <pc:sldMk cId="2903769002" sldId="259"/>
            <ac:spMk id="3" creationId="{099A6B92-8B17-5A50-7669-F5C83EB97D51}"/>
          </ac:spMkLst>
        </pc:spChg>
        <pc:spChg chg="add mod">
          <ac:chgData name="muhammad abdullahi" userId="0b3bbfbef5e37dc7" providerId="LiveId" clId="{DB26E81D-730D-4E5D-B9D6-32A24099106E}" dt="2023-11-14T13:39:16.650" v="453" actId="1076"/>
          <ac:spMkLst>
            <pc:docMk/>
            <pc:sldMk cId="2903769002" sldId="259"/>
            <ac:spMk id="6" creationId="{CF98F935-3DB3-1B5F-E702-C86A3B87C296}"/>
          </ac:spMkLst>
        </pc:spChg>
        <pc:spChg chg="add del mod">
          <ac:chgData name="muhammad abdullahi" userId="0b3bbfbef5e37dc7" providerId="LiveId" clId="{DB26E81D-730D-4E5D-B9D6-32A24099106E}" dt="2023-11-14T11:20:08.119" v="150" actId="22"/>
          <ac:spMkLst>
            <pc:docMk/>
            <pc:sldMk cId="2903769002" sldId="259"/>
            <ac:spMk id="8" creationId="{A667F76C-0465-43BD-ADB8-6797E654B200}"/>
          </ac:spMkLst>
        </pc:spChg>
        <pc:spChg chg="add mod">
          <ac:chgData name="muhammad abdullahi" userId="0b3bbfbef5e37dc7" providerId="LiveId" clId="{DB26E81D-730D-4E5D-B9D6-32A24099106E}" dt="2023-11-14T13:39:22.605" v="454" actId="1076"/>
          <ac:spMkLst>
            <pc:docMk/>
            <pc:sldMk cId="2903769002" sldId="259"/>
            <ac:spMk id="13" creationId="{AF53ED4D-D3E1-CF70-4530-A5EE256D0092}"/>
          </ac:spMkLst>
        </pc:spChg>
        <pc:picChg chg="add del mod ord">
          <ac:chgData name="muhammad abdullahi" userId="0b3bbfbef5e37dc7" providerId="LiveId" clId="{DB26E81D-730D-4E5D-B9D6-32A24099106E}" dt="2023-11-14T11:18:51.923" v="149" actId="478"/>
          <ac:picMkLst>
            <pc:docMk/>
            <pc:sldMk cId="2903769002" sldId="259"/>
            <ac:picMk id="5" creationId="{ECF9404F-D0E8-A9DA-0D11-E36F055AA311}"/>
          </ac:picMkLst>
        </pc:picChg>
        <pc:picChg chg="add mod ord">
          <ac:chgData name="muhammad abdullahi" userId="0b3bbfbef5e37dc7" providerId="LiveId" clId="{DB26E81D-730D-4E5D-B9D6-32A24099106E}" dt="2023-11-14T11:20:12.426" v="152" actId="1076"/>
          <ac:picMkLst>
            <pc:docMk/>
            <pc:sldMk cId="2903769002" sldId="259"/>
            <ac:picMk id="10" creationId="{C4FE1FEF-0765-1DD3-FD2A-300BC318CCDE}"/>
          </ac:picMkLst>
        </pc:picChg>
        <pc:picChg chg="add mod">
          <ac:chgData name="muhammad abdullahi" userId="0b3bbfbef5e37dc7" providerId="LiveId" clId="{DB26E81D-730D-4E5D-B9D6-32A24099106E}" dt="2023-11-14T11:54:07.419" v="172" actId="1076"/>
          <ac:picMkLst>
            <pc:docMk/>
            <pc:sldMk cId="2903769002" sldId="259"/>
            <ac:picMk id="12" creationId="{2689DB00-BF78-EB56-BC6D-638389B33EF1}"/>
          </ac:picMkLst>
        </pc:picChg>
      </pc:sldChg>
      <pc:sldChg chg="addSp delSp modSp new mod ord">
        <pc:chgData name="muhammad abdullahi" userId="0b3bbfbef5e37dc7" providerId="LiveId" clId="{DB26E81D-730D-4E5D-B9D6-32A24099106E}" dt="2023-11-14T12:47:39.596" v="437" actId="20577"/>
        <pc:sldMkLst>
          <pc:docMk/>
          <pc:sldMk cId="3831025287" sldId="260"/>
        </pc:sldMkLst>
        <pc:spChg chg="mod">
          <ac:chgData name="muhammad abdullahi" userId="0b3bbfbef5e37dc7" providerId="LiveId" clId="{DB26E81D-730D-4E5D-B9D6-32A24099106E}" dt="2023-11-14T12:44:09.143" v="192" actId="20577"/>
          <ac:spMkLst>
            <pc:docMk/>
            <pc:sldMk cId="3831025287" sldId="260"/>
            <ac:spMk id="2" creationId="{674C8F4A-C429-D56D-B2EC-1A7163607045}"/>
          </ac:spMkLst>
        </pc:spChg>
        <pc:spChg chg="mod">
          <ac:chgData name="muhammad abdullahi" userId="0b3bbfbef5e37dc7" providerId="LiveId" clId="{DB26E81D-730D-4E5D-B9D6-32A24099106E}" dt="2023-11-14T12:47:39.596" v="437" actId="20577"/>
          <ac:spMkLst>
            <pc:docMk/>
            <pc:sldMk cId="3831025287" sldId="260"/>
            <ac:spMk id="3" creationId="{66808F0A-83E9-A0EF-6AA5-43C913EFF6C3}"/>
          </ac:spMkLst>
        </pc:spChg>
        <pc:spChg chg="add del">
          <ac:chgData name="muhammad abdullahi" userId="0b3bbfbef5e37dc7" providerId="LiveId" clId="{DB26E81D-730D-4E5D-B9D6-32A24099106E}" dt="2023-11-14T12:47:21.288" v="389" actId="478"/>
          <ac:spMkLst>
            <pc:docMk/>
            <pc:sldMk cId="3831025287" sldId="260"/>
            <ac:spMk id="4" creationId="{D9C9ED5F-CCA7-493D-2A31-57C9FBA319D2}"/>
          </ac:spMkLst>
        </pc:spChg>
        <pc:cxnChg chg="add">
          <ac:chgData name="muhammad abdullahi" userId="0b3bbfbef5e37dc7" providerId="LiveId" clId="{DB26E81D-730D-4E5D-B9D6-32A24099106E}" dt="2023-11-14T12:47:17.437" v="388" actId="11529"/>
          <ac:cxnSpMkLst>
            <pc:docMk/>
            <pc:sldMk cId="3831025287" sldId="260"/>
            <ac:cxnSpMk id="6" creationId="{BA829903-220A-79B8-2111-3A4169EB92E1}"/>
          </ac:cxnSpMkLst>
        </pc:cxnChg>
      </pc:sldChg>
      <pc:sldChg chg="addSp delSp modSp new mod">
        <pc:chgData name="muhammad abdullahi" userId="0b3bbfbef5e37dc7" providerId="LiveId" clId="{DB26E81D-730D-4E5D-B9D6-32A24099106E}" dt="2023-11-14T14:36:42.471" v="471" actId="20577"/>
        <pc:sldMkLst>
          <pc:docMk/>
          <pc:sldMk cId="4201553880" sldId="261"/>
        </pc:sldMkLst>
        <pc:spChg chg="del">
          <ac:chgData name="muhammad abdullahi" userId="0b3bbfbef5e37dc7" providerId="LiveId" clId="{DB26E81D-730D-4E5D-B9D6-32A24099106E}" dt="2023-11-14T14:36:19.751" v="458" actId="478"/>
          <ac:spMkLst>
            <pc:docMk/>
            <pc:sldMk cId="4201553880" sldId="261"/>
            <ac:spMk id="2" creationId="{C96EC75C-6CFC-A081-D287-66B9F5C6E518}"/>
          </ac:spMkLst>
        </pc:spChg>
        <pc:spChg chg="del">
          <ac:chgData name="muhammad abdullahi" userId="0b3bbfbef5e37dc7" providerId="LiveId" clId="{DB26E81D-730D-4E5D-B9D6-32A24099106E}" dt="2023-11-14T14:36:02.818" v="456" actId="22"/>
          <ac:spMkLst>
            <pc:docMk/>
            <pc:sldMk cId="4201553880" sldId="261"/>
            <ac:spMk id="3" creationId="{C96C97D0-F813-9368-3D5A-58EC3A763B8E}"/>
          </ac:spMkLst>
        </pc:spChg>
        <pc:spChg chg="add mod">
          <ac:chgData name="muhammad abdullahi" userId="0b3bbfbef5e37dc7" providerId="LiveId" clId="{DB26E81D-730D-4E5D-B9D6-32A24099106E}" dt="2023-11-14T14:36:42.471" v="471" actId="20577"/>
          <ac:spMkLst>
            <pc:docMk/>
            <pc:sldMk cId="4201553880" sldId="261"/>
            <ac:spMk id="6" creationId="{A87A7F9D-AAB4-9303-37C5-927A10AAFD88}"/>
          </ac:spMkLst>
        </pc:spChg>
        <pc:picChg chg="add mod ord">
          <ac:chgData name="muhammad abdullahi" userId="0b3bbfbef5e37dc7" providerId="LiveId" clId="{DB26E81D-730D-4E5D-B9D6-32A24099106E}" dt="2023-11-14T14:36:05.292" v="457" actId="1076"/>
          <ac:picMkLst>
            <pc:docMk/>
            <pc:sldMk cId="4201553880" sldId="261"/>
            <ac:picMk id="5" creationId="{E5B05020-C672-1375-A90C-F1088F29F28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49CD3-C41C-7851-48A1-F3D4E47D4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DECEA-D4D0-F445-6E0C-7EB2EA573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35B00-CAEF-8232-6C76-E7B2AE1E5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AA68-B4EF-467E-BC63-E7BA4881FA6F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C0CE9-B631-B1FD-A0C1-CEFB13E20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16796-2092-6A5F-D161-6B241D01F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16F2-6D9F-472A-A7B1-F9CAB2420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4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BC6B9-02D8-0EA8-C278-497FCADFE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F5736-D250-00F9-76A5-2E0556FFF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82D2A-4C90-9768-94AD-FF37AF46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AA68-B4EF-467E-BC63-E7BA4881FA6F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D09D9-C69A-6369-ECDE-82AE08800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71AB8-7A16-86A8-8973-8AB19E91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16F2-6D9F-472A-A7B1-F9CAB2420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59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272147-E267-8AA1-E582-55536D737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17DE4-84DA-AE3A-9231-0EFB4BE55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CAAA1-424A-ED18-3E55-975F3278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AA68-B4EF-467E-BC63-E7BA4881FA6F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C5CB3-49DC-63A0-27C5-77E1214BC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381A5-7EBE-B328-FED2-7E16F34C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16F2-6D9F-472A-A7B1-F9CAB2420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54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569B2-26C9-1683-F78F-31FC20EF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018B2-70D9-DB87-5971-F544410C1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04D14-0751-5251-7138-C31543A3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AA68-B4EF-467E-BC63-E7BA4881FA6F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0686F-BF53-B65E-EF5C-EFE70E2F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80B51-6476-EB1B-8814-8900981D7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16F2-6D9F-472A-A7B1-F9CAB2420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911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59B5-C690-C9A0-BE2F-44ABB195C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09888-674E-E159-DDC7-6DC4EA609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9D795-C781-4928-1DCD-3EED0507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AA68-B4EF-467E-BC63-E7BA4881FA6F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64B6D-43D8-46E1-F710-F13F38CFC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261BE-1728-1F12-C58E-4268B457F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16F2-6D9F-472A-A7B1-F9CAB2420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16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31237-7D68-977E-E3E6-57B5E31C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B02CF-0805-04D3-58DF-FD5FE945A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88722-AD90-903C-88D3-89C567607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93602-2D1F-D3B4-5F7F-CB1712DF0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AA68-B4EF-467E-BC63-E7BA4881FA6F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DE292-76DD-94C9-8D66-5E1A3DCB8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10AD2-3727-2751-BDD2-AFB965D5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16F2-6D9F-472A-A7B1-F9CAB2420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98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F87B0-0808-E7FD-53D5-FC8E3679E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B44DA-6CD0-69DF-6EDB-F217F1400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15D63-B84B-9957-96F2-AB5855D46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132BF-3ADC-F8A0-23BD-A646A30F3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B95539-6DD4-E392-12C4-4F7804D2B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210F2D-7BF1-C569-2171-4E3558916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AA68-B4EF-467E-BC63-E7BA4881FA6F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5279A0-AD93-161D-FB50-C44C1F804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7D872A-F2D6-600F-413C-B293435A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16F2-6D9F-472A-A7B1-F9CAB2420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241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1ED6E-1266-0674-6BB0-10359EE3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6D7DD-5690-4082-13B3-8341290B1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AA68-B4EF-467E-BC63-E7BA4881FA6F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BBE16-0CB0-ED81-F8BE-2372EC7FE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DB25E-9264-E3BF-2303-6B0DD84D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16F2-6D9F-472A-A7B1-F9CAB2420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61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816FBB-C839-BEAE-DB32-72FF8998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AA68-B4EF-467E-BC63-E7BA4881FA6F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B89FA0-E4AE-091B-648A-C9B57C89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E6928-A932-C380-E0C3-CEAB26F7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16F2-6D9F-472A-A7B1-F9CAB2420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00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27471-A1BB-A45D-5AD5-5F4DA0702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2CED6-0A90-910C-8914-790B7F5B0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D0FD6-929C-4783-1576-535776E45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16987-2F80-22DD-3359-66141FFED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AA68-B4EF-467E-BC63-E7BA4881FA6F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BEE35-2140-06A7-FCCC-3149F5B01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8AF50-0BC0-A357-52AF-AF48014CE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16F2-6D9F-472A-A7B1-F9CAB2420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53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C6972-4737-D3F3-A4C1-EA9614E89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84F64-75CC-2704-AF65-42CB79B2C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95E59-C507-7CC7-C95A-E515F017F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B2A8A-3AD7-1C82-C94B-1C48333CB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AA68-B4EF-467E-BC63-E7BA4881FA6F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AF772-E125-2AF3-A675-C2ADCE5B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FA99F-FBB6-9949-1CE5-B2D764914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16F2-6D9F-472A-A7B1-F9CAB2420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07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C50686-F6EF-E27C-784F-D4FBCC153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395C1-37E4-1F02-E5F3-8C03C9134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D3C42-1D66-6A83-B3F6-3CC23AE50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0AA68-B4EF-467E-BC63-E7BA4881FA6F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D6B7A-9A50-5587-42AF-450FA5123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2AE39-72AC-AEF6-DA9C-192862498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016F2-6D9F-472A-A7B1-F9CAB2420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36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C8F4A-C429-D56D-B2EC-1A7163607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08F0A-83E9-A0EF-6AA5-43C913EFF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A- Exploratory analysis:</a:t>
            </a:r>
          </a:p>
          <a:p>
            <a:pPr marL="0" indent="0">
              <a:buNone/>
            </a:pPr>
            <a:r>
              <a:rPr lang="en-GB" dirty="0"/>
              <a:t>- Box plot</a:t>
            </a:r>
          </a:p>
          <a:p>
            <a:pPr marL="0" indent="0">
              <a:buNone/>
            </a:pPr>
            <a:r>
              <a:rPr lang="en-GB" dirty="0"/>
              <a:t>- PCA                                  we are here!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B- Hypothesis testing</a:t>
            </a:r>
          </a:p>
          <a:p>
            <a:pPr marL="0" indent="0">
              <a:buNone/>
            </a:pPr>
            <a:r>
              <a:rPr lang="en-GB" dirty="0"/>
              <a:t>- </a:t>
            </a:r>
            <a:r>
              <a:rPr lang="en-GB" dirty="0" err="1"/>
              <a:t>Anova</a:t>
            </a:r>
            <a:r>
              <a:rPr lang="en-GB" dirty="0"/>
              <a:t> ( univariate data): </a:t>
            </a:r>
            <a:r>
              <a:rPr lang="en-GB" dirty="0" err="1"/>
              <a:t>Anova</a:t>
            </a:r>
            <a:r>
              <a:rPr lang="en-GB" dirty="0"/>
              <a:t> supports the Reaction norm plots</a:t>
            </a:r>
          </a:p>
          <a:p>
            <a:pPr marL="0" indent="0">
              <a:buNone/>
            </a:pPr>
            <a:r>
              <a:rPr lang="en-GB" dirty="0"/>
              <a:t>-</a:t>
            </a:r>
            <a:r>
              <a:rPr lang="en-GB" dirty="0" err="1"/>
              <a:t>Manova</a:t>
            </a:r>
            <a:r>
              <a:rPr lang="en-GB" dirty="0"/>
              <a:t> (multivariate data)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C- PTA</a:t>
            </a:r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A829903-220A-79B8-2111-3A4169EB92E1}"/>
              </a:ext>
            </a:extLst>
          </p:cNvPr>
          <p:cNvCxnSpPr/>
          <p:nvPr/>
        </p:nvCxnSpPr>
        <p:spPr>
          <a:xfrm>
            <a:off x="2969971" y="2787091"/>
            <a:ext cx="1155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02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331C-AEC9-7632-CAA6-CF37B747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PCA-Exploratory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3214E-B388-E02B-4CA7-213FC7516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4751C8-CEA1-220F-A085-F804C91C2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2409825"/>
            <a:ext cx="8496300" cy="4781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5CA51-C633-7B8F-71FC-61582674E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450" y="2057717"/>
            <a:ext cx="6705600" cy="521017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1C5A29-2385-9D99-DC1C-FBEA2B7BA78B}"/>
              </a:ext>
            </a:extLst>
          </p:cNvPr>
          <p:cNvCxnSpPr>
            <a:cxnSpLocks/>
          </p:cNvCxnSpPr>
          <p:nvPr/>
        </p:nvCxnSpPr>
        <p:spPr>
          <a:xfrm flipH="1">
            <a:off x="8258175" y="2371725"/>
            <a:ext cx="1019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DDEE40-468A-4B1B-C4B6-FF2D5DD15D16}"/>
              </a:ext>
            </a:extLst>
          </p:cNvPr>
          <p:cNvSpPr txBox="1"/>
          <p:nvPr/>
        </p:nvSpPr>
        <p:spPr>
          <a:xfrm>
            <a:off x="9324975" y="2171700"/>
            <a:ext cx="196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Cute little outlier!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7A8631-94AC-085D-3BC8-DE4E6E32F0AF}"/>
              </a:ext>
            </a:extLst>
          </p:cNvPr>
          <p:cNvSpPr txBox="1"/>
          <p:nvPr/>
        </p:nvSpPr>
        <p:spPr>
          <a:xfrm>
            <a:off x="6560058" y="1569262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PE-Abu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9BF94A-BE12-A359-571B-DBB4796EB862}"/>
              </a:ext>
            </a:extLst>
          </p:cNvPr>
          <p:cNvSpPr txBox="1"/>
          <p:nvPr/>
        </p:nvSpPr>
        <p:spPr>
          <a:xfrm>
            <a:off x="1002182" y="1726387"/>
            <a:ext cx="203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MP-Tia</a:t>
            </a:r>
          </a:p>
        </p:txBody>
      </p:sp>
    </p:spTree>
    <p:extLst>
      <p:ext uri="{BB962C8B-B14F-4D97-AF65-F5344CB8AC3E}">
        <p14:creationId xmlns:p14="http://schemas.microsoft.com/office/powerpoint/2010/main" val="200290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F98F935-3DB3-1B5F-E702-C86A3B87C296}"/>
              </a:ext>
            </a:extLst>
          </p:cNvPr>
          <p:cNvSpPr txBox="1"/>
          <p:nvPr/>
        </p:nvSpPr>
        <p:spPr>
          <a:xfrm>
            <a:off x="924154" y="913993"/>
            <a:ext cx="296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MP_PFOA_TA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4FE1FEF-0765-1DD3-FD2A-300BC318C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061" y="1723390"/>
            <a:ext cx="6323168" cy="435133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89DB00-BF78-EB56-BC6D-638389B33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831" y="1501483"/>
            <a:ext cx="7239000" cy="49815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F53ED4D-D3E1-CF70-4530-A5EE256D0092}"/>
              </a:ext>
            </a:extLst>
          </p:cNvPr>
          <p:cNvSpPr txBox="1"/>
          <p:nvPr/>
        </p:nvSpPr>
        <p:spPr>
          <a:xfrm>
            <a:off x="6495897" y="943661"/>
            <a:ext cx="189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PFOS_PFOA_abu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3769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B05020-C672-1375-A90C-F1088F29F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017" y="1810994"/>
            <a:ext cx="632316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7A7F9D-AAB4-9303-37C5-927A10AAFD88}"/>
              </a:ext>
            </a:extLst>
          </p:cNvPr>
          <p:cNvSpPr txBox="1"/>
          <p:nvPr/>
        </p:nvSpPr>
        <p:spPr>
          <a:xfrm>
            <a:off x="1580083" y="1411834"/>
            <a:ext cx="172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MP_PFOS_PFOA</a:t>
            </a:r>
          </a:p>
        </p:txBody>
      </p:sp>
    </p:spTree>
    <p:extLst>
      <p:ext uri="{BB962C8B-B14F-4D97-AF65-F5344CB8AC3E}">
        <p14:creationId xmlns:p14="http://schemas.microsoft.com/office/powerpoint/2010/main" val="4201553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280D72-169D-23BB-F2A4-71F51F63D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677" y="901382"/>
            <a:ext cx="6410325" cy="4791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E8DFFF-DDF4-8F0F-1A88-8E6E615B66F2}"/>
              </a:ext>
            </a:extLst>
          </p:cNvPr>
          <p:cNvSpPr txBox="1"/>
          <p:nvPr/>
        </p:nvSpPr>
        <p:spPr>
          <a:xfrm>
            <a:off x="2123440" y="568960"/>
            <a:ext cx="230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PE_age_maturity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9DBD2D-5DC1-C709-62E4-0C87F543F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517" y="921702"/>
            <a:ext cx="6410325" cy="4791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DFD77A-4CB7-424F-B199-AA103BE96825}"/>
              </a:ext>
            </a:extLst>
          </p:cNvPr>
          <p:cNvSpPr txBox="1"/>
          <p:nvPr/>
        </p:nvSpPr>
        <p:spPr>
          <a:xfrm>
            <a:off x="7457440" y="731520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Log_age_PE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62B8E1-93B8-8548-A333-BE4C6E55C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57" y="3664902"/>
            <a:ext cx="6410325" cy="47910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7C2858-9FF7-84AC-1E5B-A0EF422A9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1957" y="3736022"/>
            <a:ext cx="64103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5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C981DE-0431-21C0-9994-36A896408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55" y="405130"/>
            <a:ext cx="7867650" cy="5295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08DD4F-6F70-9BD9-A2FB-0B7E68AF29A7}"/>
              </a:ext>
            </a:extLst>
          </p:cNvPr>
          <p:cNvSpPr txBox="1"/>
          <p:nvPr/>
        </p:nvSpPr>
        <p:spPr>
          <a:xfrm>
            <a:off x="1991360" y="599440"/>
            <a:ext cx="20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Age_maturity</a:t>
            </a:r>
            <a:r>
              <a:rPr lang="en-GB" dirty="0"/>
              <a:t> MP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7879CA-8E4B-50E6-CC5B-AF8C24889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52" y="3159442"/>
            <a:ext cx="8334375" cy="54768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26DCC8-34DC-AD13-E96D-0E74E510BFB4}"/>
              </a:ext>
            </a:extLst>
          </p:cNvPr>
          <p:cNvSpPr txBox="1"/>
          <p:nvPr/>
        </p:nvSpPr>
        <p:spPr>
          <a:xfrm>
            <a:off x="2184400" y="3429000"/>
            <a:ext cx="196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 </a:t>
            </a:r>
            <a:r>
              <a:rPr lang="en-GB" dirty="0" err="1"/>
              <a:t>Age_maturity</a:t>
            </a:r>
            <a:r>
              <a:rPr lang="en-GB" dirty="0"/>
              <a:t> MP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9030167-C5D7-E4FD-0C5A-BC594328B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487" y="538162"/>
            <a:ext cx="6410325" cy="47910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883DB9-359F-980F-341C-564B7635A2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4587" y="3567112"/>
            <a:ext cx="64103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76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5107</TotalTime>
  <Words>80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Data Analysis</vt:lpstr>
      <vt:lpstr>PCA-Exploratory Analysis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abdullahi</dc:creator>
  <cp:lastModifiedBy>Muhammad Abdullahi (PhD Biosciences FT)</cp:lastModifiedBy>
  <cp:revision>1</cp:revision>
  <dcterms:created xsi:type="dcterms:W3CDTF">2023-11-10T11:44:13Z</dcterms:created>
  <dcterms:modified xsi:type="dcterms:W3CDTF">2023-11-14T16:56:25Z</dcterms:modified>
</cp:coreProperties>
</file>