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987eeaf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987eeaf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987eeaf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4987eeaf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987eeaf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987eeaf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987eeaf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4987eeaf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987eeaf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987eeaf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987eeaf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987eeaf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4987eeaf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4987eeaf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987eeaf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987eeaf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987eeaf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987eeaf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987eeaf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987eeaf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987eeaf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987eeaf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987eeaf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987eeaf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987eeaf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987eeaf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6900"/>
            <a:ext cx="8520600" cy="30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Detection of Lung Cancer using Segmentation from CT Images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62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MSCSF19M020				Celal Ahm</a:t>
            </a:r>
            <a:r>
              <a:rPr lang="en-GB" dirty="0"/>
              <a:t>e</a:t>
            </a:r>
            <a:r>
              <a:rPr lang="en" dirty="0"/>
              <a:t>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MSCSF19M029				Abubakar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Ct image 2 cont.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25" y="1660525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850" y="1660525"/>
            <a:ext cx="2495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Ct image 3 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75" y="2003950"/>
            <a:ext cx="2173225" cy="224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550" y="2003950"/>
            <a:ext cx="2173225" cy="22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775" y="2042925"/>
            <a:ext cx="2173225" cy="21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9000" y="2110850"/>
            <a:ext cx="2233425" cy="20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Ct image 3 cont.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025" y="1660525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500" y="1660525"/>
            <a:ext cx="2495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Ct image 4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0525"/>
            <a:ext cx="2111075" cy="21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650" y="1950525"/>
            <a:ext cx="2194848" cy="21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500" y="2031101"/>
            <a:ext cx="2111075" cy="20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8575" y="2048025"/>
            <a:ext cx="1992100" cy="1916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Ct image 4 cont.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825" y="1660525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600" y="1660525"/>
            <a:ext cx="2495550" cy="21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Lungs Segmentation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used following 4 ct images to segment lungs: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57000"/>
            <a:ext cx="1994275" cy="22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500" y="2057000"/>
            <a:ext cx="2038900" cy="22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1925" y="2057000"/>
            <a:ext cx="2121225" cy="22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6675" y="2026225"/>
            <a:ext cx="2121225" cy="23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algorithm for Segmentation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take things simple, idea was basic: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Threshold input image using otsu thresholding as mask and refine it with morphology.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GB" dirty="0"/>
              <a:t>here was issue </a:t>
            </a:r>
            <a:r>
              <a:rPr lang="en" dirty="0"/>
              <a:t>with above approach as you can see in below image. </a:t>
            </a:r>
            <a:r>
              <a:rPr lang="en-GB" dirty="0"/>
              <a:t>The</a:t>
            </a:r>
            <a:r>
              <a:rPr lang="en" dirty="0"/>
              <a:t> background and ROI has same color which is white.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Same issue was occuring in almost all the </a:t>
            </a:r>
            <a:br>
              <a:rPr lang="en" dirty="0"/>
            </a:br>
            <a:r>
              <a:rPr lang="en" dirty="0"/>
              <a:t>segmentation techniques K means etc.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487" y="2892574"/>
            <a:ext cx="2391400" cy="20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Experimented Solutions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12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 </a:t>
            </a:r>
            <a:r>
              <a:rPr lang="en-GB" dirty="0"/>
              <a:t>We tried</a:t>
            </a:r>
            <a:r>
              <a:rPr lang="en" dirty="0"/>
              <a:t> to change the background color manually (using loops to set each pixel color). But this solution did not work well as some small black portions existed </a:t>
            </a:r>
            <a:r>
              <a:rPr lang="en-GB" dirty="0"/>
              <a:t>a</a:t>
            </a:r>
            <a:r>
              <a:rPr lang="en" dirty="0"/>
              <a:t>nd it wasn’t generic.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2) </a:t>
            </a:r>
            <a:r>
              <a:rPr lang="en-GB" dirty="0"/>
              <a:t>We used</a:t>
            </a:r>
            <a:r>
              <a:rPr lang="en" dirty="0"/>
              <a:t> contours and this solution also did not work well. As we got a couple of more issues.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using contour 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dirty="0"/>
              <a:t>For all the images, we can’t identify genarically that which contour number has lungs. Or even if any contour has both the lungs in it or not.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67213"/>
            <a:ext cx="2093050" cy="201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975" y="2667225"/>
            <a:ext cx="2093037" cy="20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67225"/>
            <a:ext cx="1977112" cy="19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9100" y="2667225"/>
            <a:ext cx="1977112" cy="19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Algorithm 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 Threshold input image using otsu thresholding as mask and refine it with morphology opperations i.e Opening and clossing.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2) Find the contours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3) Find the biggest contour from contours  that was same in all the images and draw it with white color and save it as a image.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4)Take the complement of mask that was the result of step 1.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5) And then take the bitwise-and of the complement and biggest contour that give us final mask.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6) Finally we take the bitwise-and of final mask and gray image that give final segmented lungs.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 image 1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2788"/>
            <a:ext cx="1959450" cy="20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113" y="1812800"/>
            <a:ext cx="2178914" cy="2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1" y="1812800"/>
            <a:ext cx="2178914" cy="2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8450" y="1812814"/>
            <a:ext cx="2178900" cy="2095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Ct image 1 cont.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350" y="1660525"/>
            <a:ext cx="24955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0525"/>
            <a:ext cx="2495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Ct image 2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1999"/>
            <a:ext cx="2186575" cy="21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275" y="2022000"/>
            <a:ext cx="2186575" cy="21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650" y="2022000"/>
            <a:ext cx="2075175" cy="21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825" y="2022000"/>
            <a:ext cx="2075175" cy="21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On-screen Show (16:9)</PresentationFormat>
  <Paragraphs>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    Detection of Lung Cancer using Segmentation from CT Images</vt:lpstr>
      <vt:lpstr>Lungs Segmentation</vt:lpstr>
      <vt:lpstr>Proposed algorithm for Segmentation</vt:lpstr>
      <vt:lpstr>Experimented Solutions</vt:lpstr>
      <vt:lpstr>Issues using contour </vt:lpstr>
      <vt:lpstr>Final Algorithm </vt:lpstr>
      <vt:lpstr>Ct image 1</vt:lpstr>
      <vt:lpstr>Ct image 1 cont.  </vt:lpstr>
      <vt:lpstr>Ct image 2 </vt:lpstr>
      <vt:lpstr>Ct image 2 cont.</vt:lpstr>
      <vt:lpstr>Ct image 3 </vt:lpstr>
      <vt:lpstr>Ct image 3 cont.</vt:lpstr>
      <vt:lpstr>Ct image 4</vt:lpstr>
      <vt:lpstr>Ct image 4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Lung Cancer using Segmentation from CT Images</dc:title>
  <dc:creator>Celal</dc:creator>
  <cp:lastModifiedBy>Celal</cp:lastModifiedBy>
  <cp:revision>2</cp:revision>
  <dcterms:modified xsi:type="dcterms:W3CDTF">2020-06-05T09:13:31Z</dcterms:modified>
</cp:coreProperties>
</file>