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8A09-AF4B-5E8E-22F9-D3C8F1614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EACE5-DE69-4973-EDA9-F0E9EF117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09CD6-08C2-6045-4ABD-6721353C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3177-A195-4C77-B964-41DA87C3A5E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D9E5B-FB88-B858-6A3E-49F52D61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69C3-FB45-0EED-9E6B-DE490AD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47B5-23EE-433B-A27F-FCC9DE977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7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EF0F-BBF5-60AA-BF9A-A6CBF30A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F5EA2-C1F2-C9A3-B669-9304A4BA3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4DD8D-2630-FC6C-3601-66377942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3177-A195-4C77-B964-41DA87C3A5E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C729C-F261-6589-6CF3-AE1A5787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DD3DD-196D-58AC-28F9-C2A945DC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47B5-23EE-433B-A27F-FCC9DE977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7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93E3EC-2C88-15A2-2783-F421E3EB7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345D6-1C79-652D-E4A9-323876670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FF614-17B1-DCDB-7DBC-C6A690AB7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3177-A195-4C77-B964-41DA87C3A5E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29D72-7F6B-6643-D435-FA41B32F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61CF3-11EA-638A-DD2C-7ABAF3D3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47B5-23EE-433B-A27F-FCC9DE977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86FB-B9B9-0D11-E3FF-4CA36F20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C34E5-147D-94F4-9314-1595130D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A1E22-33F7-2D29-3450-6ADFF501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3177-A195-4C77-B964-41DA87C3A5E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6D21E-7F53-4615-956C-08263847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ABD37-A9AC-F5FF-5742-FB16BB3E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47B5-23EE-433B-A27F-FCC9DE977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3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B116-5D46-8B06-6B54-83B03AE05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AEB82-D842-7B3E-775F-6B97AF63D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136E4-3F44-30F4-9385-AADF9F3F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3177-A195-4C77-B964-41DA87C3A5E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4E87E-D2C0-62AC-8CB1-62990649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850BF-2E25-EE9E-E364-203992DB8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47B5-23EE-433B-A27F-FCC9DE977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6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0BBC-C580-E8C7-1CDE-3662DDDB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0851A-80D3-E02A-6663-908A07728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28E41-FF6C-A045-61D0-D3E9AD907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26A55-9115-FDF4-E39F-F363CA97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3177-A195-4C77-B964-41DA87C3A5E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67B68-7CF9-F073-1042-AE3BCD21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8CB69-28D3-78D4-F608-83B641CB0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47B5-23EE-433B-A27F-FCC9DE977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8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0BD3-FA72-2DD9-B978-939121BB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C61C2-54BC-F22E-E095-0EB383AB3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98FDE-18C6-F330-9C17-584414615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2EFD1-3B4C-CCAF-6EF2-7145C29FE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33EFE-0176-7529-2FC0-77BFD2B7C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5C2BF-ABAD-F3E8-A496-D2793737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3177-A195-4C77-B964-41DA87C3A5E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88AED-F644-2D0B-6FA9-5A5F08DBC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978A1-C2A3-6ECA-27C6-242C574D0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47B5-23EE-433B-A27F-FCC9DE977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1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8B38-EF0F-6715-FCAA-3532F986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FBE87-11A6-0109-F94A-D29299E2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3177-A195-4C77-B964-41DA87C3A5E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983A9-CED7-E797-98AA-831EFE5D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7E4AD-2A64-645A-F7D7-48F6233F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47B5-23EE-433B-A27F-FCC9DE977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1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A7CCF-6929-A14E-DC97-DB52E0E0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3177-A195-4C77-B964-41DA87C3A5E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350B7-241E-E1E1-34D5-31B4CC06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633EE-60FB-126F-321F-571B3358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47B5-23EE-433B-A27F-FCC9DE977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3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2E3B5-DEDE-AEC1-BB8C-22EDE241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FE916-E9C3-1772-15AD-5A34DA1B8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0244A-48A2-EFF2-FBAC-8BA105B57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F8225-336D-2E00-4CE0-2FEBD992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3177-A195-4C77-B964-41DA87C3A5E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78174-AF19-4317-2D43-0262038B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31D35-1983-54EF-4CB9-5088A923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47B5-23EE-433B-A27F-FCC9DE977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1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7E16-6037-9D58-0CAE-23BC2C5A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CEAC44-02B2-6C48-7651-01D956152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4B06B-B055-1144-D985-D64FE10D3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FD0DB-467A-5546-4507-EF48C6C3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3177-A195-4C77-B964-41DA87C3A5E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7FF7E-2006-E811-9190-ED15E9192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76B33-E24B-C523-2654-C19BFBEA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47B5-23EE-433B-A27F-FCC9DE977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C14A3-78DB-3E87-B027-436C61CCB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7D528-113A-95DD-5244-48EFB3E87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5B1BC-3AC4-3943-F4B3-EC1B8A530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F3177-A195-4C77-B964-41DA87C3A5E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9D994-A90A-A2BB-5BE6-BA3BCDA39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78840-BE0A-00EC-9805-0955E3BD0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347B5-23EE-433B-A27F-FCC9DE977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E5E67B-72CC-4025-7291-2F9B3884A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527" y="0"/>
            <a:ext cx="1239105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47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849F30-672B-44E7-4A31-746545A26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92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BE94F1-EED3-D731-F8AC-6C66894EF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43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6AD00C-7954-638D-6F8B-976EE7A54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33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28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26D4EF-D685-C140-8F89-5C7E10009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09987" cy="686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18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CD018B-A783-EFBD-6681-D68A7C0AC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5697"/>
            <a:ext cx="12319819" cy="706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7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FD1EE2-3648-0330-1336-06B9B42CB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993" y="-68825"/>
            <a:ext cx="12432811" cy="700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8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7033C0-00CD-AF28-7DAC-B1B9080E5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039" y="-68826"/>
            <a:ext cx="12406118" cy="700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6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51C914-76DE-8458-9D5B-8D058E8FD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791" y="0"/>
            <a:ext cx="123735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3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982A8E-0E73-E2C5-8E1C-4A82B7E01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130" y="-78658"/>
            <a:ext cx="12349620" cy="703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27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20EF53-A0CC-28D2-E7EA-92EC93637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599" y="0"/>
            <a:ext cx="123851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81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401B79-F115-2237-14D5-FC20FC06B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" y="0"/>
            <a:ext cx="12189327" cy="68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46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06A3F1-F188-3769-216C-5B71D2367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90323" cy="693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63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5BAC31-848C-4618-99C9-45A7BD0D7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4669"/>
            <a:ext cx="12192001" cy="691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03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ameer zedany</dc:creator>
  <cp:lastModifiedBy>ameer zedany</cp:lastModifiedBy>
  <cp:revision>1</cp:revision>
  <dcterms:created xsi:type="dcterms:W3CDTF">2024-06-25T21:51:50Z</dcterms:created>
  <dcterms:modified xsi:type="dcterms:W3CDTF">2024-06-25T21:52:09Z</dcterms:modified>
</cp:coreProperties>
</file>