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9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CB125-2F04-85CC-B9E4-859AD27DD3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CF164-6A92-3964-A2E5-CD439A60E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66AE8-A5E4-529C-376D-A7F21A81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1255B-22D2-BFD0-6E2B-2CB909435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C3F9-8084-22E7-D885-8B98F38D0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4687BFD-2914-5915-09E8-574865A5731A}"/>
              </a:ext>
            </a:extLst>
          </p:cNvPr>
          <p:cNvSpPr txBox="1">
            <a:spLocks/>
          </p:cNvSpPr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96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7736-4A28-81E7-C82E-E08B91242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F6A39-8901-64F9-CB89-5DEDADC71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CAC13-CEF5-615F-7188-2FF61678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B23E-BB41-954A-D844-68F59222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B89A1-9BF9-CB79-4981-4A057B60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7234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33CEA5-A5BC-42F6-9417-DE058EAF38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20003-77E7-76F4-127A-9FAD2038E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2C76B-2410-6DF5-E769-3F1375B9F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810E-232E-6F62-BDC3-DA16DA4E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09F2B8-DDB4-2806-89D5-BFB2856E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2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6570-1523-0FD3-BC20-287B4073C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B1C4E-5C84-9734-9EE1-BF86FB5C5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56992-9D89-2C0C-4C2C-BAE80A94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CB4-8863-0CCB-49C4-B6B7CD56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F401C-D4D3-3500-4073-E532BD9F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44B232F-D5B6-DEFE-8440-A43739EF1CB4}"/>
              </a:ext>
            </a:extLst>
          </p:cNvPr>
          <p:cNvSpPr txBox="1">
            <a:spLocks/>
          </p:cNvSpPr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41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419F-3AA8-7780-4AB2-0778AAAF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10246-D5F0-A37C-2B2C-D6A6D3CB30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001-3FCB-0E6B-9E1F-20622B91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9F14-D78E-F738-AB9A-82903D418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AB1-BB89-8FEB-4B9B-6D47D0A3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0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D90D2-E4BE-3BAB-80D6-46034DFB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216A8-1C74-E2BB-5D51-957032134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2CC0D-CA4E-02C7-076E-55D511571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DE4EC-111C-93BE-1438-6CDC2E8FC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E612E8-024B-A8EE-5D52-CE4D6B315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136DD-9F31-209F-5224-7E8DA5ED8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065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AF4E-854C-2F13-E1E3-1FCD814C3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0CA3-8962-ED78-5627-E2AFD1FA8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FED54-B3EB-EDCE-24C1-E05D0B1AA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B824DE-EEE0-3583-344D-DEB814DF9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C3C5AD-D28A-542C-CF9F-7650793A3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CFE2E4-8192-9EA2-4489-80F4A15EF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C7DB-3AF1-24E1-DCBE-207B96CA5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FA5518-D3AE-F720-2BE0-3F9DB2DFA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29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B8F10-4EB4-0C0F-03BF-F531D235A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CEF92-A5CC-B946-CAFC-8C36EB5A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B0AED2-981A-D1A1-3051-5903B7A77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C34D5F-9056-9555-8436-92D63EF8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16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30EC6A-6AD6-AA45-F17C-03F69F0B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86569-C17C-085A-6CBC-D1C4A186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85FA6-E886-1316-E77C-F547D6390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5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38B-5BC3-3F7E-C07B-69D210458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5A36E-54F8-095F-63F4-D35F0CEA4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33D28-5C98-8AD3-E53B-B46BC56EF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6D2A4C-20E2-A896-97ED-F88A7A238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6FC89-B6CF-07FC-4053-C9A2B6E43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4ECD2-23D6-A678-D6E6-CC8E80A4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8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62C0-B9AF-01E3-3121-5E4CEC456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1E6429-9B79-A736-0B9D-B13183DAC6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859E1-EE15-4687-0846-74724C476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76135-5B72-1EEF-F390-24A30E0C2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86E81-CAA3-CA1B-34FD-D779E0A78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ACC89-7C0E-4493-8D29-3D8652C25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116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A5E74-E7EA-A582-FEFF-7E8B6526E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34B22-10EC-C970-0CA4-B2EEE5D4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68B27-F4D1-8804-8F24-49F4B5CF6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10/03/2025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3C49D-7C0D-DBB2-ECF5-D83556B86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B63AB-DEAA-1B23-7F83-4CF51358D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173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CD4D-82A1-5AD0-053C-2CF73DA5B6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British Airways Trip Verification Classification</a:t>
            </a:r>
            <a:br>
              <a:rPr lang="en-GB" dirty="0"/>
            </a:b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0DC87-B7BC-1B7B-AB86-8B0F1FACB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 Science Approach for Operational Efficiency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2306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23BE-75D6-3B4B-7774-E2E4900C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Metrics (After Fine-Tuning &amp; Resampling)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A9298-E666-C4C1-BF03-243D0D8A8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Updated Accuracy:</a:t>
            </a:r>
            <a:r>
              <a:rPr lang="en-US" dirty="0"/>
              <a:t> 0.765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Updated Precision:</a:t>
            </a:r>
            <a:r>
              <a:rPr lang="en-US" dirty="0"/>
              <a:t> 0.762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Updated Recall:</a:t>
            </a:r>
            <a:r>
              <a:rPr lang="en-US" dirty="0"/>
              <a:t> 0.993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Updated F1 Score:</a:t>
            </a:r>
            <a:r>
              <a:rPr lang="en-US" dirty="0"/>
              <a:t> 0.862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991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4E64-F450-6FCF-8A30-A8309A0E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New Confusion Matrix &amp; ROC Curve: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977DD8-7452-B5DC-BC84-261E3BE24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520" y="1838817"/>
            <a:ext cx="4907280" cy="4324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F24DD0-3D7F-5F30-85DE-B580A6A6DD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38817"/>
            <a:ext cx="5582429" cy="432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766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50D20-274B-F271-2907-1EE19F084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510EF-6767-4278-F2C3-85D447163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Impact on British Airways: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Improved fraud detection capabilities.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efficient trip validation process.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Potential cost savings in fraudulent claims prevention.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Future Work: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deep learning models for further accuracy improvement.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Implement real-time fraud detection system.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Integrate with British Airways' customer database for automation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544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08AA1-413D-4EE6-27CC-5C9F2127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4E30-A97E-C626-621A-BF43CEF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Summary of Project: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 preprocessing and cleaning steps.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selection, training, and optimization.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Key results and business impact.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Final Thoughts: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model provides a solid foundation for improving trip verification.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Next steps involve deployment and further refinement.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09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A83A-138F-4215-1420-1A866E9E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C48D3-1F79-E6FB-9855-13906255A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7700" b="1" i="1" dirty="0"/>
              <a:t>Thank You!</a:t>
            </a:r>
            <a:endParaRPr lang="en-US" sz="77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7700" b="1" i="1" dirty="0"/>
              <a:t>Questions?</a:t>
            </a:r>
            <a:endParaRPr lang="en-US" sz="7700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68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ADD12-D653-7463-3EAD-70846DE1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/>
              <a:t>Introduction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DE7AA-9B0B-5A8C-C9D3-A89360AA9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1660"/>
            <a:ext cx="10515600" cy="432530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Develop a machine learning model to classify verified and non-verified trips.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 Impact: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Enhance fraud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 operational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Reduce financial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Source:</a:t>
            </a:r>
            <a:r>
              <a:rPr lang="en-US" dirty="0"/>
              <a:t> British Airways trip records.</a:t>
            </a:r>
          </a:p>
        </p:txBody>
      </p:sp>
    </p:spTree>
    <p:extLst>
      <p:ext uri="{BB962C8B-B14F-4D97-AF65-F5344CB8AC3E}">
        <p14:creationId xmlns:p14="http://schemas.microsoft.com/office/powerpoint/2010/main" val="1911081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55D8-5111-7D36-E1DE-58240A11D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E4376-EF5A-A0D2-A7A4-801970EE6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Total Reviews:</a:t>
            </a:r>
            <a:r>
              <a:rPr lang="en-US" altLang="en-US" dirty="0"/>
              <a:t> 999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Features:</a:t>
            </a:r>
            <a:r>
              <a:rPr lang="en-US" altLang="en-US" dirty="0"/>
              <a:t> Passenger details, flight details, payment method, travel history, etc.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Target Variable:</a:t>
            </a:r>
            <a:r>
              <a:rPr lang="en-US" altLang="en-US" dirty="0"/>
              <a:t> Verified (1) / Non-Verified (0)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/>
              <a:t>Challenges:</a:t>
            </a:r>
            <a:endParaRPr lang="en-US" altLang="en-US" dirty="0"/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Class imbalance.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Missing values.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/>
              <a:t>Text-based attributes requiring preprocessing.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63987E7-706D-2EA9-414F-296CD54A7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3BB71E8-6964-7FDD-13EA-8D6BC6AB0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8921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28A6-F8D9-C87B-8C6A-8AD7575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CB88D-3442-B5A7-2598-F5F3BD385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Findings: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Distribution of verified vs. non-verified trips.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Most influential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Trends and anomalies in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Visuals: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Histogram of trip verification status.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Feature correlation heatmap.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Box plots to detect outliers.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56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085A6-49E0-4748-0FC8-13613049D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3DB3-3863-B9B0-6898-C7C2BF900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Handling Missing Values:</a:t>
            </a:r>
            <a:r>
              <a:rPr lang="en-US" dirty="0"/>
              <a:t> Imputation techniques applied.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Selection:</a:t>
            </a:r>
            <a:r>
              <a:rPr lang="en-US" dirty="0"/>
              <a:t> Dropped redundant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Standardization:</a:t>
            </a:r>
            <a:r>
              <a:rPr lang="en-US" dirty="0"/>
              <a:t> Normalized numerical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Text Cleaning: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Tokenization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Stemming/Lemmatization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39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B9634-0D6E-9F07-2FA7-BBCD77B43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E8B4A-D4CB-5FEC-7140-7225C4196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Created New Features: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Frequency of travel.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Past trip verification trends.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Payment method reliability score.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Encoding: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One-hot encoding for categorical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Label encoding for ordinal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068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70DC-D88A-E582-3E85-AF402F97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718F-E8EA-C400-8B77-5978B39D0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Algorithm Used:</a:t>
            </a:r>
            <a:r>
              <a:rPr lang="en-US" dirty="0"/>
              <a:t> XGBoost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Hyperparameter Tuning:</a:t>
            </a:r>
            <a:r>
              <a:rPr lang="en-US" dirty="0"/>
              <a:t> Grid Search applied to optimize: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estimators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Learning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depth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Subsampling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Imbalance Handling:</a:t>
            </a:r>
            <a:r>
              <a:rPr lang="en-US" dirty="0"/>
              <a:t> SMOTE (Synthetic Minority Over-sampling Technique) applied.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5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18A06-7862-A1EF-06BF-BA35BF7AD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Performance Metrics (Before Fine-Tuning)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9B71-5ED9-F124-D7F2-CB186CC2F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Accuracy:</a:t>
            </a:r>
            <a:r>
              <a:rPr lang="en-US" dirty="0"/>
              <a:t> 0.705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Precision:</a:t>
            </a:r>
            <a:r>
              <a:rPr lang="en-US" dirty="0"/>
              <a:t> 0.665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Recall:</a:t>
            </a:r>
            <a:r>
              <a:rPr lang="en-US" dirty="0"/>
              <a:t> 0.705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F1 Score:</a:t>
            </a:r>
            <a:r>
              <a:rPr lang="en-US" dirty="0"/>
              <a:t> 0.677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34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11C3-17DE-969A-EF5E-051A700A2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r>
              <a:rPr lang="en-US" b="1" dirty="0"/>
              <a:t>Confusion Matrix Visualization &amp;  ROC Curve &amp; AUC Score: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4C4DCB-1563-D062-1231-0859E7009E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5264" y="2161756"/>
            <a:ext cx="4925112" cy="372479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4F9637-284C-635A-3C9A-5114C2411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19" y="2199862"/>
            <a:ext cx="5058481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06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431</Words>
  <Application>Microsoft Office PowerPoint</Application>
  <PresentationFormat>Widescreen</PresentationFormat>
  <Paragraphs>83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British Airways Trip Verification Classification </vt:lpstr>
      <vt:lpstr>Introduction</vt:lpstr>
      <vt:lpstr>Dataset Overview</vt:lpstr>
      <vt:lpstr>Exploratory Data Analysis (EDA)</vt:lpstr>
      <vt:lpstr>Data Cleaning &amp; Preprocessing</vt:lpstr>
      <vt:lpstr>Feature Engineering</vt:lpstr>
      <vt:lpstr>Model Selection &amp; Training</vt:lpstr>
      <vt:lpstr>Model Performance Metrics (Before Fine-Tuning)</vt:lpstr>
      <vt:lpstr>  Confusion Matrix Visualization &amp;  ROC Curve &amp; AUC Score:  </vt:lpstr>
      <vt:lpstr>Model Performance Metrics (After Fine-Tuning &amp; Resampling)</vt:lpstr>
      <vt:lpstr> New Confusion Matrix &amp; ROC Curve:  </vt:lpstr>
      <vt:lpstr>Business Impact &amp; Recommendations</vt:lpstr>
      <vt:lpstr>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abubaker khilji</cp:lastModifiedBy>
  <cp:revision>3</cp:revision>
  <dcterms:created xsi:type="dcterms:W3CDTF">2022-12-06T11:13:27Z</dcterms:created>
  <dcterms:modified xsi:type="dcterms:W3CDTF">2025-03-10T18:02:12Z</dcterms:modified>
</cp:coreProperties>
</file>