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74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</p:sldIdLst>
  <p:sldSz cx="9144000" cy="5143500" type="screen16x9"/>
  <p:notesSz cx="6797675" cy="9926638"/>
  <p:embeddedFontLst>
    <p:embeddedFont>
      <p:font typeface="Corbel" pitchFamily="34" charset="0"/>
      <p:regular r:id="rId18"/>
      <p:bold r:id="rId19"/>
      <p:italic r:id="rId20"/>
      <p:boldItalic r:id="rId21"/>
    </p:embeddedFont>
    <p:embeddedFont>
      <p:font typeface="Wingdings 2" pitchFamily="18" charset="2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dCkikc6an6Y4GD4NG3BynxlR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70615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457200" y="1330452"/>
            <a:ext cx="4038600" cy="346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2"/>
          </p:nvPr>
        </p:nvSpPr>
        <p:spPr>
          <a:xfrm>
            <a:off x="4648200" y="1330452"/>
            <a:ext cx="4038600" cy="346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1"/>
          </p:nvPr>
        </p:nvSpPr>
        <p:spPr>
          <a:xfrm rot="5400000">
            <a:off x="2837657" y="-1048543"/>
            <a:ext cx="34686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/>
          <p:nvPr/>
        </p:nvSpPr>
        <p:spPr>
          <a:xfrm>
            <a:off x="6599238" y="0"/>
            <a:ext cx="46037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0"/>
          <p:cNvSpPr/>
          <p:nvPr/>
        </p:nvSpPr>
        <p:spPr>
          <a:xfrm>
            <a:off x="6648450" y="0"/>
            <a:ext cx="25146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 rot="5400000">
            <a:off x="5539978" y="1447802"/>
            <a:ext cx="4388644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 rot="5400000">
            <a:off x="1272778" y="-58697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2640013" y="4783138"/>
            <a:ext cx="3836987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457200" y="1331913"/>
            <a:ext cx="8229600" cy="34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/>
          <p:nvPr/>
        </p:nvSpPr>
        <p:spPr>
          <a:xfrm>
            <a:off x="0" y="0"/>
            <a:ext cx="9144000" cy="3851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2"/>
          <p:cNvSpPr/>
          <p:nvPr/>
        </p:nvSpPr>
        <p:spPr>
          <a:xfrm>
            <a:off x="0" y="3846513"/>
            <a:ext cx="9144000" cy="333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 txBox="1"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0" y="0"/>
            <a:ext cx="9144000" cy="19526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/>
          <p:nvPr/>
        </p:nvSpPr>
        <p:spPr>
          <a:xfrm>
            <a:off x="0" y="1952625"/>
            <a:ext cx="9144000" cy="333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0" rIns="4570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2"/>
          </p:nvPr>
        </p:nvSpPr>
        <p:spPr>
          <a:xfrm>
            <a:off x="457200" y="1837134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3"/>
          </p:nvPr>
        </p:nvSpPr>
        <p:spPr>
          <a:xfrm>
            <a:off x="4645026" y="1274241"/>
            <a:ext cx="4041775" cy="53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4"/>
          </p:nvPr>
        </p:nvSpPr>
        <p:spPr>
          <a:xfrm>
            <a:off x="4645026" y="1837134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/>
          <p:nvPr/>
        </p:nvSpPr>
        <p:spPr>
          <a:xfrm>
            <a:off x="2855913" y="0"/>
            <a:ext cx="46037" cy="1090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7"/>
          <p:cNvSpPr/>
          <p:nvPr/>
        </p:nvSpPr>
        <p:spPr>
          <a:xfrm>
            <a:off x="2855913" y="0"/>
            <a:ext cx="46037" cy="1090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 txBox="1"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3019378" y="1307350"/>
            <a:ext cx="5920641" cy="341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91160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marL="914400" lvl="1" indent="-388619" algn="l"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2"/>
          </p:nvPr>
        </p:nvSpPr>
        <p:spPr>
          <a:xfrm>
            <a:off x="167838" y="1297514"/>
            <a:ext cx="246888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/>
          <p:nvPr/>
        </p:nvSpPr>
        <p:spPr>
          <a:xfrm>
            <a:off x="2855913" y="0"/>
            <a:ext cx="46037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8"/>
          <p:cNvSpPr/>
          <p:nvPr/>
        </p:nvSpPr>
        <p:spPr>
          <a:xfrm>
            <a:off x="2855913" y="0"/>
            <a:ext cx="46037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8"/>
          <p:cNvSpPr txBox="1"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>
            <a:spLocks noGrp="1"/>
          </p:cNvSpPr>
          <p:nvPr>
            <p:ph type="pic" idx="2"/>
          </p:nvPr>
        </p:nvSpPr>
        <p:spPr>
          <a:xfrm>
            <a:off x="2903806" y="1113606"/>
            <a:ext cx="6247397" cy="4029894"/>
          </a:xfrm>
          <a:prstGeom prst="rect">
            <a:avLst/>
          </a:prstGeom>
          <a:solidFill>
            <a:srgbClr val="BABABB"/>
          </a:solidFill>
          <a:ln>
            <a:noFill/>
          </a:ln>
        </p:spPr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164592" y="1296162"/>
            <a:ext cx="246888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165100" y="877888"/>
            <a:ext cx="2522538" cy="15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3035300" y="877888"/>
            <a:ext cx="5194300" cy="15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8339138" y="877888"/>
            <a:ext cx="733425" cy="15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1076325"/>
            <a:ext cx="9144000" cy="3492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0" y="0"/>
            <a:ext cx="9144000" cy="10747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457200" y="1331913"/>
            <a:ext cx="8229600" cy="34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rfid-based-project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duino.cc/reference/en/" TargetMode="External"/><Relationship Id="rId4" Type="http://schemas.openxmlformats.org/officeDocument/2006/relationships/hyperlink" Target="https://www.iosrjournals.org/iosr-jce/papers/Conf.17031-2017/Volume-2/1.%2001-06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M.KUMARASAMY COLLEGE OF ENGINEERING ,  DEPT OF CSE – B.E  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ftr" idx="11"/>
          </p:nvPr>
        </p:nvSpPr>
        <p:spPr>
          <a:xfrm>
            <a:off x="762000" y="1504950"/>
            <a:ext cx="7772400" cy="73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(18CSP301L) MINOR PROJECT III - FIRST REVIEW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2971800" y="2495550"/>
            <a:ext cx="2993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Class 	  :   III CSE A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Batch no  :   </a:t>
            </a:r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15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Date	  :    </a:t>
            </a:r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09.09.2023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000"/>
                </a:solidFill>
              </a:rPr>
              <a:t>Summary of Module -2  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197168" algn="just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197168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>
              <a:solidFill>
                <a:srgbClr val="0000FF"/>
              </a:solidFill>
            </a:endParaRPr>
          </a:p>
        </p:txBody>
      </p:sp>
      <p:sp>
        <p:nvSpPr>
          <p:cNvPr id="180" name="Google Shape;180;p10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457200" y="14843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marR="0" lvl="0" indent="-319087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</a:pP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74572" y="1426029"/>
            <a:ext cx="1937656" cy="7075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Detecting input from 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7687" y="3973285"/>
            <a:ext cx="1752600" cy="5769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granted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1" y="3962400"/>
            <a:ext cx="2307771" cy="5660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denied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3276599" y="3102431"/>
            <a:ext cx="2133601" cy="82731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the validity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1914" y="2427515"/>
            <a:ext cx="2057400" cy="44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to the </a:t>
            </a:r>
            <a:r>
              <a:rPr lang="en-US" dirty="0" err="1" smtClean="0"/>
              <a:t>arduino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234545" y="2155371"/>
            <a:ext cx="185056" cy="250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267203" y="2884713"/>
            <a:ext cx="163284" cy="261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/>
          <p:cNvSpPr/>
          <p:nvPr/>
        </p:nvSpPr>
        <p:spPr>
          <a:xfrm rot="5400000">
            <a:off x="5981699" y="2955475"/>
            <a:ext cx="446316" cy="1524000"/>
          </a:xfrm>
          <a:prstGeom prst="bentArrow">
            <a:avLst>
              <a:gd name="adj1" fmla="val 13744"/>
              <a:gd name="adj2" fmla="val 20130"/>
              <a:gd name="adj3" fmla="val 21970"/>
              <a:gd name="adj4" fmla="val 71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 flipV="1">
            <a:off x="2220685" y="2906487"/>
            <a:ext cx="468087" cy="1621971"/>
          </a:xfrm>
          <a:prstGeom prst="bentArrow">
            <a:avLst>
              <a:gd name="adj1" fmla="val 13000"/>
              <a:gd name="adj2" fmla="val 23837"/>
              <a:gd name="adj3" fmla="val 22674"/>
              <a:gd name="adj4" fmla="val 48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000"/>
                </a:solidFill>
              </a:rPr>
              <a:t>Summary of   Module - 3  </a:t>
            </a:r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197168" algn="just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197168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>
              <a:solidFill>
                <a:srgbClr val="0000FF"/>
              </a:solidFill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457200" y="14843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marR="0" lvl="0" indent="-319087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Screenshot_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19" y="1524000"/>
            <a:ext cx="623887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C000"/>
                </a:solidFill>
              </a:rPr>
              <a:t>Software &amp; Hardware Requirements  Specification </a:t>
            </a: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body" idx="1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119062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1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Software Requirements: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438150" lvl="0" indent="-319087" algn="just">
              <a:buSzPts val="1600"/>
              <a:buFont typeface="Noto Sans Symbols"/>
              <a:buChar char="⮚"/>
            </a:pPr>
            <a:r>
              <a:rPr lang="en-US" sz="200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Arduino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IDE</a:t>
            </a:r>
          </a:p>
          <a:p>
            <a:pPr marL="438150" lvl="0" indent="-319087" algn="just">
              <a:buSzPts val="1600"/>
              <a:buFont typeface="Noto Sans Symbols"/>
              <a:buChar char="⮚"/>
            </a:pPr>
            <a:r>
              <a:rPr lang="en-US" sz="200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Arduino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Libraries</a:t>
            </a:r>
            <a:endParaRPr sz="200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119062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119062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1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Hardware Requirements: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438150" lvl="0" indent="-319087" algn="just">
              <a:buSzPts val="1600"/>
              <a:buFont typeface="Noto Sans Symbols"/>
              <a:buChar char="⮚"/>
            </a:pPr>
            <a:r>
              <a:rPr lang="en-US" sz="20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Arduino</a:t>
            </a:r>
            <a:r>
              <a:rPr lang="en-US" sz="20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Board</a:t>
            </a:r>
          </a:p>
          <a:p>
            <a:pPr marL="438150" lvl="0" indent="-319087" algn="just">
              <a:buSzPts val="1600"/>
              <a:buFont typeface="Noto Sans Symbols"/>
              <a:buChar char="⮚"/>
            </a:pPr>
            <a:r>
              <a:rPr lang="en-US" sz="20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Servo </a:t>
            </a:r>
            <a:r>
              <a:rPr lang="en-US" sz="20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Motor</a:t>
            </a:r>
          </a:p>
          <a:p>
            <a:pPr marL="438150" lvl="0" indent="-319087" algn="just">
              <a:buSzPts val="1600"/>
              <a:buFont typeface="Noto Sans Symbols"/>
              <a:buChar char="⮚"/>
            </a:pPr>
            <a:r>
              <a:rPr lang="en-US" sz="20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Jumper cable</a:t>
            </a:r>
          </a:p>
          <a:p>
            <a:pPr marL="438150" lvl="0" indent="-319087" algn="just">
              <a:buSzPts val="1600"/>
              <a:buFont typeface="Noto Sans Symbols"/>
              <a:buChar char="⮚"/>
            </a:pPr>
            <a:r>
              <a:rPr lang="en-US" sz="20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Bread board</a:t>
            </a:r>
            <a:endParaRPr sz="180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226" name="Google Shape;226;p15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000"/>
                </a:solidFill>
              </a:rPr>
              <a:t>Partial Implementation of Modules</a:t>
            </a:r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5812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5812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27648" algn="l" rtl="0">
              <a:spcBef>
                <a:spcPts val="540"/>
              </a:spcBef>
              <a:spcAft>
                <a:spcPts val="0"/>
              </a:spcAft>
              <a:buSzPts val="1440"/>
              <a:buNone/>
            </a:pP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35" name="Google Shape;235;p16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1" y="2069519"/>
            <a:ext cx="56061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Here put the photo of project </a:t>
            </a:r>
            <a:endParaRPr lang="en-US" sz="5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000"/>
                </a:solidFill>
              </a:rPr>
              <a:t>Conclusion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5812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5812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27648" algn="l" rtl="0">
              <a:spcBef>
                <a:spcPts val="540"/>
              </a:spcBef>
              <a:spcAft>
                <a:spcPts val="0"/>
              </a:spcAft>
              <a:buSzPts val="1440"/>
              <a:buNone/>
            </a:pP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  <p:sp>
        <p:nvSpPr>
          <p:cNvPr id="244" name="Google Shape;244;p17"/>
          <p:cNvSpPr txBox="1"/>
          <p:nvPr/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marR="0" lvl="0" indent="-319087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◼"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971" y="1448366"/>
            <a:ext cx="8098972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summary,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-based automatic door opening is achieved through the integration of sensors and actuators, we've created a responsive system that enhances convenience and addresses safety concerns.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project's adaptability and potential for remote control showcase the versatility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boards in real-world scenarios.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Overall, it exemplifies the innovative possibilities afforded by open-source hardware.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000"/>
                </a:solidFill>
              </a:rPr>
              <a:t>Reference</a:t>
            </a:r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5812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5812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27648" algn="l" rtl="0">
              <a:spcBef>
                <a:spcPts val="540"/>
              </a:spcBef>
              <a:spcAft>
                <a:spcPts val="0"/>
              </a:spcAft>
              <a:buSzPts val="1440"/>
              <a:buNone/>
            </a:pP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8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  <p:sp>
        <p:nvSpPr>
          <p:cNvPr id="253" name="Google Shape;253;p18"/>
          <p:cNvSpPr txBox="1"/>
          <p:nvPr/>
        </p:nvSpPr>
        <p:spPr>
          <a:xfrm>
            <a:off x="457200" y="1428750"/>
            <a:ext cx="82296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691AA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691AA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691AA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691AA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691AA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691AA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691AA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691AA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883229"/>
            <a:ext cx="7424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://www.elprocus.com/rfid-based-projects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https://www.iosrjournals.org/iosr-jce/papers/Conf.17031-2017/Volume-2/1.%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2001-06.pdf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https://www.arduino.cc/reference/en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8991600" cy="9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Fraudulence Detection In College Transport</a:t>
            </a:r>
            <a:endParaRPr lang="en-US" sz="3200" dirty="0">
              <a:solidFill>
                <a:srgbClr val="FFC7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/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100"/>
          </a:p>
        </p:txBody>
      </p:sp>
      <p:sp>
        <p:nvSpPr>
          <p:cNvPr id="111" name="Google Shape;111;p2"/>
          <p:cNvSpPr txBox="1"/>
          <p:nvPr/>
        </p:nvSpPr>
        <p:spPr>
          <a:xfrm>
            <a:off x="685800" y="1316730"/>
            <a:ext cx="7772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Name of the Candidates	     :  </a:t>
            </a:r>
            <a:endParaRPr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 </a:t>
            </a:r>
            <a:endParaRPr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Register Numbers	     </a:t>
            </a:r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	     :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                                                   		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		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	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495300" y="4128791"/>
            <a:ext cx="8153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Name of the  Supervisor 	        :    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     with Designation 	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			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57E45CA-CF8A-0C39-094C-AE54D6703DFF}"/>
              </a:ext>
            </a:extLst>
          </p:cNvPr>
          <p:cNvSpPr txBox="1"/>
          <p:nvPr/>
        </p:nvSpPr>
        <p:spPr>
          <a:xfrm>
            <a:off x="4141437" y="1279549"/>
            <a:ext cx="3861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ABUBAKKAR A 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 PRASANTH 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DHANUSH KUMAR 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KANNAN 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0342C5E-7B04-69B0-2B63-944CEE510533}"/>
              </a:ext>
            </a:extLst>
          </p:cNvPr>
          <p:cNvSpPr txBox="1"/>
          <p:nvPr/>
        </p:nvSpPr>
        <p:spPr>
          <a:xfrm>
            <a:off x="4163081" y="2664902"/>
            <a:ext cx="1850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927621BCS005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927621BCS010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927621BCS022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927621BCS051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CDE40BB-ADF3-476D-EBB9-0527C740CC79}"/>
              </a:ext>
            </a:extLst>
          </p:cNvPr>
          <p:cNvSpPr txBox="1"/>
          <p:nvPr/>
        </p:nvSpPr>
        <p:spPr>
          <a:xfrm>
            <a:off x="4163209" y="4228489"/>
            <a:ext cx="3227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Ms. T.PRIYANKA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000"/>
                </a:solidFill>
              </a:rPr>
              <a:t>Objectives of  the  Project 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8229600" cy="331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6F3CD1-11FD-0D6A-CCCE-17400C188899}"/>
              </a:ext>
            </a:extLst>
          </p:cNvPr>
          <p:cNvSpPr txBox="1"/>
          <p:nvPr/>
        </p:nvSpPr>
        <p:spPr>
          <a:xfrm>
            <a:off x="432286" y="1486742"/>
            <a:ext cx="8058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indent="-3190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20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The project's goal is to minimize manpower and work in an efficient manner, as well as to reduce the job of conductors and worker salaries.</a:t>
            </a:r>
          </a:p>
          <a:p>
            <a:pPr marL="438150" indent="-3190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20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It identify the perpetrators who are all cheating the college management by using duplicate ID cards. </a:t>
            </a:r>
          </a:p>
          <a:p>
            <a:pPr marL="438150" indent="-3190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20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Our suggested technology reads the identification card and category pupils.</a:t>
            </a:r>
            <a:endParaRPr lang="en-IN" sz="2000" kern="1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000"/>
                </a:solidFill>
              </a:rPr>
              <a:t>Literature Review</a:t>
            </a: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  <p:sp>
        <p:nvSpPr>
          <p:cNvPr id="6" name="Google Shape;155;p7"/>
          <p:cNvSpPr txBox="1">
            <a:spLocks/>
          </p:cNvSpPr>
          <p:nvPr/>
        </p:nvSpPr>
        <p:spPr>
          <a:xfrm>
            <a:off x="506412" y="1423307"/>
            <a:ext cx="8093302" cy="309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  <a:tabLst/>
              <a:defRPr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Dr.s.Ravichandran’s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research paper is about the smart ID card in the corporate world and in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colleges,universities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The ID card has been become the part of the dress code.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This identity has multiple features for the user comfort</a:t>
            </a:r>
            <a:r>
              <a:rPr lang="en-US" sz="1800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thus leads to the coining of the term smart identity.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This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 card </a:t>
            </a:r>
            <a:r>
              <a:rPr kumimoji="0" lang="en-US" sz="1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discliosed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 in the present invention provides prepaid wallet system that keeps track of all the payment through mobile application and in addition it provides the access control authorization for the user.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FFC000"/>
                </a:solidFill>
              </a:rPr>
              <a:t>Existing System Architecture-Findings  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197168" algn="just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197168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>
              <a:solidFill>
                <a:srgbClr val="0000FF"/>
              </a:solidFill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457200" y="1579563"/>
            <a:ext cx="8229600" cy="316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marR="0" lvl="0" indent="-17684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143" y="1415143"/>
            <a:ext cx="78703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existing system included counterbalancing with weights, hydraulic systems for controlled movement, and pneumatic systems using compressed air. Sensors like infrared, pressure plates, and proximity sensors were also employed.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Manual activation through buttons or levers was another common method.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methods lacked the precision and customization options offered by modern microcontroller-based systems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Proposed  System Architecture </a:t>
            </a:r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(18CSP301L) MINOR PROJECT III - FIRST REVIEW</a:t>
            </a:r>
            <a:endParaRPr/>
          </a:p>
        </p:txBody>
      </p:sp>
      <p:sp>
        <p:nvSpPr>
          <p:cNvPr id="6" name="Oval 5"/>
          <p:cNvSpPr/>
          <p:nvPr/>
        </p:nvSpPr>
        <p:spPr>
          <a:xfrm>
            <a:off x="2971801" y="1251859"/>
            <a:ext cx="1142999" cy="42454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Entry point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2" y="1959432"/>
            <a:ext cx="1828800" cy="3918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the serial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4773" y="2884717"/>
            <a:ext cx="1828800" cy="3918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Access denied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34342" y="3831772"/>
            <a:ext cx="1828800" cy="3918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Access granted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525486" y="2634344"/>
            <a:ext cx="2068286" cy="881742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 serial authorized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4344" y="4474030"/>
            <a:ext cx="1828800" cy="3918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 the check-in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483428" y="1687286"/>
            <a:ext cx="130629" cy="283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472543" y="2362200"/>
            <a:ext cx="163286" cy="272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483428" y="3548743"/>
            <a:ext cx="163286" cy="272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494315" y="4267200"/>
            <a:ext cx="185056" cy="217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593771" y="3026229"/>
            <a:ext cx="348343" cy="13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Proposed  System Architecture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656" y="1216260"/>
            <a:ext cx="833845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proposed system based on an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board consists of a microcontroller at its core, overseeing the entire operation.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Sensors, such as a motion sensor (PIR) and ultrasonic sensor, detect movement and measure distances.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servo or DC motor serves as the actuator to physically open and close the door.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microcontroller processes sensor data to determine whether to operate the door.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added safety, additional sensors like infrared or pressure sensors can be integrated.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Google Shape;155;p7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(18CSP301L) MINOR PROJECT III - FIRST REVIEW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000"/>
                </a:solidFill>
              </a:rPr>
              <a:t> Modules in Project </a:t>
            </a:r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1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indent="-319088" algn="just">
              <a:buSzPts val="160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Synopsis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sz="2800"/>
          </a:p>
          <a:p>
            <a:pPr marL="4381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911697" y="1938891"/>
            <a:ext cx="7426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Detecting serial number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Processing the serial number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Making decision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Summary of Module -1  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197168" algn="just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197168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>
              <a:solidFill>
                <a:srgbClr val="0000FF"/>
              </a:solidFill>
            </a:endParaRPr>
          </a:p>
        </p:txBody>
      </p:sp>
      <p:sp>
        <p:nvSpPr>
          <p:cNvPr id="171" name="Google Shape;171;p9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(18CSP301L) MINOR PROJECT III - FIRST REVIEW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457200" y="14843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marR="0" lvl="0" indent="-319088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</a:pPr>
            <a:endParaRPr/>
          </a:p>
          <a:p>
            <a:pPr marL="119062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marR="0" lvl="0" indent="-197168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65712" y="1349828"/>
            <a:ext cx="1774374" cy="66402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Scanning</a:t>
            </a:r>
          </a:p>
          <a:p>
            <a:pPr algn="ctr"/>
            <a:r>
              <a:rPr lang="en-US" dirty="0" smtClean="0"/>
              <a:t>RF-id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199" y="2612571"/>
            <a:ext cx="2155371" cy="6749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Reading the serial number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35084" y="3820885"/>
            <a:ext cx="2198915" cy="5551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Sending it to the </a:t>
            </a:r>
            <a:r>
              <a:rPr lang="en-US" dirty="0" err="1" smtClean="0"/>
              <a:t>arduino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082145" y="2035627"/>
            <a:ext cx="163283" cy="566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093028" y="3298372"/>
            <a:ext cx="163286" cy="51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683</Words>
  <Application>Microsoft Office PowerPoint</Application>
  <PresentationFormat>On-screen Show (16:9)</PresentationFormat>
  <Paragraphs>149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Times New Roman</vt:lpstr>
      <vt:lpstr>Corbel</vt:lpstr>
      <vt:lpstr>Wingdings</vt:lpstr>
      <vt:lpstr>Courier New</vt:lpstr>
      <vt:lpstr>Noto Sans Symbols</vt:lpstr>
      <vt:lpstr>Wingdings 2</vt:lpstr>
      <vt:lpstr>Calibri</vt:lpstr>
      <vt:lpstr>Module</vt:lpstr>
      <vt:lpstr>M.KUMARASAMY COLLEGE OF ENGINEERING ,  DEPT OF CSE – B.E  </vt:lpstr>
      <vt:lpstr>Fraudulence Detection In College Transport</vt:lpstr>
      <vt:lpstr>Objectives of  the  Project </vt:lpstr>
      <vt:lpstr>Literature Review</vt:lpstr>
      <vt:lpstr>Existing System Architecture-Findings  </vt:lpstr>
      <vt:lpstr>Proposed  System Architecture </vt:lpstr>
      <vt:lpstr>Proposed  System Architecture </vt:lpstr>
      <vt:lpstr> Modules in Project </vt:lpstr>
      <vt:lpstr>Summary of Module -1  </vt:lpstr>
      <vt:lpstr>Summary of Module -2  </vt:lpstr>
      <vt:lpstr>Summary of   Module - 3  </vt:lpstr>
      <vt:lpstr>Software &amp; Hardware Requirements  Specification </vt:lpstr>
      <vt:lpstr>Partial Implementation of Modules</vt:lpstr>
      <vt:lpstr>Conclusion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M.KUMARASAMY COLLEGE OF ENGINEERING ,  DEPT OF CSE – B.E</dc:title>
  <dc:creator>ABUBAKKAR</dc:creator>
  <cp:lastModifiedBy>Hp</cp:lastModifiedBy>
  <cp:revision>6</cp:revision>
  <dcterms:modified xsi:type="dcterms:W3CDTF">2023-09-07T17:33:00Z</dcterms:modified>
</cp:coreProperties>
</file>