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094"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427083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BA43460F-FA3A-40C2-9CA9-F3E4F5A39605}" type="datetimeFigureOut">
              <a:rPr lang="en-US" smtClean="0"/>
              <a:t>4/6/2024</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3"/>
          <p:cNvSpPr>
            <a:spLocks noGrp="1"/>
          </p:cNvSpPr>
          <p:nvPr>
            <p:ph type="dt" sz="half" idx="10"/>
          </p:nvPr>
        </p:nvSpPr>
        <p:spPr/>
        <p:txBody>
          <a:bodyPr/>
          <a:lstStyle/>
          <a:p>
            <a:fld id="{BA43460F-FA3A-40C2-9CA9-F3E4F5A39605}" type="datetimeFigureOut">
              <a:rPr lang="en-US" smtClean="0"/>
              <a:t>4/6/2024</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2" name="Date Placeholder 3"/>
          <p:cNvSpPr>
            <a:spLocks noGrp="1"/>
          </p:cNvSpPr>
          <p:nvPr>
            <p:ph type="dt" sz="half" idx="10"/>
          </p:nvPr>
        </p:nvSpPr>
        <p:spPr/>
        <p:txBody>
          <a:bodyPr/>
          <a:lstStyle/>
          <a:p>
            <a:fld id="{BA43460F-FA3A-40C2-9CA9-F3E4F5A39605}" type="datetimeFigureOut">
              <a:rPr lang="en-US" smtClean="0"/>
              <a:t>4/6/2024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kumimoji="0" lang="en-US" smtClean="0"/>
              <a:t>Click to edit Master title style</a:t>
            </a:r>
            <a:endParaRPr kumimoji="0" lang="en-US"/>
          </a:p>
        </p:txBody>
      </p:sp>
      <p:sp>
        <p:nvSpPr>
          <p:cNvPr id="104859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5" name="Date Placeholder 3"/>
          <p:cNvSpPr>
            <a:spLocks noGrp="1"/>
          </p:cNvSpPr>
          <p:nvPr>
            <p:ph type="dt" sz="half" idx="10"/>
          </p:nvPr>
        </p:nvSpPr>
        <p:spPr/>
        <p:txBody>
          <a:bodyPr/>
          <a:lstStyle/>
          <a:p>
            <a:fld id="{BA43460F-FA3A-40C2-9CA9-F3E4F5A39605}" type="datetimeFigureOut">
              <a:rPr lang="en-US" smtClean="0"/>
              <a:t>4/6/2024</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2" name="Date Placeholder 3"/>
          <p:cNvSpPr>
            <a:spLocks noGrp="1"/>
          </p:cNvSpPr>
          <p:nvPr>
            <p:ph type="dt" sz="half" idx="10"/>
          </p:nvPr>
        </p:nvSpPr>
        <p:spPr/>
        <p:txBody>
          <a:bodyPr/>
          <a:lstStyle/>
          <a:p>
            <a:fld id="{BA43460F-FA3A-40C2-9CA9-F3E4F5A39605}" type="datetimeFigureOut">
              <a:rPr lang="en-US" smtClean="0"/>
              <a:t>4/6/2024</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BA43460F-FA3A-40C2-9CA9-F3E4F5A39605}" type="datetimeFigureOut">
              <a:rPr lang="en-US" smtClean="0"/>
              <a:t>4/6/2024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6" name="Date Placeholder 6"/>
          <p:cNvSpPr>
            <a:spLocks noGrp="1"/>
          </p:cNvSpPr>
          <p:nvPr>
            <p:ph type="dt" sz="half" idx="10"/>
          </p:nvPr>
        </p:nvSpPr>
        <p:spPr/>
        <p:txBody>
          <a:bodyPr/>
          <a:lstStyle/>
          <a:p>
            <a:fld id="{BA43460F-FA3A-40C2-9CA9-F3E4F5A39605}" type="datetimeFigureOut">
              <a:rPr lang="en-US" smtClean="0"/>
              <a:t>4/6/2024</a:t>
            </a:fld>
            <a:endParaRPr lang="en-US"/>
          </a:p>
        </p:txBody>
      </p:sp>
      <p:sp>
        <p:nvSpPr>
          <p:cNvPr id="1048667" name="Footer Placeholder 7"/>
          <p:cNvSpPr>
            <a:spLocks noGrp="1"/>
          </p:cNvSpPr>
          <p:nvPr>
            <p:ph type="ftr" sz="quarter" idx="11"/>
          </p:nvPr>
        </p:nvSpPr>
        <p:spPr/>
        <p:txBody>
          <a:bodyPr/>
          <a:lstStyle/>
          <a:p>
            <a:endParaRPr lang="en-US"/>
          </a:p>
        </p:txBody>
      </p:sp>
      <p:sp>
        <p:nvSpPr>
          <p:cNvPr id="1048668"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lstStyle/>
          <a:p>
            <a:fld id="{BA43460F-FA3A-40C2-9CA9-F3E4F5A39605}" type="datetimeFigureOut">
              <a:rPr lang="en-US" smtClean="0"/>
              <a:t>4/6/2024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BA43460F-FA3A-40C2-9CA9-F3E4F5A39605}" type="datetimeFigureOut">
              <a:rPr lang="en-US" smtClean="0"/>
              <a:t>4/6/2024</a:t>
            </a:fld>
            <a:endParaRPr lang="en-US"/>
          </a:p>
        </p:txBody>
      </p:sp>
      <p:sp>
        <p:nvSpPr>
          <p:cNvPr id="1048670" name="Footer Placeholder 2"/>
          <p:cNvSpPr>
            <a:spLocks noGrp="1"/>
          </p:cNvSpPr>
          <p:nvPr>
            <p:ph type="ftr" sz="quarter" idx="11"/>
          </p:nvPr>
        </p:nvSpPr>
        <p:spPr/>
        <p:txBody>
          <a:bodyPr/>
          <a:lstStyle/>
          <a:p>
            <a:endParaRPr lang="en-US"/>
          </a:p>
        </p:txBody>
      </p:sp>
      <p:sp>
        <p:nvSpPr>
          <p:cNvPr id="1048671"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5" name="Date Placeholder 4"/>
          <p:cNvSpPr>
            <a:spLocks noGrp="1"/>
          </p:cNvSpPr>
          <p:nvPr>
            <p:ph type="dt" sz="half" idx="10"/>
          </p:nvPr>
        </p:nvSpPr>
        <p:spPr/>
        <p:txBody>
          <a:bodyPr/>
          <a:lstStyle/>
          <a:p>
            <a:fld id="{BA43460F-FA3A-40C2-9CA9-F3E4F5A39605}" type="datetimeFigureOut">
              <a:rPr lang="en-US" smtClean="0"/>
              <a:t>4/6/2024</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6"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7"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9" name="Date Placeholder 4"/>
          <p:cNvSpPr>
            <a:spLocks noGrp="1"/>
          </p:cNvSpPr>
          <p:nvPr>
            <p:ph type="dt" sz="half" idx="10"/>
          </p:nvPr>
        </p:nvSpPr>
        <p:spPr/>
        <p:txBody>
          <a:bodyPr/>
          <a:lstStyle/>
          <a:p>
            <a:fld id="{BA43460F-FA3A-40C2-9CA9-F3E4F5A39605}" type="datetimeFigureOut">
              <a:rPr lang="en-US" smtClean="0"/>
              <a:t>4/6/2024</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4/6/2024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1048591" name="Subtitle 2"/>
          <p:cNvSpPr>
            <a:spLocks noGrp="1"/>
          </p:cNvSpPr>
          <p:nvPr>
            <p:ph type="subTitle" idx="1"/>
          </p:nvPr>
        </p:nvSpPr>
        <p:spPr>
          <a:xfrm>
            <a:off x="762000" y="4648200"/>
            <a:ext cx="8610600" cy="1600200"/>
          </a:xfrm>
        </p:spPr>
        <p:txBody>
          <a:bodyPr>
            <a:normAutofit fontScale="61538" lnSpcReduction="20000"/>
          </a:bodyPr>
          <a:lstStyle/>
          <a:p>
            <a:pPr algn="ctr"/>
            <a:r>
              <a:rPr lang="en-US" sz="3200" dirty="0" smtClean="0"/>
              <a:t>Presented by</a:t>
            </a:r>
          </a:p>
          <a:p>
            <a:pPr algn="l"/>
            <a:r>
              <a:rPr lang="en-US" b="1" dirty="0" smtClean="0"/>
              <a:t>NAME                      : ABUBAKKAR </a:t>
            </a:r>
            <a:endParaRPr lang="zh-CN" altLang="en-US"/>
          </a:p>
          <a:p>
            <a:pPr algn="l"/>
            <a:r>
              <a:rPr lang="en-US" b="1" dirty="0" smtClean="0"/>
              <a:t>REG.NO                  :</a:t>
            </a:r>
            <a:r>
              <a:rPr lang="en-US" b="1" dirty="0" smtClean="0">
                <a:latin typeface="+mj-lt"/>
              </a:rPr>
              <a:t>511921104001</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5119</a:t>
            </a:r>
            <a:endParaRPr lang="zh-CN" altLang="en-US"/>
          </a:p>
          <a:p>
            <a:pPr algn="l"/>
            <a:r>
              <a:rPr lang="en-US" b="1" dirty="0" smtClean="0"/>
              <a:t>COLLEGE  NAME :PRIYADARSHI ENGINEERING COLLEGE </a:t>
            </a:r>
            <a:endParaRPr lang="zh-CN" altLang="en-US"/>
          </a:p>
        </p:txBody>
      </p:sp>
      <p:sp>
        <p:nvSpPr>
          <p:cNvPr id="1048592" name="Rectangle 3"/>
          <p:cNvSpPr/>
          <p:nvPr/>
        </p:nvSpPr>
        <p:spPr>
          <a:xfrm>
            <a:off x="1828800" y="1295400"/>
            <a:ext cx="5542281" cy="89154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1048610"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381000" y="990600"/>
            <a:ext cx="8229600" cy="5181600"/>
          </a:xfrm>
        </p:spPr>
        <p:txBody>
          <a:bodyPr>
            <a:normAutofit fontScale="92500" lnSpcReduction="1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1048616"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1048618"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1048620"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1048622"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1048624"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smtClean="0"/>
              <a:t>OUTLINE</a:t>
            </a:r>
            <a:endParaRPr lang="en-US" dirty="0"/>
          </a:p>
        </p:txBody>
      </p:sp>
      <p:sp>
        <p:nvSpPr>
          <p:cNvPr id="1048599"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26346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1048601" name="Content Placeholder 2"/>
          <p:cNvSpPr>
            <a:spLocks noGrp="1"/>
          </p:cNvSpPr>
          <p:nvPr>
            <p:ph idx="1"/>
          </p:nvPr>
        </p:nvSpPr>
        <p:spPr>
          <a:xfrm>
            <a:off x="457200" y="1935480"/>
            <a:ext cx="8305800" cy="4389120"/>
          </a:xfrm>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1048605"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304800" y="838200"/>
            <a:ext cx="8458200" cy="5715000"/>
          </a:xfrm>
        </p:spPr>
        <p:txBody>
          <a:bodyPr>
            <a:noAutofit/>
          </a:bodyPr>
          <a:lstStyle/>
          <a:p>
            <a:pPr>
              <a:buNone/>
            </a:pPr>
            <a:endParaRPr lang="en-US" sz="2400" dirty="0" smtClean="0"/>
          </a:p>
          <a:p>
            <a:r>
              <a:rPr lang="en-US" sz="2400" b="1" dirty="0" smtClean="0"/>
              <a:t>*Two-Factor Authentication (2FA)*: </a:t>
            </a:r>
            <a:r>
              <a:rPr lang="en-US" sz="24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2400" dirty="0" err="1" smtClean="0"/>
              <a:t>keyloggers</a:t>
            </a:r>
            <a:r>
              <a:rPr lang="en-US" sz="2400" dirty="0" smtClean="0"/>
              <a:t>.</a:t>
            </a:r>
          </a:p>
          <a:p>
            <a:endParaRPr lang="en-US" sz="2400" dirty="0" smtClean="0"/>
          </a:p>
          <a:p>
            <a:r>
              <a:rPr lang="en-US" sz="2400" b="1" dirty="0" smtClean="0"/>
              <a:t>*User Awareness Training*: </a:t>
            </a:r>
            <a:r>
              <a:rPr lang="en-US" sz="2400" dirty="0" smtClean="0"/>
              <a:t>Conduct regular security awareness training sessions to educate users about the risks of </a:t>
            </a:r>
            <a:r>
              <a:rPr lang="en-US" sz="2400" dirty="0" err="1" smtClean="0"/>
              <a:t>keyloggers</a:t>
            </a:r>
            <a:r>
              <a:rPr lang="en-US" sz="2400" dirty="0" smtClean="0"/>
              <a:t> and how to recognize suspicious activity. Teach them to avoid clicking on suspicious links or downloading </a:t>
            </a:r>
            <a:r>
              <a:rPr lang="en-US" sz="2400" dirty="0" err="1" smtClean="0"/>
              <a:t>untrusted</a:t>
            </a:r>
            <a:r>
              <a:rPr lang="en-US" sz="2400" dirty="0" smtClean="0"/>
              <a:t> software, as these can be common vectors for </a:t>
            </a:r>
            <a:r>
              <a:rPr lang="en-US" sz="2400" dirty="0" err="1" smtClean="0"/>
              <a:t>keylogger</a:t>
            </a:r>
            <a:r>
              <a:rPr lang="en-US" sz="2400" dirty="0" smtClean="0"/>
              <a:t> installation</a:t>
            </a:r>
          </a:p>
          <a:p>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81000" y="990600"/>
            <a:ext cx="8229600" cy="5257800"/>
          </a:xfrm>
        </p:spPr>
        <p:txBody>
          <a:bodyPr>
            <a:noAutofit/>
          </a:bodyPr>
          <a:lstStyle/>
          <a:p>
            <a:r>
              <a:rPr lang="en-US" sz="2400" b="1" dirty="0" smtClean="0"/>
              <a:t>*Network Monitoring*: </a:t>
            </a:r>
            <a:r>
              <a:rPr lang="en-US" sz="2400" dirty="0" smtClean="0"/>
              <a:t>Deploy network monitoring tools to detect and analyze traffic patterns for signs of </a:t>
            </a:r>
            <a:r>
              <a:rPr lang="en-US" sz="2400" dirty="0" err="1" smtClean="0"/>
              <a:t>keylogger</a:t>
            </a:r>
            <a:r>
              <a:rPr lang="en-US" sz="2400" dirty="0" smtClean="0"/>
              <a:t> activity. Intrusion detection systems (IDS) and intrusion prevention systems (IPS) can help identify anomalous behavior indicative of </a:t>
            </a:r>
            <a:r>
              <a:rPr lang="en-US" sz="2400" dirty="0" err="1" smtClean="0"/>
              <a:t>keylogger</a:t>
            </a:r>
            <a:r>
              <a:rPr lang="en-US" sz="2400" dirty="0" smtClean="0"/>
              <a:t> activity and take proactive measures to block or mitigate threats.</a:t>
            </a:r>
          </a:p>
          <a:p>
            <a:pPr>
              <a:buNone/>
            </a:pPr>
            <a:endParaRPr lang="en-US" sz="2400" dirty="0" smtClean="0"/>
          </a:p>
          <a:p>
            <a:r>
              <a:rPr lang="en-US" sz="2400" b="1" dirty="0" smtClean="0"/>
              <a:t>*Patch Management*: </a:t>
            </a:r>
            <a:r>
              <a:rPr lang="en-US" sz="2400" dirty="0" smtClean="0"/>
              <a:t>Maintain up-to-date software and operating systems with regular patch management procedures. Vulnerabilities in software can be exploited by </a:t>
            </a:r>
            <a:r>
              <a:rPr lang="en-US" sz="2400" dirty="0" err="1" smtClean="0"/>
              <a:t>keyloggers</a:t>
            </a:r>
            <a:r>
              <a:rPr lang="en-US" sz="2400" dirty="0" smtClean="0"/>
              <a:t> to gain unauthorized access, so timely patching is crucial for minimizing security risks.</a:t>
            </a:r>
          </a:p>
          <a:p>
            <a:r>
              <a:rPr lang="en-US" sz="2400" b="1" dirty="0" smtClean="0"/>
              <a:t> </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381000" y="1295400"/>
            <a:ext cx="8305800" cy="5029200"/>
          </a:xfrm>
        </p:spPr>
        <p:txBody>
          <a:bodyPr>
            <a:normAutofit fontScale="92500" lnSpcReduction="1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1421</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WELcOME</cp:lastModifiedBy>
  <cp:revision>6</cp:revision>
  <dcterms:created xsi:type="dcterms:W3CDTF">2024-03-25T06:42:54Z</dcterms:created>
  <dcterms:modified xsi:type="dcterms:W3CDTF">2024-04-06T05:25:59Z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615057ffe0924523921d7846039263d5</vt:lpwstr>
  </property>
</Properties>
</file>