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83" r:id="rId3"/>
    <p:sldId id="284" r:id="rId4"/>
    <p:sldId id="285" r:id="rId5"/>
    <p:sldId id="28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A"/>
    <a:srgbClr val="1D424B"/>
    <a:srgbClr val="FFD14F"/>
    <a:srgbClr val="252323"/>
    <a:srgbClr val="FFFFFF"/>
    <a:srgbClr val="F9C1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12" autoAdjust="0"/>
    <p:restoredTop sz="94660"/>
  </p:normalViewPr>
  <p:slideViewPr>
    <p:cSldViewPr snapToGrid="0">
      <p:cViewPr>
        <p:scale>
          <a:sx n="33" d="100"/>
          <a:sy n="33" d="100"/>
        </p:scale>
        <p:origin x="1116" y="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maher" userId="05a68e50558c7de8" providerId="LiveId" clId="{1E4FDB07-F06B-4A88-A1B5-4F142241F1A3}"/>
    <pc:docChg chg="custSel addSld delSld modSld">
      <pc:chgData name="ali maher" userId="05a68e50558c7de8" providerId="LiveId" clId="{1E4FDB07-F06B-4A88-A1B5-4F142241F1A3}" dt="2020-04-29T23:48:59.746" v="6" actId="1076"/>
      <pc:docMkLst>
        <pc:docMk/>
      </pc:docMkLst>
      <pc:sldChg chg="del">
        <pc:chgData name="ali maher" userId="05a68e50558c7de8" providerId="LiveId" clId="{1E4FDB07-F06B-4A88-A1B5-4F142241F1A3}" dt="2020-04-29T05:09:00.800" v="2" actId="2696"/>
        <pc:sldMkLst>
          <pc:docMk/>
          <pc:sldMk cId="1266529457" sldId="256"/>
        </pc:sldMkLst>
      </pc:sldChg>
      <pc:sldChg chg="addSp delSp modSp add setBg">
        <pc:chgData name="ali maher" userId="05a68e50558c7de8" providerId="LiveId" clId="{1E4FDB07-F06B-4A88-A1B5-4F142241F1A3}" dt="2020-04-29T23:48:59.746" v="6" actId="1076"/>
        <pc:sldMkLst>
          <pc:docMk/>
          <pc:sldMk cId="1314793742" sldId="278"/>
        </pc:sldMkLst>
        <pc:spChg chg="mod">
          <ac:chgData name="ali maher" userId="05a68e50558c7de8" providerId="LiveId" clId="{1E4FDB07-F06B-4A88-A1B5-4F142241F1A3}" dt="2020-04-29T23:48:59.746" v="6" actId="1076"/>
          <ac:spMkLst>
            <pc:docMk/>
            <pc:sldMk cId="1314793742" sldId="278"/>
            <ac:spMk id="157" creationId="{F189662B-DE85-41D9-BC33-AA00DF8A1DF5}"/>
          </ac:spMkLst>
        </pc:spChg>
        <pc:grpChg chg="add mod">
          <ac:chgData name="ali maher" userId="05a68e50558c7de8" providerId="LiveId" clId="{1E4FDB07-F06B-4A88-A1B5-4F142241F1A3}" dt="2020-04-29T23:48:52.400" v="5" actId="12789"/>
          <ac:grpSpMkLst>
            <pc:docMk/>
            <pc:sldMk cId="1314793742" sldId="278"/>
            <ac:grpSpMk id="13" creationId="{A5E25D36-E99D-4E11-B622-7F00AE9583D8}"/>
          </ac:grpSpMkLst>
        </pc:grpChg>
        <pc:grpChg chg="mod">
          <ac:chgData name="ali maher" userId="05a68e50558c7de8" providerId="LiveId" clId="{1E4FDB07-F06B-4A88-A1B5-4F142241F1A3}" dt="2020-04-29T23:48:52.400" v="5" actId="12789"/>
          <ac:grpSpMkLst>
            <pc:docMk/>
            <pc:sldMk cId="1314793742" sldId="278"/>
            <ac:grpSpMk id="14" creationId="{76FA65C4-242C-4D5F-8368-032B1683CE2F}"/>
          </ac:grpSpMkLst>
        </pc:grpChg>
        <pc:grpChg chg="mod">
          <ac:chgData name="ali maher" userId="05a68e50558c7de8" providerId="LiveId" clId="{1E4FDB07-F06B-4A88-A1B5-4F142241F1A3}" dt="2020-04-29T23:48:52.400" v="5" actId="12789"/>
          <ac:grpSpMkLst>
            <pc:docMk/>
            <pc:sldMk cId="1314793742" sldId="278"/>
            <ac:grpSpMk id="15" creationId="{B540DD29-B8B9-4AF0-9537-DDB977F39728}"/>
          </ac:grpSpMkLst>
        </pc:grpChg>
        <pc:grpChg chg="del">
          <ac:chgData name="ali maher" userId="05a68e50558c7de8" providerId="LiveId" clId="{1E4FDB07-F06B-4A88-A1B5-4F142241F1A3}" dt="2020-04-29T23:48:44.018" v="3" actId="478"/>
          <ac:grpSpMkLst>
            <pc:docMk/>
            <pc:sldMk cId="1314793742" sldId="278"/>
            <ac:grpSpMk id="9908" creationId="{1179BBD3-66C0-45FD-91A9-A5332A3698F5}"/>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38A6-4DDC-4B03-897A-49675F848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6073C0-7023-4892-8DC6-D0BC27F96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20BB1D-74D9-4920-BFA3-B4E182A3F9DA}"/>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5" name="Footer Placeholder 4">
            <a:extLst>
              <a:ext uri="{FF2B5EF4-FFF2-40B4-BE49-F238E27FC236}">
                <a16:creationId xmlns:a16="http://schemas.microsoft.com/office/drawing/2014/main" id="{A79DB431-1E30-4215-B721-6FDFC6939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D266D-D420-411F-B17C-AE1AA32C1572}"/>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41786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11F889B-97F3-415D-97B2-14C14AC32F90}"/>
              </a:ext>
            </a:extLst>
          </p:cNvPr>
          <p:cNvSpPr>
            <a:spLocks noGrp="1"/>
          </p:cNvSpPr>
          <p:nvPr>
            <p:ph type="pic" sz="quarter" idx="13"/>
          </p:nvPr>
        </p:nvSpPr>
        <p:spPr>
          <a:xfrm>
            <a:off x="7096125" y="479425"/>
            <a:ext cx="4491038" cy="5899150"/>
          </a:xfrm>
        </p:spPr>
        <p:txBody>
          <a:bodyPr/>
          <a:lstStyle/>
          <a:p>
            <a:endParaRPr lang="en-US"/>
          </a:p>
        </p:txBody>
      </p:sp>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101601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
        <p:nvSpPr>
          <p:cNvPr id="6" name="Picture Placeholder 5">
            <a:extLst>
              <a:ext uri="{FF2B5EF4-FFF2-40B4-BE49-F238E27FC236}">
                <a16:creationId xmlns:a16="http://schemas.microsoft.com/office/drawing/2014/main" id="{F8B75D4F-1925-4DB3-90CC-D84734B6DC97}"/>
              </a:ext>
            </a:extLst>
          </p:cNvPr>
          <p:cNvSpPr>
            <a:spLocks noGrp="1"/>
          </p:cNvSpPr>
          <p:nvPr>
            <p:ph type="pic" sz="quarter" idx="13"/>
          </p:nvPr>
        </p:nvSpPr>
        <p:spPr>
          <a:xfrm>
            <a:off x="1" y="0"/>
            <a:ext cx="12192000" cy="6858000"/>
          </a:xfrm>
        </p:spPr>
        <p:txBody>
          <a:bodyPr/>
          <a:lstStyle/>
          <a:p>
            <a:endParaRPr lang="en-US"/>
          </a:p>
        </p:txBody>
      </p:sp>
    </p:spTree>
    <p:extLst>
      <p:ext uri="{BB962C8B-B14F-4D97-AF65-F5344CB8AC3E}">
        <p14:creationId xmlns:p14="http://schemas.microsoft.com/office/powerpoint/2010/main" val="632681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
        <p:nvSpPr>
          <p:cNvPr id="8" name="Picture Placeholder 6">
            <a:extLst>
              <a:ext uri="{FF2B5EF4-FFF2-40B4-BE49-F238E27FC236}">
                <a16:creationId xmlns:a16="http://schemas.microsoft.com/office/drawing/2014/main" id="{F61AEDF6-FC5F-42BD-B83B-DF25F5BA5B78}"/>
              </a:ext>
            </a:extLst>
          </p:cNvPr>
          <p:cNvSpPr>
            <a:spLocks noGrp="1"/>
          </p:cNvSpPr>
          <p:nvPr>
            <p:ph type="pic" sz="quarter" idx="13"/>
          </p:nvPr>
        </p:nvSpPr>
        <p:spPr>
          <a:xfrm>
            <a:off x="1805651" y="506392"/>
            <a:ext cx="3949037" cy="5849958"/>
          </a:xfrm>
        </p:spPr>
        <p:txBody>
          <a:bodyPr/>
          <a:lstStyle/>
          <a:p>
            <a:endParaRPr lang="en-US"/>
          </a:p>
        </p:txBody>
      </p:sp>
    </p:spTree>
    <p:extLst>
      <p:ext uri="{BB962C8B-B14F-4D97-AF65-F5344CB8AC3E}">
        <p14:creationId xmlns:p14="http://schemas.microsoft.com/office/powerpoint/2010/main" val="3111714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
        <p:nvSpPr>
          <p:cNvPr id="7" name="Picture Placeholder 6">
            <a:extLst>
              <a:ext uri="{FF2B5EF4-FFF2-40B4-BE49-F238E27FC236}">
                <a16:creationId xmlns:a16="http://schemas.microsoft.com/office/drawing/2014/main" id="{AAB89453-EE42-4CE9-80E2-259B1999BD1C}"/>
              </a:ext>
            </a:extLst>
          </p:cNvPr>
          <p:cNvSpPr>
            <a:spLocks noGrp="1"/>
          </p:cNvSpPr>
          <p:nvPr>
            <p:ph type="pic" sz="quarter" idx="13"/>
          </p:nvPr>
        </p:nvSpPr>
        <p:spPr>
          <a:xfrm>
            <a:off x="2" y="278157"/>
            <a:ext cx="6292631" cy="6301684"/>
          </a:xfrm>
          <a:custGeom>
            <a:avLst/>
            <a:gdLst>
              <a:gd name="connsiteX0" fmla="*/ 0 w 6292631"/>
              <a:gd name="connsiteY0" fmla="*/ 0 h 6301684"/>
              <a:gd name="connsiteX1" fmla="*/ 544346 w 6292631"/>
              <a:gd name="connsiteY1" fmla="*/ 11521 h 6301684"/>
              <a:gd name="connsiteX2" fmla="*/ 4068012 w 6292631"/>
              <a:gd name="connsiteY2" fmla="*/ 746909 h 6301684"/>
              <a:gd name="connsiteX3" fmla="*/ 3904630 w 6292631"/>
              <a:gd name="connsiteY3" fmla="*/ 5623313 h 6301684"/>
              <a:gd name="connsiteX4" fmla="*/ 439072 w 6292631"/>
              <a:gd name="connsiteY4" fmla="*/ 6295816 h 6301684"/>
              <a:gd name="connsiteX5" fmla="*/ 0 w 6292631"/>
              <a:gd name="connsiteY5" fmla="*/ 6301684 h 630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2631" h="6301684">
                <a:moveTo>
                  <a:pt x="0" y="0"/>
                </a:moveTo>
                <a:lnTo>
                  <a:pt x="544346" y="11521"/>
                </a:lnTo>
                <a:cubicBezTo>
                  <a:pt x="1837997" y="67772"/>
                  <a:pt x="3070381" y="323488"/>
                  <a:pt x="4068012" y="746909"/>
                </a:cubicBezTo>
                <a:cubicBezTo>
                  <a:pt x="7099654" y="2033616"/>
                  <a:pt x="7020762" y="4388284"/>
                  <a:pt x="3904630" y="5623313"/>
                </a:cubicBezTo>
                <a:cubicBezTo>
                  <a:pt x="2907728" y="6018418"/>
                  <a:pt x="1698867" y="6251689"/>
                  <a:pt x="439072" y="6295816"/>
                </a:cubicBezTo>
                <a:lnTo>
                  <a:pt x="0" y="6301684"/>
                </a:lnTo>
                <a:close/>
              </a:path>
            </a:pathLst>
          </a:custGeom>
        </p:spPr>
        <p:txBody>
          <a:bodyPr wrap="square">
            <a:noAutofit/>
          </a:bodyPr>
          <a:lstStyle/>
          <a:p>
            <a:endParaRPr lang="en-US"/>
          </a:p>
        </p:txBody>
      </p:sp>
    </p:spTree>
    <p:extLst>
      <p:ext uri="{BB962C8B-B14F-4D97-AF65-F5344CB8AC3E}">
        <p14:creationId xmlns:p14="http://schemas.microsoft.com/office/powerpoint/2010/main" val="292834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A57E-977D-4C8E-B6E4-78855B2B2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9DA62-D35A-41B8-930D-FFC532A36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7CEA9-4E96-4ADB-8BA8-2A06365D0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84F831-1BAB-4355-BA67-4009D0C92912}"/>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6" name="Footer Placeholder 5">
            <a:extLst>
              <a:ext uri="{FF2B5EF4-FFF2-40B4-BE49-F238E27FC236}">
                <a16:creationId xmlns:a16="http://schemas.microsoft.com/office/drawing/2014/main" id="{A5C20D71-C2C5-455F-81CD-20BAF5D5C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CE92D-E3D0-4A70-909E-CB52F51EE0E7}"/>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1125752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35B2-04E3-4A0C-B0BE-4654C3F12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63C009-389B-4FFA-92DC-0893B0E32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226B3A-A2DC-4AA8-9FBB-D55269FC1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2FAE8B-4AFB-463C-A5AD-0561109E046E}"/>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6" name="Footer Placeholder 5">
            <a:extLst>
              <a:ext uri="{FF2B5EF4-FFF2-40B4-BE49-F238E27FC236}">
                <a16:creationId xmlns:a16="http://schemas.microsoft.com/office/drawing/2014/main" id="{A86D598A-B104-4FAC-844F-F8889E27A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67104-8006-4654-B688-B817058DD629}"/>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4014096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C58D-2093-4488-911A-579F494845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8BA6FF-5F51-475A-8F6E-CDDAE4A0D9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99283-A88A-4059-86EF-7A0FC3DDAA0A}"/>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5" name="Footer Placeholder 4">
            <a:extLst>
              <a:ext uri="{FF2B5EF4-FFF2-40B4-BE49-F238E27FC236}">
                <a16:creationId xmlns:a16="http://schemas.microsoft.com/office/drawing/2014/main" id="{5ED495A0-8B6C-47DA-BC27-EF47D3DEE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A9D12-BD7B-40F3-8878-8CA1BED1E9E2}"/>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327203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17E4B-8989-4119-A033-A6F18EB294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F1A211-A48D-4412-A1D9-1D7DC3AEC2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75DDE-D9F5-43A6-9F08-70109131D7A6}"/>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5" name="Footer Placeholder 4">
            <a:extLst>
              <a:ext uri="{FF2B5EF4-FFF2-40B4-BE49-F238E27FC236}">
                <a16:creationId xmlns:a16="http://schemas.microsoft.com/office/drawing/2014/main" id="{448E7B02-77A4-4C04-8C60-42A4BB76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8FF7F-B8E3-4E9D-8026-8BED544E2C0A}"/>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6156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8F45-1762-49D3-B09F-525F37558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4A72C-1324-414A-8132-05D9698310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0BD75-09F2-4B06-BC6B-45464AF35121}"/>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5" name="Footer Placeholder 4">
            <a:extLst>
              <a:ext uri="{FF2B5EF4-FFF2-40B4-BE49-F238E27FC236}">
                <a16:creationId xmlns:a16="http://schemas.microsoft.com/office/drawing/2014/main" id="{FAF85F67-33E2-43DC-AE67-2A6591320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03AD0-CADC-46C9-A39C-1367FDE207DA}"/>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421697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53D9-4FFA-4F25-AEED-35C36C72D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9C7F80-E0DE-459F-9E7A-20AF49DD2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53712F-124D-43D1-9F2C-C77018698C0A}"/>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5" name="Footer Placeholder 4">
            <a:extLst>
              <a:ext uri="{FF2B5EF4-FFF2-40B4-BE49-F238E27FC236}">
                <a16:creationId xmlns:a16="http://schemas.microsoft.com/office/drawing/2014/main" id="{4B5AB74B-0D53-4838-8ED2-1B613E986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AAA4F-B58B-47A5-93DC-6B036EA9FE16}"/>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414843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D613-C15A-493C-ADF0-CED94E34D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1B8BC-93D2-46B7-BA06-C07495D761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0FA47A-CB89-4F79-80C5-E90AB0F994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E4C230-8B06-4182-A8F6-958CB4EBC550}"/>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6" name="Footer Placeholder 5">
            <a:extLst>
              <a:ext uri="{FF2B5EF4-FFF2-40B4-BE49-F238E27FC236}">
                <a16:creationId xmlns:a16="http://schemas.microsoft.com/office/drawing/2014/main" id="{0FA881A7-1AEB-4B98-9FE3-678E7C3754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42F6D-9687-4603-96A1-9F8955B4895F}"/>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266759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A794-6915-4560-A7D3-895E757CA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E64AA2-CA62-4200-9134-9266B8F48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8F2F6-53D0-4C6B-912E-367497447C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E69B8A-2330-438D-82B8-F7D0FE4CC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D183FC-9C20-4F58-9501-DB972EE9E7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A2F30E-7DD8-4DA7-AE57-CC2F1F974680}"/>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8" name="Footer Placeholder 7">
            <a:extLst>
              <a:ext uri="{FF2B5EF4-FFF2-40B4-BE49-F238E27FC236}">
                <a16:creationId xmlns:a16="http://schemas.microsoft.com/office/drawing/2014/main" id="{7CBE2C74-0D84-4323-A30B-5FB46B9193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158C1-4F94-4363-A914-020FC04C822A}"/>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27222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BB56-9D11-4721-AD10-5CA3879A9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266A4B-25DC-44CD-9578-D43B05C8C352}"/>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4" name="Footer Placeholder 3">
            <a:extLst>
              <a:ext uri="{FF2B5EF4-FFF2-40B4-BE49-F238E27FC236}">
                <a16:creationId xmlns:a16="http://schemas.microsoft.com/office/drawing/2014/main" id="{14D394DC-59C8-468E-9434-9F5E9BEB92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17C64B-8042-4A6B-AB9C-4DA7CFCAA5C2}"/>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64123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53330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89305FB-3B5E-4DAD-9F3B-ED6165FBFC7A}"/>
              </a:ext>
            </a:extLst>
          </p:cNvPr>
          <p:cNvSpPr>
            <a:spLocks noGrp="1"/>
          </p:cNvSpPr>
          <p:nvPr>
            <p:ph type="pic" sz="quarter" idx="13"/>
          </p:nvPr>
        </p:nvSpPr>
        <p:spPr>
          <a:xfrm>
            <a:off x="6469645" y="3322638"/>
            <a:ext cx="5312780" cy="3228975"/>
          </a:xfrm>
        </p:spPr>
        <p:txBody>
          <a:bodyPr/>
          <a:lstStyle/>
          <a:p>
            <a:endParaRPr lang="en-US"/>
          </a:p>
        </p:txBody>
      </p:sp>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233529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65233B1-409B-4D9C-8800-DF86CF29D21C}"/>
              </a:ext>
            </a:extLst>
          </p:cNvPr>
          <p:cNvSpPr>
            <a:spLocks noGrp="1"/>
          </p:cNvSpPr>
          <p:nvPr>
            <p:ph type="pic" sz="quarter" idx="13"/>
          </p:nvPr>
        </p:nvSpPr>
        <p:spPr>
          <a:xfrm>
            <a:off x="6899275" y="382588"/>
            <a:ext cx="4849813" cy="4791075"/>
          </a:xfrm>
        </p:spPr>
        <p:txBody>
          <a:bodyPr/>
          <a:lstStyle/>
          <a:p>
            <a:endParaRPr lang="en-US"/>
          </a:p>
        </p:txBody>
      </p:sp>
      <p:sp>
        <p:nvSpPr>
          <p:cNvPr id="2" name="Date Placeholder 1">
            <a:extLst>
              <a:ext uri="{FF2B5EF4-FFF2-40B4-BE49-F238E27FC236}">
                <a16:creationId xmlns:a16="http://schemas.microsoft.com/office/drawing/2014/main" id="{9AF16266-443B-4DB5-9ACA-F4E8335E2F9F}"/>
              </a:ext>
            </a:extLst>
          </p:cNvPr>
          <p:cNvSpPr>
            <a:spLocks noGrp="1"/>
          </p:cNvSpPr>
          <p:nvPr>
            <p:ph type="dt" sz="half" idx="10"/>
          </p:nvPr>
        </p:nvSpPr>
        <p:spPr/>
        <p:txBody>
          <a:bodyPr/>
          <a:lstStyle/>
          <a:p>
            <a:fld id="{65B99F26-C849-4AE2-AE6A-B9FA0E2C85F3}" type="datetimeFigureOut">
              <a:rPr lang="en-US" smtClean="0"/>
              <a:t>8/11/2024</a:t>
            </a:fld>
            <a:endParaRPr lang="en-US"/>
          </a:p>
        </p:txBody>
      </p:sp>
      <p:sp>
        <p:nvSpPr>
          <p:cNvPr id="3" name="Footer Placeholder 2">
            <a:extLst>
              <a:ext uri="{FF2B5EF4-FFF2-40B4-BE49-F238E27FC236}">
                <a16:creationId xmlns:a16="http://schemas.microsoft.com/office/drawing/2014/main" id="{DD073804-732C-4981-AA17-2438A804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7650A-D43A-463A-8AA6-9AAA3E6FD79E}"/>
              </a:ext>
            </a:extLst>
          </p:cNvPr>
          <p:cNvSpPr>
            <a:spLocks noGrp="1"/>
          </p:cNvSpPr>
          <p:nvPr>
            <p:ph type="sldNum" sz="quarter" idx="12"/>
          </p:nvPr>
        </p:nvSpPr>
        <p:spPr/>
        <p:txBody>
          <a:bodyPr/>
          <a:lstStyle/>
          <a:p>
            <a:fld id="{414D7005-6817-45AB-B5BA-FDAC4715BFDF}" type="slidenum">
              <a:rPr lang="en-US" smtClean="0"/>
              <a:t>‹#›</a:t>
            </a:fld>
            <a:endParaRPr lang="en-US"/>
          </a:p>
        </p:txBody>
      </p:sp>
    </p:spTree>
    <p:extLst>
      <p:ext uri="{BB962C8B-B14F-4D97-AF65-F5344CB8AC3E}">
        <p14:creationId xmlns:p14="http://schemas.microsoft.com/office/powerpoint/2010/main" val="246924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1F4EB-A44C-4D38-B4B2-779F4B113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20871F-1F41-49F6-A97F-CB34B0FF6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1C9EB-932F-4F18-B7CF-D0FE09CBE7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99F26-C849-4AE2-AE6A-B9FA0E2C85F3}" type="datetimeFigureOut">
              <a:rPr lang="en-US" smtClean="0"/>
              <a:t>8/11/2024</a:t>
            </a:fld>
            <a:endParaRPr lang="en-US"/>
          </a:p>
        </p:txBody>
      </p:sp>
      <p:sp>
        <p:nvSpPr>
          <p:cNvPr id="5" name="Footer Placeholder 4">
            <a:extLst>
              <a:ext uri="{FF2B5EF4-FFF2-40B4-BE49-F238E27FC236}">
                <a16:creationId xmlns:a16="http://schemas.microsoft.com/office/drawing/2014/main" id="{8A394B3C-4B67-49F7-A362-006D0E199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0BDD9-8F20-4237-8EB4-FA16A7A6F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D7005-6817-45AB-B5BA-FDAC4715BFDF}" type="slidenum">
              <a:rPr lang="en-US" smtClean="0"/>
              <a:t>‹#›</a:t>
            </a:fld>
            <a:endParaRPr lang="en-US"/>
          </a:p>
        </p:txBody>
      </p:sp>
    </p:spTree>
    <p:extLst>
      <p:ext uri="{BB962C8B-B14F-4D97-AF65-F5344CB8AC3E}">
        <p14:creationId xmlns:p14="http://schemas.microsoft.com/office/powerpoint/2010/main" val="350609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5" r:id="rId8"/>
    <p:sldLayoutId id="2147483664" r:id="rId9"/>
    <p:sldLayoutId id="2147483663" r:id="rId10"/>
    <p:sldLayoutId id="2147483661" r:id="rId11"/>
    <p:sldLayoutId id="2147483660" r:id="rId12"/>
    <p:sldLayoutId id="2147483662" r:id="rId13"/>
    <p:sldLayoutId id="2147483656" r:id="rId14"/>
    <p:sldLayoutId id="2147483657" r:id="rId15"/>
    <p:sldLayoutId id="2147483658" r:id="rId16"/>
    <p:sldLayoutId id="214748365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C7275B2-3C2E-1E5C-3077-671166BFB665}"/>
              </a:ext>
            </a:extLst>
          </p:cNvPr>
          <p:cNvSpPr txBox="1"/>
          <p:nvPr/>
        </p:nvSpPr>
        <p:spPr>
          <a:xfrm>
            <a:off x="0" y="0"/>
            <a:ext cx="12192000" cy="7940635"/>
          </a:xfrm>
          <a:prstGeom prst="rect">
            <a:avLst/>
          </a:prstGeom>
          <a:noFill/>
        </p:spPr>
        <p:txBody>
          <a:bodyPr wrap="square" rtlCol="0">
            <a:spAutoFit/>
          </a:bodyPr>
          <a:lstStyle/>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p:txBody>
      </p:sp>
      <p:sp>
        <p:nvSpPr>
          <p:cNvPr id="2" name="Text Box 23">
            <a:extLst>
              <a:ext uri="{FF2B5EF4-FFF2-40B4-BE49-F238E27FC236}">
                <a16:creationId xmlns:a16="http://schemas.microsoft.com/office/drawing/2014/main" id="{7A1A5FED-3644-0FDA-D4FE-782167130E61}"/>
              </a:ext>
            </a:extLst>
          </p:cNvPr>
          <p:cNvSpPr txBox="1">
            <a:spLocks noChangeArrowheads="1"/>
          </p:cNvSpPr>
          <p:nvPr/>
        </p:nvSpPr>
        <p:spPr bwMode="auto">
          <a:xfrm>
            <a:off x="6862440" y="207645"/>
            <a:ext cx="8779519" cy="93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86995" marR="87630" algn="ctr">
              <a:lnSpc>
                <a:spcPct val="110000"/>
              </a:lnSpc>
              <a:spcBef>
                <a:spcPts val="0"/>
              </a:spcBef>
              <a:spcAft>
                <a:spcPts val="0"/>
              </a:spcAft>
            </a:pPr>
            <a:r>
              <a:rPr lang="en-US" sz="2800" b="1" spc="180" dirty="0">
                <a:solidFill>
                  <a:srgbClr val="FFD96A"/>
                </a:solidFill>
                <a:effectLst>
                  <a:outerShdw blurRad="63500" sx="102000" sy="102000" algn="ctr" rotWithShape="0">
                    <a:prstClr val="black">
                      <a:alpha val="40000"/>
                    </a:prstClr>
                  </a:outerShdw>
                </a:effectLst>
                <a:latin typeface="Montserrat SemiBold" panose="00000700000000000000" pitchFamily="2" charset="0"/>
                <a:ea typeface="Montserrat" panose="00000500000000000000" pitchFamily="2" charset="0"/>
                <a:cs typeface="Montserrat" panose="00000500000000000000" pitchFamily="2" charset="0"/>
              </a:rPr>
              <a:t>01</a:t>
            </a:r>
            <a:endParaRPr lang="en-US" sz="24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p:txBody>
      </p:sp>
      <p:sp>
        <p:nvSpPr>
          <p:cNvPr id="3" name="AutoShape 26">
            <a:extLst>
              <a:ext uri="{FF2B5EF4-FFF2-40B4-BE49-F238E27FC236}">
                <a16:creationId xmlns:a16="http://schemas.microsoft.com/office/drawing/2014/main" id="{5AF324FD-7209-88A4-D723-F25154465D30}"/>
              </a:ext>
            </a:extLst>
          </p:cNvPr>
          <p:cNvSpPr>
            <a:spLocks/>
          </p:cNvSpPr>
          <p:nvPr/>
        </p:nvSpPr>
        <p:spPr bwMode="auto">
          <a:xfrm>
            <a:off x="10520679" y="386165"/>
            <a:ext cx="1463040" cy="86995"/>
          </a:xfrm>
          <a:custGeom>
            <a:avLst/>
            <a:gdLst>
              <a:gd name="T0" fmla="+- 0 3975 1945"/>
              <a:gd name="T1" fmla="*/ T0 w 8016"/>
              <a:gd name="T2" fmla="+- 0 1216 1216"/>
              <a:gd name="T3" fmla="*/ 1216 h 137"/>
              <a:gd name="T4" fmla="+- 0 1945 1945"/>
              <a:gd name="T5" fmla="*/ T4 w 8016"/>
              <a:gd name="T6" fmla="+- 0 1284 1216"/>
              <a:gd name="T7" fmla="*/ 1284 h 137"/>
              <a:gd name="T8" fmla="+- 0 3975 1945"/>
              <a:gd name="T9" fmla="*/ T8 w 8016"/>
              <a:gd name="T10" fmla="+- 0 1353 1216"/>
              <a:gd name="T11" fmla="*/ 1353 h 137"/>
              <a:gd name="T12" fmla="+- 0 3975 1945"/>
              <a:gd name="T13" fmla="*/ T12 w 8016"/>
              <a:gd name="T14" fmla="+- 0 1216 1216"/>
              <a:gd name="T15" fmla="*/ 1216 h 137"/>
              <a:gd name="T16" fmla="+- 0 9960 1945"/>
              <a:gd name="T17" fmla="*/ T16 w 8016"/>
              <a:gd name="T18" fmla="+- 0 1284 1216"/>
              <a:gd name="T19" fmla="*/ 1284 h 137"/>
              <a:gd name="T20" fmla="+- 0 7930 1945"/>
              <a:gd name="T21" fmla="*/ T20 w 8016"/>
              <a:gd name="T22" fmla="+- 0 1216 1216"/>
              <a:gd name="T23" fmla="*/ 1216 h 137"/>
              <a:gd name="T24" fmla="+- 0 7930 1945"/>
              <a:gd name="T25" fmla="*/ T24 w 8016"/>
              <a:gd name="T26" fmla="+- 0 1353 1216"/>
              <a:gd name="T27" fmla="*/ 1353 h 137"/>
              <a:gd name="T28" fmla="+- 0 9960 1945"/>
              <a:gd name="T29" fmla="*/ T28 w 8016"/>
              <a:gd name="T30" fmla="+- 0 1284 1216"/>
              <a:gd name="T31" fmla="*/ 1284 h 13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016" h="137">
                <a:moveTo>
                  <a:pt x="2030" y="0"/>
                </a:moveTo>
                <a:lnTo>
                  <a:pt x="0" y="68"/>
                </a:lnTo>
                <a:lnTo>
                  <a:pt x="2030" y="137"/>
                </a:lnTo>
                <a:lnTo>
                  <a:pt x="2030" y="0"/>
                </a:lnTo>
                <a:close/>
                <a:moveTo>
                  <a:pt x="8015" y="68"/>
                </a:moveTo>
                <a:lnTo>
                  <a:pt x="5985" y="0"/>
                </a:lnTo>
                <a:lnTo>
                  <a:pt x="5985" y="137"/>
                </a:lnTo>
                <a:lnTo>
                  <a:pt x="8015" y="68"/>
                </a:lnTo>
                <a:close/>
              </a:path>
            </a:pathLst>
          </a:custGeom>
          <a:solidFill>
            <a:srgbClr val="FFD96A"/>
          </a:solidFill>
          <a:ln>
            <a:noFill/>
          </a:ln>
        </p:spPr>
        <p:txBody>
          <a:bodyPr rot="0" vert="horz" wrap="square" lIns="91440" tIns="45720" rIns="91440" bIns="45720" anchor="t" anchorCtr="0" upright="1">
            <a:noAutofit/>
          </a:bodyPr>
          <a:lstStyle/>
          <a:p>
            <a:endParaRPr lang="en-US"/>
          </a:p>
        </p:txBody>
      </p:sp>
      <p:sp>
        <p:nvSpPr>
          <p:cNvPr id="9" name="TextBox 8">
            <a:extLst>
              <a:ext uri="{FF2B5EF4-FFF2-40B4-BE49-F238E27FC236}">
                <a16:creationId xmlns:a16="http://schemas.microsoft.com/office/drawing/2014/main" id="{C0CD584A-7951-A09C-07C9-D8B1DBAE40E5}"/>
              </a:ext>
            </a:extLst>
          </p:cNvPr>
          <p:cNvSpPr txBox="1"/>
          <p:nvPr/>
        </p:nvSpPr>
        <p:spPr>
          <a:xfrm>
            <a:off x="1417961" y="231146"/>
            <a:ext cx="7823200" cy="397032"/>
          </a:xfrm>
          <a:prstGeom prst="rect">
            <a:avLst/>
          </a:prstGeom>
          <a:noFill/>
        </p:spPr>
        <p:txBody>
          <a:bodyPr wrap="square">
            <a:spAutoFit/>
          </a:bodyPr>
          <a:lstStyle/>
          <a:p>
            <a:pPr marL="87630" marR="87630" algn="ctr">
              <a:lnSpc>
                <a:spcPct val="110000"/>
              </a:lnSpc>
              <a:spcBef>
                <a:spcPts val="0"/>
              </a:spcBef>
              <a:spcAft>
                <a:spcPts val="0"/>
              </a:spcAft>
            </a:pPr>
            <a:r>
              <a:rPr lang="ar-SA" sz="1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إيجاد الجذور للدوال </a:t>
            </a:r>
            <a:r>
              <a:rPr lang="ar-SA" sz="1800" dirty="0" err="1">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الخربوطية</a:t>
            </a:r>
            <a:r>
              <a:rPr lang="ar-SA" sz="1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 </a:t>
            </a:r>
            <a:r>
              <a:rPr lang="ar-SA" sz="1800" dirty="0" err="1">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المادريوشو</a:t>
            </a:r>
            <a:endParaRPr lang="en-US" sz="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p:txBody>
      </p:sp>
      <p:sp>
        <p:nvSpPr>
          <p:cNvPr id="11" name="AutoShape 26">
            <a:extLst>
              <a:ext uri="{FF2B5EF4-FFF2-40B4-BE49-F238E27FC236}">
                <a16:creationId xmlns:a16="http://schemas.microsoft.com/office/drawing/2014/main" id="{CDD5103B-A0D0-90C5-297D-2DF93C8E0EA9}"/>
              </a:ext>
            </a:extLst>
          </p:cNvPr>
          <p:cNvSpPr>
            <a:spLocks/>
          </p:cNvSpPr>
          <p:nvPr/>
        </p:nvSpPr>
        <p:spPr bwMode="auto">
          <a:xfrm>
            <a:off x="253998" y="386165"/>
            <a:ext cx="10058400" cy="86995"/>
          </a:xfrm>
          <a:custGeom>
            <a:avLst/>
            <a:gdLst>
              <a:gd name="T0" fmla="+- 0 3975 1945"/>
              <a:gd name="T1" fmla="*/ T0 w 8016"/>
              <a:gd name="T2" fmla="+- 0 1216 1216"/>
              <a:gd name="T3" fmla="*/ 1216 h 137"/>
              <a:gd name="T4" fmla="+- 0 1945 1945"/>
              <a:gd name="T5" fmla="*/ T4 w 8016"/>
              <a:gd name="T6" fmla="+- 0 1284 1216"/>
              <a:gd name="T7" fmla="*/ 1284 h 137"/>
              <a:gd name="T8" fmla="+- 0 3975 1945"/>
              <a:gd name="T9" fmla="*/ T8 w 8016"/>
              <a:gd name="T10" fmla="+- 0 1353 1216"/>
              <a:gd name="T11" fmla="*/ 1353 h 137"/>
              <a:gd name="T12" fmla="+- 0 3975 1945"/>
              <a:gd name="T13" fmla="*/ T12 w 8016"/>
              <a:gd name="T14" fmla="+- 0 1216 1216"/>
              <a:gd name="T15" fmla="*/ 1216 h 137"/>
              <a:gd name="T16" fmla="+- 0 9960 1945"/>
              <a:gd name="T17" fmla="*/ T16 w 8016"/>
              <a:gd name="T18" fmla="+- 0 1284 1216"/>
              <a:gd name="T19" fmla="*/ 1284 h 137"/>
              <a:gd name="T20" fmla="+- 0 7930 1945"/>
              <a:gd name="T21" fmla="*/ T20 w 8016"/>
              <a:gd name="T22" fmla="+- 0 1216 1216"/>
              <a:gd name="T23" fmla="*/ 1216 h 137"/>
              <a:gd name="T24" fmla="+- 0 7930 1945"/>
              <a:gd name="T25" fmla="*/ T24 w 8016"/>
              <a:gd name="T26" fmla="+- 0 1353 1216"/>
              <a:gd name="T27" fmla="*/ 1353 h 137"/>
              <a:gd name="T28" fmla="+- 0 9960 1945"/>
              <a:gd name="T29" fmla="*/ T28 w 8016"/>
              <a:gd name="T30" fmla="+- 0 1284 1216"/>
              <a:gd name="T31" fmla="*/ 1284 h 13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016" h="137">
                <a:moveTo>
                  <a:pt x="2030" y="0"/>
                </a:moveTo>
                <a:lnTo>
                  <a:pt x="0" y="68"/>
                </a:lnTo>
                <a:lnTo>
                  <a:pt x="2030" y="137"/>
                </a:lnTo>
                <a:lnTo>
                  <a:pt x="2030" y="0"/>
                </a:lnTo>
                <a:close/>
                <a:moveTo>
                  <a:pt x="8015" y="68"/>
                </a:moveTo>
                <a:lnTo>
                  <a:pt x="5985" y="0"/>
                </a:lnTo>
                <a:lnTo>
                  <a:pt x="5985" y="137"/>
                </a:lnTo>
                <a:lnTo>
                  <a:pt x="8015" y="68"/>
                </a:lnTo>
                <a:close/>
              </a:path>
            </a:pathLst>
          </a:custGeom>
          <a:solidFill>
            <a:srgbClr val="FFD96A"/>
          </a:solidFill>
          <a:ln>
            <a:noFill/>
          </a:ln>
        </p:spPr>
        <p:txBody>
          <a:bodyPr rot="0" vert="horz" wrap="square" lIns="91440" tIns="45720" rIns="91440" bIns="45720" anchor="t" anchorCtr="0" upright="1">
            <a:noAutofit/>
          </a:bodyPr>
          <a:lstStyle/>
          <a:p>
            <a:endParaRPr lang="en-US"/>
          </a:p>
        </p:txBody>
      </p:sp>
      <p:sp>
        <p:nvSpPr>
          <p:cNvPr id="12" name="AutoShape 36">
            <a:extLst>
              <a:ext uri="{FF2B5EF4-FFF2-40B4-BE49-F238E27FC236}">
                <a16:creationId xmlns:a16="http://schemas.microsoft.com/office/drawing/2014/main" id="{447950FC-80ED-FCED-3D1D-B860D0ECC12D}"/>
              </a:ext>
            </a:extLst>
          </p:cNvPr>
          <p:cNvSpPr>
            <a:spLocks noChangeArrowheads="1"/>
          </p:cNvSpPr>
          <p:nvPr/>
        </p:nvSpPr>
        <p:spPr bwMode="auto">
          <a:xfrm>
            <a:off x="525294" y="783196"/>
            <a:ext cx="10897465" cy="5843657"/>
          </a:xfrm>
          <a:prstGeom prst="horizontalScroll">
            <a:avLst>
              <a:gd name="adj" fmla="val 5166"/>
            </a:avLst>
          </a:prstGeom>
          <a:solidFill>
            <a:srgbClr val="FFD96A"/>
          </a:solidFill>
          <a:ln>
            <a:solidFill>
              <a:srgbClr val="1D424B"/>
            </a:solidFill>
          </a:ln>
        </p:spPr>
        <p:txBody>
          <a:bodyPr rot="0" vert="horz" wrap="square" lIns="91440" tIns="45720" rIns="91440" bIns="45720" anchor="t" anchorCtr="0" upright="1">
            <a:noAutofit/>
          </a:bodyPr>
          <a:lstStyle/>
          <a:p>
            <a:endParaRPr lang="en-US" dirty="0"/>
          </a:p>
        </p:txBody>
      </p:sp>
      <p:sp>
        <p:nvSpPr>
          <p:cNvPr id="14" name="TextBox 13">
            <a:extLst>
              <a:ext uri="{FF2B5EF4-FFF2-40B4-BE49-F238E27FC236}">
                <a16:creationId xmlns:a16="http://schemas.microsoft.com/office/drawing/2014/main" id="{4BDE1EAA-F65B-9ADE-65C7-16217EEF83F3}"/>
              </a:ext>
            </a:extLst>
          </p:cNvPr>
          <p:cNvSpPr txBox="1"/>
          <p:nvPr/>
        </p:nvSpPr>
        <p:spPr>
          <a:xfrm>
            <a:off x="1011677" y="1718550"/>
            <a:ext cx="10003300" cy="4356253"/>
          </a:xfrm>
          <a:prstGeom prst="rect">
            <a:avLst/>
          </a:prstGeom>
          <a:noFill/>
        </p:spPr>
        <p:txBody>
          <a:bodyPr wrap="square" rtlCol="0">
            <a:normAutofit/>
          </a:bodyPr>
          <a:lstStyle/>
          <a:p>
            <a:pPr algn="just" rtl="1"/>
            <a:r>
              <a:rPr lang="ar-SA" sz="2400" dirty="0">
                <a:solidFill>
                  <a:srgbClr val="1D424B"/>
                </a:solidFill>
                <a:latin typeface="Hacen Tehran" panose="02000000000000000000" pitchFamily="2" charset="-78"/>
                <a:ea typeface="Roboto Black" panose="02000000000000000000" pitchFamily="2" charset="0"/>
                <a:cs typeface="Hacen Tehran" panose="02000000000000000000" pitchFamily="2" charset="-78"/>
              </a:rPr>
              <a:t>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 نص السؤال</a:t>
            </a:r>
            <a:endParaRPr lang="en-US" sz="2400" dirty="0">
              <a:solidFill>
                <a:srgbClr val="1D424B"/>
              </a:solidFill>
              <a:latin typeface="Hacen Tehran" panose="02000000000000000000" pitchFamily="2" charset="-78"/>
              <a:ea typeface="Roboto Black" panose="02000000000000000000" pitchFamily="2" charset="0"/>
              <a:cs typeface="Hacen Tehran" panose="02000000000000000000" pitchFamily="2" charset="-78"/>
            </a:endParaRPr>
          </a:p>
        </p:txBody>
      </p:sp>
      <p:sp>
        <p:nvSpPr>
          <p:cNvPr id="15" name="AutoShape 36">
            <a:extLst>
              <a:ext uri="{FF2B5EF4-FFF2-40B4-BE49-F238E27FC236}">
                <a16:creationId xmlns:a16="http://schemas.microsoft.com/office/drawing/2014/main" id="{D5E0DA4F-4882-F814-1ADA-157B5A4FA29C}"/>
              </a:ext>
            </a:extLst>
          </p:cNvPr>
          <p:cNvSpPr>
            <a:spLocks noChangeArrowheads="1"/>
          </p:cNvSpPr>
          <p:nvPr/>
        </p:nvSpPr>
        <p:spPr bwMode="auto">
          <a:xfrm>
            <a:off x="10665419" y="1157897"/>
            <a:ext cx="693799"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س</a:t>
            </a:r>
            <a:endParaRPr lang="en-US" sz="2400" dirty="0">
              <a:solidFill>
                <a:srgbClr val="FFD96A"/>
              </a:solidFill>
              <a:latin typeface="Hacen Tehran" panose="02000000000000000000" pitchFamily="2" charset="-78"/>
              <a:cs typeface="Hacen Tehran" panose="02000000000000000000" pitchFamily="2" charset="-78"/>
            </a:endParaRPr>
          </a:p>
        </p:txBody>
      </p:sp>
    </p:spTree>
    <p:extLst>
      <p:ext uri="{BB962C8B-B14F-4D97-AF65-F5344CB8AC3E}">
        <p14:creationId xmlns:p14="http://schemas.microsoft.com/office/powerpoint/2010/main" val="1314793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advTm="2000">
        <p159:morph option="byObject"/>
      </p:transition>
    </mc:Choice>
    <mc:Fallback>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48E2A7-1A12-44C5-8E54-23D32A637549}"/>
              </a:ext>
            </a:extLst>
          </p:cNvPr>
          <p:cNvSpPr txBox="1"/>
          <p:nvPr/>
        </p:nvSpPr>
        <p:spPr>
          <a:xfrm>
            <a:off x="0" y="0"/>
            <a:ext cx="12192000" cy="7940635"/>
          </a:xfrm>
          <a:prstGeom prst="rect">
            <a:avLst/>
          </a:prstGeom>
          <a:noFill/>
        </p:spPr>
        <p:txBody>
          <a:bodyPr wrap="square" rtlCol="0">
            <a:spAutoFit/>
          </a:bodyPr>
          <a:lstStyle/>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p:txBody>
      </p:sp>
      <p:sp>
        <p:nvSpPr>
          <p:cNvPr id="2" name="Text Box 23">
            <a:extLst>
              <a:ext uri="{FF2B5EF4-FFF2-40B4-BE49-F238E27FC236}">
                <a16:creationId xmlns:a16="http://schemas.microsoft.com/office/drawing/2014/main" id="{7A1A5FED-3644-0FDA-D4FE-782167130E61}"/>
              </a:ext>
            </a:extLst>
          </p:cNvPr>
          <p:cNvSpPr txBox="1">
            <a:spLocks noChangeArrowheads="1"/>
          </p:cNvSpPr>
          <p:nvPr/>
        </p:nvSpPr>
        <p:spPr bwMode="auto">
          <a:xfrm>
            <a:off x="6862440" y="207645"/>
            <a:ext cx="8779519" cy="93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86995" marR="87630" algn="ctr">
              <a:lnSpc>
                <a:spcPct val="110000"/>
              </a:lnSpc>
              <a:spcBef>
                <a:spcPts val="0"/>
              </a:spcBef>
              <a:spcAft>
                <a:spcPts val="0"/>
              </a:spcAft>
            </a:pPr>
            <a:r>
              <a:rPr lang="en-US" sz="2800" b="1" spc="180" dirty="0">
                <a:solidFill>
                  <a:srgbClr val="FFD96A"/>
                </a:solidFill>
                <a:effectLst>
                  <a:outerShdw blurRad="63500" sx="102000" sy="102000" algn="ctr" rotWithShape="0">
                    <a:prstClr val="black">
                      <a:alpha val="40000"/>
                    </a:prstClr>
                  </a:outerShdw>
                </a:effectLst>
                <a:latin typeface="Montserrat SemiBold" panose="00000700000000000000" pitchFamily="2" charset="0"/>
                <a:ea typeface="Montserrat" panose="00000500000000000000" pitchFamily="2" charset="0"/>
                <a:cs typeface="Montserrat" panose="00000500000000000000" pitchFamily="2" charset="0"/>
              </a:rPr>
              <a:t>01</a:t>
            </a:r>
            <a:endParaRPr lang="en-US" sz="24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p:txBody>
      </p:sp>
      <p:sp>
        <p:nvSpPr>
          <p:cNvPr id="3" name="AutoShape 26">
            <a:extLst>
              <a:ext uri="{FF2B5EF4-FFF2-40B4-BE49-F238E27FC236}">
                <a16:creationId xmlns:a16="http://schemas.microsoft.com/office/drawing/2014/main" id="{5AF324FD-7209-88A4-D723-F25154465D30}"/>
              </a:ext>
            </a:extLst>
          </p:cNvPr>
          <p:cNvSpPr>
            <a:spLocks/>
          </p:cNvSpPr>
          <p:nvPr/>
        </p:nvSpPr>
        <p:spPr bwMode="auto">
          <a:xfrm>
            <a:off x="10520679" y="386165"/>
            <a:ext cx="1463040" cy="86995"/>
          </a:xfrm>
          <a:custGeom>
            <a:avLst/>
            <a:gdLst>
              <a:gd name="T0" fmla="+- 0 3975 1945"/>
              <a:gd name="T1" fmla="*/ T0 w 8016"/>
              <a:gd name="T2" fmla="+- 0 1216 1216"/>
              <a:gd name="T3" fmla="*/ 1216 h 137"/>
              <a:gd name="T4" fmla="+- 0 1945 1945"/>
              <a:gd name="T5" fmla="*/ T4 w 8016"/>
              <a:gd name="T6" fmla="+- 0 1284 1216"/>
              <a:gd name="T7" fmla="*/ 1284 h 137"/>
              <a:gd name="T8" fmla="+- 0 3975 1945"/>
              <a:gd name="T9" fmla="*/ T8 w 8016"/>
              <a:gd name="T10" fmla="+- 0 1353 1216"/>
              <a:gd name="T11" fmla="*/ 1353 h 137"/>
              <a:gd name="T12" fmla="+- 0 3975 1945"/>
              <a:gd name="T13" fmla="*/ T12 w 8016"/>
              <a:gd name="T14" fmla="+- 0 1216 1216"/>
              <a:gd name="T15" fmla="*/ 1216 h 137"/>
              <a:gd name="T16" fmla="+- 0 9960 1945"/>
              <a:gd name="T17" fmla="*/ T16 w 8016"/>
              <a:gd name="T18" fmla="+- 0 1284 1216"/>
              <a:gd name="T19" fmla="*/ 1284 h 137"/>
              <a:gd name="T20" fmla="+- 0 7930 1945"/>
              <a:gd name="T21" fmla="*/ T20 w 8016"/>
              <a:gd name="T22" fmla="+- 0 1216 1216"/>
              <a:gd name="T23" fmla="*/ 1216 h 137"/>
              <a:gd name="T24" fmla="+- 0 7930 1945"/>
              <a:gd name="T25" fmla="*/ T24 w 8016"/>
              <a:gd name="T26" fmla="+- 0 1353 1216"/>
              <a:gd name="T27" fmla="*/ 1353 h 137"/>
              <a:gd name="T28" fmla="+- 0 9960 1945"/>
              <a:gd name="T29" fmla="*/ T28 w 8016"/>
              <a:gd name="T30" fmla="+- 0 1284 1216"/>
              <a:gd name="T31" fmla="*/ 1284 h 13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016" h="137">
                <a:moveTo>
                  <a:pt x="2030" y="0"/>
                </a:moveTo>
                <a:lnTo>
                  <a:pt x="0" y="68"/>
                </a:lnTo>
                <a:lnTo>
                  <a:pt x="2030" y="137"/>
                </a:lnTo>
                <a:lnTo>
                  <a:pt x="2030" y="0"/>
                </a:lnTo>
                <a:close/>
                <a:moveTo>
                  <a:pt x="8015" y="68"/>
                </a:moveTo>
                <a:lnTo>
                  <a:pt x="5985" y="0"/>
                </a:lnTo>
                <a:lnTo>
                  <a:pt x="5985" y="137"/>
                </a:lnTo>
                <a:lnTo>
                  <a:pt x="8015" y="68"/>
                </a:lnTo>
                <a:close/>
              </a:path>
            </a:pathLst>
          </a:custGeom>
          <a:solidFill>
            <a:srgbClr val="FFD96A"/>
          </a:solidFill>
          <a:ln>
            <a:noFill/>
          </a:ln>
        </p:spPr>
        <p:txBody>
          <a:bodyPr rot="0" vert="horz" wrap="square" lIns="91440" tIns="45720" rIns="91440" bIns="45720" anchor="t" anchorCtr="0" upright="1">
            <a:noAutofit/>
          </a:bodyPr>
          <a:lstStyle/>
          <a:p>
            <a:endParaRPr lang="en-US"/>
          </a:p>
        </p:txBody>
      </p:sp>
      <p:sp>
        <p:nvSpPr>
          <p:cNvPr id="9" name="TextBox 8">
            <a:extLst>
              <a:ext uri="{FF2B5EF4-FFF2-40B4-BE49-F238E27FC236}">
                <a16:creationId xmlns:a16="http://schemas.microsoft.com/office/drawing/2014/main" id="{C0CD584A-7951-A09C-07C9-D8B1DBAE40E5}"/>
              </a:ext>
            </a:extLst>
          </p:cNvPr>
          <p:cNvSpPr txBox="1"/>
          <p:nvPr/>
        </p:nvSpPr>
        <p:spPr>
          <a:xfrm>
            <a:off x="1417961" y="231146"/>
            <a:ext cx="7823200" cy="397032"/>
          </a:xfrm>
          <a:prstGeom prst="rect">
            <a:avLst/>
          </a:prstGeom>
          <a:noFill/>
        </p:spPr>
        <p:txBody>
          <a:bodyPr wrap="square">
            <a:spAutoFit/>
          </a:bodyPr>
          <a:lstStyle/>
          <a:p>
            <a:pPr marL="87630" marR="87630" algn="ctr">
              <a:lnSpc>
                <a:spcPct val="110000"/>
              </a:lnSpc>
              <a:spcBef>
                <a:spcPts val="0"/>
              </a:spcBef>
              <a:spcAft>
                <a:spcPts val="0"/>
              </a:spcAft>
            </a:pPr>
            <a:r>
              <a:rPr lang="ar-SA" sz="1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إيجاد الجذور للدوال </a:t>
            </a:r>
            <a:r>
              <a:rPr lang="ar-SA" sz="1800" dirty="0" err="1">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الخربوطية</a:t>
            </a:r>
            <a:r>
              <a:rPr lang="ar-SA" sz="1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 </a:t>
            </a:r>
            <a:r>
              <a:rPr lang="ar-SA" sz="1800" dirty="0" err="1">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المادريوشو</a:t>
            </a:r>
            <a:endParaRPr lang="en-US" sz="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p:txBody>
      </p:sp>
      <p:sp>
        <p:nvSpPr>
          <p:cNvPr id="11" name="AutoShape 26">
            <a:extLst>
              <a:ext uri="{FF2B5EF4-FFF2-40B4-BE49-F238E27FC236}">
                <a16:creationId xmlns:a16="http://schemas.microsoft.com/office/drawing/2014/main" id="{CDD5103B-A0D0-90C5-297D-2DF93C8E0EA9}"/>
              </a:ext>
            </a:extLst>
          </p:cNvPr>
          <p:cNvSpPr>
            <a:spLocks/>
          </p:cNvSpPr>
          <p:nvPr/>
        </p:nvSpPr>
        <p:spPr bwMode="auto">
          <a:xfrm>
            <a:off x="253998" y="386165"/>
            <a:ext cx="10058400" cy="86995"/>
          </a:xfrm>
          <a:custGeom>
            <a:avLst/>
            <a:gdLst>
              <a:gd name="T0" fmla="+- 0 3975 1945"/>
              <a:gd name="T1" fmla="*/ T0 w 8016"/>
              <a:gd name="T2" fmla="+- 0 1216 1216"/>
              <a:gd name="T3" fmla="*/ 1216 h 137"/>
              <a:gd name="T4" fmla="+- 0 1945 1945"/>
              <a:gd name="T5" fmla="*/ T4 w 8016"/>
              <a:gd name="T6" fmla="+- 0 1284 1216"/>
              <a:gd name="T7" fmla="*/ 1284 h 137"/>
              <a:gd name="T8" fmla="+- 0 3975 1945"/>
              <a:gd name="T9" fmla="*/ T8 w 8016"/>
              <a:gd name="T10" fmla="+- 0 1353 1216"/>
              <a:gd name="T11" fmla="*/ 1353 h 137"/>
              <a:gd name="T12" fmla="+- 0 3975 1945"/>
              <a:gd name="T13" fmla="*/ T12 w 8016"/>
              <a:gd name="T14" fmla="+- 0 1216 1216"/>
              <a:gd name="T15" fmla="*/ 1216 h 137"/>
              <a:gd name="T16" fmla="+- 0 9960 1945"/>
              <a:gd name="T17" fmla="*/ T16 w 8016"/>
              <a:gd name="T18" fmla="+- 0 1284 1216"/>
              <a:gd name="T19" fmla="*/ 1284 h 137"/>
              <a:gd name="T20" fmla="+- 0 7930 1945"/>
              <a:gd name="T21" fmla="*/ T20 w 8016"/>
              <a:gd name="T22" fmla="+- 0 1216 1216"/>
              <a:gd name="T23" fmla="*/ 1216 h 137"/>
              <a:gd name="T24" fmla="+- 0 7930 1945"/>
              <a:gd name="T25" fmla="*/ T24 w 8016"/>
              <a:gd name="T26" fmla="+- 0 1353 1216"/>
              <a:gd name="T27" fmla="*/ 1353 h 137"/>
              <a:gd name="T28" fmla="+- 0 9960 1945"/>
              <a:gd name="T29" fmla="*/ T28 w 8016"/>
              <a:gd name="T30" fmla="+- 0 1284 1216"/>
              <a:gd name="T31" fmla="*/ 1284 h 13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016" h="137">
                <a:moveTo>
                  <a:pt x="2030" y="0"/>
                </a:moveTo>
                <a:lnTo>
                  <a:pt x="0" y="68"/>
                </a:lnTo>
                <a:lnTo>
                  <a:pt x="2030" y="137"/>
                </a:lnTo>
                <a:lnTo>
                  <a:pt x="2030" y="0"/>
                </a:lnTo>
                <a:close/>
                <a:moveTo>
                  <a:pt x="8015" y="68"/>
                </a:moveTo>
                <a:lnTo>
                  <a:pt x="5985" y="0"/>
                </a:lnTo>
                <a:lnTo>
                  <a:pt x="5985" y="137"/>
                </a:lnTo>
                <a:lnTo>
                  <a:pt x="8015" y="68"/>
                </a:lnTo>
                <a:close/>
              </a:path>
            </a:pathLst>
          </a:custGeom>
          <a:solidFill>
            <a:srgbClr val="FFD96A"/>
          </a:solidFill>
          <a:ln>
            <a:noFill/>
          </a:ln>
        </p:spPr>
        <p:txBody>
          <a:bodyPr rot="0" vert="horz" wrap="square" lIns="91440" tIns="45720" rIns="91440" bIns="45720" anchor="t" anchorCtr="0" upright="1">
            <a:noAutofit/>
          </a:bodyPr>
          <a:lstStyle/>
          <a:p>
            <a:endParaRPr lang="en-US"/>
          </a:p>
        </p:txBody>
      </p:sp>
      <p:sp>
        <p:nvSpPr>
          <p:cNvPr id="12" name="AutoShape 36">
            <a:extLst>
              <a:ext uri="{FF2B5EF4-FFF2-40B4-BE49-F238E27FC236}">
                <a16:creationId xmlns:a16="http://schemas.microsoft.com/office/drawing/2014/main" id="{447950FC-80ED-FCED-3D1D-B860D0ECC12D}"/>
              </a:ext>
            </a:extLst>
          </p:cNvPr>
          <p:cNvSpPr>
            <a:spLocks noChangeArrowheads="1"/>
          </p:cNvSpPr>
          <p:nvPr/>
        </p:nvSpPr>
        <p:spPr bwMode="auto">
          <a:xfrm>
            <a:off x="525294" y="783196"/>
            <a:ext cx="10897465" cy="5843657"/>
          </a:xfrm>
          <a:prstGeom prst="horizontalScroll">
            <a:avLst>
              <a:gd name="adj" fmla="val 5166"/>
            </a:avLst>
          </a:prstGeom>
          <a:solidFill>
            <a:srgbClr val="FFD96A"/>
          </a:solidFill>
          <a:ln>
            <a:solidFill>
              <a:srgbClr val="1D424B"/>
            </a:solidFill>
          </a:ln>
        </p:spPr>
        <p:txBody>
          <a:bodyPr rot="0" vert="horz" wrap="square" lIns="91440" tIns="45720" rIns="91440" bIns="45720" anchor="t" anchorCtr="0" upright="1">
            <a:noAutofit/>
          </a:bodyPr>
          <a:lstStyle/>
          <a:p>
            <a:endParaRPr lang="en-US" dirty="0"/>
          </a:p>
        </p:txBody>
      </p:sp>
      <p:sp>
        <p:nvSpPr>
          <p:cNvPr id="14" name="TextBox 13">
            <a:extLst>
              <a:ext uri="{FF2B5EF4-FFF2-40B4-BE49-F238E27FC236}">
                <a16:creationId xmlns:a16="http://schemas.microsoft.com/office/drawing/2014/main" id="{4BDE1EAA-F65B-9ADE-65C7-16217EEF83F3}"/>
              </a:ext>
            </a:extLst>
          </p:cNvPr>
          <p:cNvSpPr txBox="1"/>
          <p:nvPr/>
        </p:nvSpPr>
        <p:spPr>
          <a:xfrm>
            <a:off x="1011677" y="1350645"/>
            <a:ext cx="10003300" cy="4724159"/>
          </a:xfrm>
          <a:prstGeom prst="rect">
            <a:avLst/>
          </a:prstGeom>
          <a:noFill/>
        </p:spPr>
        <p:txBody>
          <a:bodyPr wrap="square" rtlCol="0" anchor="ctr" anchorCtr="1">
            <a:normAutofit/>
          </a:bodyPr>
          <a:lstStyle/>
          <a:p>
            <a:pPr algn="just" rtl="1"/>
            <a:r>
              <a:rPr lang="ar-SA" sz="2400" dirty="0">
                <a:solidFill>
                  <a:srgbClr val="1D424B"/>
                </a:solidFill>
                <a:latin typeface="Hacen Tehran" panose="02000000000000000000" pitchFamily="2" charset="-78"/>
                <a:ea typeface="Roboto Black" panose="02000000000000000000" pitchFamily="2" charset="0"/>
                <a:cs typeface="Hacen Tehran" panose="02000000000000000000" pitchFamily="2" charset="-78"/>
              </a:rPr>
              <a:t>صورة</a:t>
            </a:r>
            <a:endParaRPr lang="en-US" sz="2400" dirty="0">
              <a:solidFill>
                <a:srgbClr val="1D424B"/>
              </a:solidFill>
              <a:latin typeface="Hacen Tehran" panose="02000000000000000000" pitchFamily="2" charset="-78"/>
              <a:ea typeface="Roboto Black" panose="02000000000000000000" pitchFamily="2" charset="0"/>
              <a:cs typeface="Hacen Tehran" panose="02000000000000000000" pitchFamily="2" charset="-78"/>
            </a:endParaRPr>
          </a:p>
        </p:txBody>
      </p:sp>
      <p:sp>
        <p:nvSpPr>
          <p:cNvPr id="7" name="AutoShape 36">
            <a:extLst>
              <a:ext uri="{FF2B5EF4-FFF2-40B4-BE49-F238E27FC236}">
                <a16:creationId xmlns:a16="http://schemas.microsoft.com/office/drawing/2014/main" id="{747C8F49-9BE8-CC75-6FA9-68558906DD2E}"/>
              </a:ext>
            </a:extLst>
          </p:cNvPr>
          <p:cNvSpPr>
            <a:spLocks noChangeArrowheads="1"/>
          </p:cNvSpPr>
          <p:nvPr/>
        </p:nvSpPr>
        <p:spPr bwMode="auto">
          <a:xfrm>
            <a:off x="12370394" y="1157897"/>
            <a:ext cx="693799"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س</a:t>
            </a:r>
            <a:endParaRPr lang="en-US" sz="2400" dirty="0">
              <a:solidFill>
                <a:srgbClr val="FFD96A"/>
              </a:solidFill>
              <a:latin typeface="Hacen Tehran" panose="02000000000000000000" pitchFamily="2" charset="-78"/>
              <a:cs typeface="Hacen Tehran" panose="02000000000000000000" pitchFamily="2" charset="-78"/>
            </a:endParaRPr>
          </a:p>
        </p:txBody>
      </p:sp>
      <p:sp>
        <p:nvSpPr>
          <p:cNvPr id="8" name="AutoShape 36">
            <a:extLst>
              <a:ext uri="{FF2B5EF4-FFF2-40B4-BE49-F238E27FC236}">
                <a16:creationId xmlns:a16="http://schemas.microsoft.com/office/drawing/2014/main" id="{D7EE1058-23FC-F288-B5FD-D451C314A4C2}"/>
              </a:ext>
            </a:extLst>
          </p:cNvPr>
          <p:cNvSpPr>
            <a:spLocks noChangeArrowheads="1"/>
          </p:cNvSpPr>
          <p:nvPr/>
        </p:nvSpPr>
        <p:spPr bwMode="auto">
          <a:xfrm>
            <a:off x="12331483" y="1298018"/>
            <a:ext cx="693799"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أ</a:t>
            </a:r>
            <a:endParaRPr lang="en-US" sz="2400" dirty="0">
              <a:solidFill>
                <a:srgbClr val="FFD96A"/>
              </a:solidFill>
              <a:latin typeface="Hacen Tehran" panose="02000000000000000000" pitchFamily="2" charset="-78"/>
              <a:cs typeface="Hacen Tehran" panose="02000000000000000000" pitchFamily="2" charset="-78"/>
            </a:endParaRPr>
          </a:p>
        </p:txBody>
      </p:sp>
    </p:spTree>
    <p:extLst>
      <p:ext uri="{BB962C8B-B14F-4D97-AF65-F5344CB8AC3E}">
        <p14:creationId xmlns:p14="http://schemas.microsoft.com/office/powerpoint/2010/main" val="1991863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advTm="2000">
        <p159:morph option="byObject"/>
      </p:transition>
    </mc:Choice>
    <mc:Fallback>
      <p:transition spd="slow"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4E20178-1A3F-E4C7-E073-442C70D2DE29}"/>
              </a:ext>
            </a:extLst>
          </p:cNvPr>
          <p:cNvSpPr txBox="1"/>
          <p:nvPr/>
        </p:nvSpPr>
        <p:spPr>
          <a:xfrm>
            <a:off x="0" y="0"/>
            <a:ext cx="12192000" cy="7940635"/>
          </a:xfrm>
          <a:prstGeom prst="rect">
            <a:avLst/>
          </a:prstGeom>
          <a:noFill/>
        </p:spPr>
        <p:txBody>
          <a:bodyPr wrap="square" rtlCol="0">
            <a:spAutoFit/>
          </a:bodyPr>
          <a:lstStyle/>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p:txBody>
      </p:sp>
      <p:sp>
        <p:nvSpPr>
          <p:cNvPr id="2" name="Text Box 23">
            <a:extLst>
              <a:ext uri="{FF2B5EF4-FFF2-40B4-BE49-F238E27FC236}">
                <a16:creationId xmlns:a16="http://schemas.microsoft.com/office/drawing/2014/main" id="{7A1A5FED-3644-0FDA-D4FE-782167130E61}"/>
              </a:ext>
            </a:extLst>
          </p:cNvPr>
          <p:cNvSpPr txBox="1">
            <a:spLocks noChangeArrowheads="1"/>
          </p:cNvSpPr>
          <p:nvPr/>
        </p:nvSpPr>
        <p:spPr bwMode="auto">
          <a:xfrm>
            <a:off x="6862440" y="207645"/>
            <a:ext cx="8779519" cy="93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86995" marR="87630" algn="ctr">
              <a:lnSpc>
                <a:spcPct val="110000"/>
              </a:lnSpc>
              <a:spcBef>
                <a:spcPts val="0"/>
              </a:spcBef>
              <a:spcAft>
                <a:spcPts val="0"/>
              </a:spcAft>
            </a:pPr>
            <a:r>
              <a:rPr lang="en-US" sz="2800" b="1" spc="180" dirty="0">
                <a:solidFill>
                  <a:srgbClr val="FFD96A"/>
                </a:solidFill>
                <a:effectLst>
                  <a:outerShdw blurRad="63500" sx="102000" sy="102000" algn="ctr" rotWithShape="0">
                    <a:prstClr val="black">
                      <a:alpha val="40000"/>
                    </a:prstClr>
                  </a:outerShdw>
                </a:effectLst>
                <a:latin typeface="Montserrat SemiBold" panose="00000700000000000000" pitchFamily="2" charset="0"/>
                <a:ea typeface="Montserrat" panose="00000500000000000000" pitchFamily="2" charset="0"/>
                <a:cs typeface="Montserrat" panose="00000500000000000000" pitchFamily="2" charset="0"/>
              </a:rPr>
              <a:t>01</a:t>
            </a:r>
            <a:endParaRPr lang="en-US" sz="24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p:txBody>
      </p:sp>
      <p:sp>
        <p:nvSpPr>
          <p:cNvPr id="3" name="AutoShape 26">
            <a:extLst>
              <a:ext uri="{FF2B5EF4-FFF2-40B4-BE49-F238E27FC236}">
                <a16:creationId xmlns:a16="http://schemas.microsoft.com/office/drawing/2014/main" id="{5AF324FD-7209-88A4-D723-F25154465D30}"/>
              </a:ext>
            </a:extLst>
          </p:cNvPr>
          <p:cNvSpPr>
            <a:spLocks/>
          </p:cNvSpPr>
          <p:nvPr/>
        </p:nvSpPr>
        <p:spPr bwMode="auto">
          <a:xfrm>
            <a:off x="10520679" y="386165"/>
            <a:ext cx="1463040" cy="86995"/>
          </a:xfrm>
          <a:custGeom>
            <a:avLst/>
            <a:gdLst>
              <a:gd name="T0" fmla="+- 0 3975 1945"/>
              <a:gd name="T1" fmla="*/ T0 w 8016"/>
              <a:gd name="T2" fmla="+- 0 1216 1216"/>
              <a:gd name="T3" fmla="*/ 1216 h 137"/>
              <a:gd name="T4" fmla="+- 0 1945 1945"/>
              <a:gd name="T5" fmla="*/ T4 w 8016"/>
              <a:gd name="T6" fmla="+- 0 1284 1216"/>
              <a:gd name="T7" fmla="*/ 1284 h 137"/>
              <a:gd name="T8" fmla="+- 0 3975 1945"/>
              <a:gd name="T9" fmla="*/ T8 w 8016"/>
              <a:gd name="T10" fmla="+- 0 1353 1216"/>
              <a:gd name="T11" fmla="*/ 1353 h 137"/>
              <a:gd name="T12" fmla="+- 0 3975 1945"/>
              <a:gd name="T13" fmla="*/ T12 w 8016"/>
              <a:gd name="T14" fmla="+- 0 1216 1216"/>
              <a:gd name="T15" fmla="*/ 1216 h 137"/>
              <a:gd name="T16" fmla="+- 0 9960 1945"/>
              <a:gd name="T17" fmla="*/ T16 w 8016"/>
              <a:gd name="T18" fmla="+- 0 1284 1216"/>
              <a:gd name="T19" fmla="*/ 1284 h 137"/>
              <a:gd name="T20" fmla="+- 0 7930 1945"/>
              <a:gd name="T21" fmla="*/ T20 w 8016"/>
              <a:gd name="T22" fmla="+- 0 1216 1216"/>
              <a:gd name="T23" fmla="*/ 1216 h 137"/>
              <a:gd name="T24" fmla="+- 0 7930 1945"/>
              <a:gd name="T25" fmla="*/ T24 w 8016"/>
              <a:gd name="T26" fmla="+- 0 1353 1216"/>
              <a:gd name="T27" fmla="*/ 1353 h 137"/>
              <a:gd name="T28" fmla="+- 0 9960 1945"/>
              <a:gd name="T29" fmla="*/ T28 w 8016"/>
              <a:gd name="T30" fmla="+- 0 1284 1216"/>
              <a:gd name="T31" fmla="*/ 1284 h 13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016" h="137">
                <a:moveTo>
                  <a:pt x="2030" y="0"/>
                </a:moveTo>
                <a:lnTo>
                  <a:pt x="0" y="68"/>
                </a:lnTo>
                <a:lnTo>
                  <a:pt x="2030" y="137"/>
                </a:lnTo>
                <a:lnTo>
                  <a:pt x="2030" y="0"/>
                </a:lnTo>
                <a:close/>
                <a:moveTo>
                  <a:pt x="8015" y="68"/>
                </a:moveTo>
                <a:lnTo>
                  <a:pt x="5985" y="0"/>
                </a:lnTo>
                <a:lnTo>
                  <a:pt x="5985" y="137"/>
                </a:lnTo>
                <a:lnTo>
                  <a:pt x="8015" y="68"/>
                </a:lnTo>
                <a:close/>
              </a:path>
            </a:pathLst>
          </a:custGeom>
          <a:solidFill>
            <a:srgbClr val="FFD96A"/>
          </a:solidFill>
          <a:ln>
            <a:noFill/>
          </a:ln>
        </p:spPr>
        <p:txBody>
          <a:bodyPr rot="0" vert="horz" wrap="square" lIns="91440" tIns="45720" rIns="91440" bIns="45720" anchor="t" anchorCtr="0" upright="1">
            <a:noAutofit/>
          </a:bodyPr>
          <a:lstStyle/>
          <a:p>
            <a:endParaRPr lang="en-US"/>
          </a:p>
        </p:txBody>
      </p:sp>
      <p:sp>
        <p:nvSpPr>
          <p:cNvPr id="9" name="TextBox 8">
            <a:extLst>
              <a:ext uri="{FF2B5EF4-FFF2-40B4-BE49-F238E27FC236}">
                <a16:creationId xmlns:a16="http://schemas.microsoft.com/office/drawing/2014/main" id="{C0CD584A-7951-A09C-07C9-D8B1DBAE40E5}"/>
              </a:ext>
            </a:extLst>
          </p:cNvPr>
          <p:cNvSpPr txBox="1"/>
          <p:nvPr/>
        </p:nvSpPr>
        <p:spPr>
          <a:xfrm>
            <a:off x="1417961" y="231146"/>
            <a:ext cx="7823200" cy="397032"/>
          </a:xfrm>
          <a:prstGeom prst="rect">
            <a:avLst/>
          </a:prstGeom>
          <a:noFill/>
        </p:spPr>
        <p:txBody>
          <a:bodyPr wrap="square">
            <a:spAutoFit/>
          </a:bodyPr>
          <a:lstStyle/>
          <a:p>
            <a:pPr marL="87630" marR="87630" algn="ctr">
              <a:lnSpc>
                <a:spcPct val="110000"/>
              </a:lnSpc>
              <a:spcBef>
                <a:spcPts val="0"/>
              </a:spcBef>
              <a:spcAft>
                <a:spcPts val="0"/>
              </a:spcAft>
            </a:pPr>
            <a:r>
              <a:rPr lang="ar-SA" sz="1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إيجاد الجذور للدوال </a:t>
            </a:r>
            <a:r>
              <a:rPr lang="ar-SA" sz="1800" dirty="0" err="1">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الخربوطية</a:t>
            </a:r>
            <a:r>
              <a:rPr lang="ar-SA" sz="1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 </a:t>
            </a:r>
            <a:r>
              <a:rPr lang="ar-SA" sz="1800" dirty="0" err="1">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المادريوشو</a:t>
            </a:r>
            <a:endParaRPr lang="en-US" sz="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p:txBody>
      </p:sp>
      <p:sp>
        <p:nvSpPr>
          <p:cNvPr id="11" name="AutoShape 26">
            <a:extLst>
              <a:ext uri="{FF2B5EF4-FFF2-40B4-BE49-F238E27FC236}">
                <a16:creationId xmlns:a16="http://schemas.microsoft.com/office/drawing/2014/main" id="{CDD5103B-A0D0-90C5-297D-2DF93C8E0EA9}"/>
              </a:ext>
            </a:extLst>
          </p:cNvPr>
          <p:cNvSpPr>
            <a:spLocks/>
          </p:cNvSpPr>
          <p:nvPr/>
        </p:nvSpPr>
        <p:spPr bwMode="auto">
          <a:xfrm>
            <a:off x="253998" y="386165"/>
            <a:ext cx="10058400" cy="86995"/>
          </a:xfrm>
          <a:custGeom>
            <a:avLst/>
            <a:gdLst>
              <a:gd name="T0" fmla="+- 0 3975 1945"/>
              <a:gd name="T1" fmla="*/ T0 w 8016"/>
              <a:gd name="T2" fmla="+- 0 1216 1216"/>
              <a:gd name="T3" fmla="*/ 1216 h 137"/>
              <a:gd name="T4" fmla="+- 0 1945 1945"/>
              <a:gd name="T5" fmla="*/ T4 w 8016"/>
              <a:gd name="T6" fmla="+- 0 1284 1216"/>
              <a:gd name="T7" fmla="*/ 1284 h 137"/>
              <a:gd name="T8" fmla="+- 0 3975 1945"/>
              <a:gd name="T9" fmla="*/ T8 w 8016"/>
              <a:gd name="T10" fmla="+- 0 1353 1216"/>
              <a:gd name="T11" fmla="*/ 1353 h 137"/>
              <a:gd name="T12" fmla="+- 0 3975 1945"/>
              <a:gd name="T13" fmla="*/ T12 w 8016"/>
              <a:gd name="T14" fmla="+- 0 1216 1216"/>
              <a:gd name="T15" fmla="*/ 1216 h 137"/>
              <a:gd name="T16" fmla="+- 0 9960 1945"/>
              <a:gd name="T17" fmla="*/ T16 w 8016"/>
              <a:gd name="T18" fmla="+- 0 1284 1216"/>
              <a:gd name="T19" fmla="*/ 1284 h 137"/>
              <a:gd name="T20" fmla="+- 0 7930 1945"/>
              <a:gd name="T21" fmla="*/ T20 w 8016"/>
              <a:gd name="T22" fmla="+- 0 1216 1216"/>
              <a:gd name="T23" fmla="*/ 1216 h 137"/>
              <a:gd name="T24" fmla="+- 0 7930 1945"/>
              <a:gd name="T25" fmla="*/ T24 w 8016"/>
              <a:gd name="T26" fmla="+- 0 1353 1216"/>
              <a:gd name="T27" fmla="*/ 1353 h 137"/>
              <a:gd name="T28" fmla="+- 0 9960 1945"/>
              <a:gd name="T29" fmla="*/ T28 w 8016"/>
              <a:gd name="T30" fmla="+- 0 1284 1216"/>
              <a:gd name="T31" fmla="*/ 1284 h 13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016" h="137">
                <a:moveTo>
                  <a:pt x="2030" y="0"/>
                </a:moveTo>
                <a:lnTo>
                  <a:pt x="0" y="68"/>
                </a:lnTo>
                <a:lnTo>
                  <a:pt x="2030" y="137"/>
                </a:lnTo>
                <a:lnTo>
                  <a:pt x="2030" y="0"/>
                </a:lnTo>
                <a:close/>
                <a:moveTo>
                  <a:pt x="8015" y="68"/>
                </a:moveTo>
                <a:lnTo>
                  <a:pt x="5985" y="0"/>
                </a:lnTo>
                <a:lnTo>
                  <a:pt x="5985" y="137"/>
                </a:lnTo>
                <a:lnTo>
                  <a:pt x="8015" y="68"/>
                </a:lnTo>
                <a:close/>
              </a:path>
            </a:pathLst>
          </a:custGeom>
          <a:solidFill>
            <a:srgbClr val="FFD96A"/>
          </a:solidFill>
          <a:ln>
            <a:noFill/>
          </a:ln>
        </p:spPr>
        <p:txBody>
          <a:bodyPr rot="0" vert="horz" wrap="square" lIns="91440" tIns="45720" rIns="91440" bIns="45720" anchor="t" anchorCtr="0" upright="1">
            <a:noAutofit/>
          </a:bodyPr>
          <a:lstStyle/>
          <a:p>
            <a:endParaRPr lang="en-US"/>
          </a:p>
        </p:txBody>
      </p:sp>
      <p:sp>
        <p:nvSpPr>
          <p:cNvPr id="12" name="AutoShape 36">
            <a:extLst>
              <a:ext uri="{FF2B5EF4-FFF2-40B4-BE49-F238E27FC236}">
                <a16:creationId xmlns:a16="http://schemas.microsoft.com/office/drawing/2014/main" id="{447950FC-80ED-FCED-3D1D-B860D0ECC12D}"/>
              </a:ext>
            </a:extLst>
          </p:cNvPr>
          <p:cNvSpPr>
            <a:spLocks noChangeArrowheads="1"/>
          </p:cNvSpPr>
          <p:nvPr/>
        </p:nvSpPr>
        <p:spPr bwMode="auto">
          <a:xfrm>
            <a:off x="525294" y="783196"/>
            <a:ext cx="10897465" cy="5843657"/>
          </a:xfrm>
          <a:prstGeom prst="horizontalScroll">
            <a:avLst>
              <a:gd name="adj" fmla="val 5166"/>
            </a:avLst>
          </a:prstGeom>
          <a:solidFill>
            <a:srgbClr val="FFD96A"/>
          </a:solidFill>
          <a:ln>
            <a:solidFill>
              <a:srgbClr val="1D424B"/>
            </a:solidFill>
          </a:ln>
        </p:spPr>
        <p:txBody>
          <a:bodyPr rot="0" vert="horz" wrap="square" lIns="91440" tIns="45720" rIns="91440" bIns="45720" anchor="t" anchorCtr="0" upright="1">
            <a:noAutofit/>
          </a:bodyPr>
          <a:lstStyle/>
          <a:p>
            <a:endParaRPr lang="en-US" dirty="0"/>
          </a:p>
        </p:txBody>
      </p:sp>
      <p:sp>
        <p:nvSpPr>
          <p:cNvPr id="5" name="AutoShape 36">
            <a:extLst>
              <a:ext uri="{FF2B5EF4-FFF2-40B4-BE49-F238E27FC236}">
                <a16:creationId xmlns:a16="http://schemas.microsoft.com/office/drawing/2014/main" id="{76685042-7CB3-E182-1FD2-BB798451E02F}"/>
              </a:ext>
            </a:extLst>
          </p:cNvPr>
          <p:cNvSpPr>
            <a:spLocks noChangeArrowheads="1"/>
          </p:cNvSpPr>
          <p:nvPr/>
        </p:nvSpPr>
        <p:spPr bwMode="auto">
          <a:xfrm>
            <a:off x="10520679" y="1298018"/>
            <a:ext cx="693799"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أ</a:t>
            </a:r>
            <a:endParaRPr lang="en-US" sz="2400" dirty="0">
              <a:solidFill>
                <a:srgbClr val="FFD96A"/>
              </a:solidFill>
              <a:latin typeface="Hacen Tehran" panose="02000000000000000000" pitchFamily="2" charset="-78"/>
              <a:cs typeface="Hacen Tehran" panose="02000000000000000000" pitchFamily="2" charset="-78"/>
            </a:endParaRPr>
          </a:p>
        </p:txBody>
      </p:sp>
      <p:sp>
        <p:nvSpPr>
          <p:cNvPr id="6" name="AutoShape 36">
            <a:extLst>
              <a:ext uri="{FF2B5EF4-FFF2-40B4-BE49-F238E27FC236}">
                <a16:creationId xmlns:a16="http://schemas.microsoft.com/office/drawing/2014/main" id="{99439F31-1DFE-41F4-8785-0257497436E0}"/>
              </a:ext>
            </a:extLst>
          </p:cNvPr>
          <p:cNvSpPr>
            <a:spLocks noChangeArrowheads="1"/>
          </p:cNvSpPr>
          <p:nvPr/>
        </p:nvSpPr>
        <p:spPr bwMode="auto">
          <a:xfrm>
            <a:off x="10520679" y="2513570"/>
            <a:ext cx="693799"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ب</a:t>
            </a:r>
            <a:endParaRPr lang="en-US" sz="2400" dirty="0">
              <a:solidFill>
                <a:srgbClr val="FFD96A"/>
              </a:solidFill>
              <a:latin typeface="Hacen Tehran" panose="02000000000000000000" pitchFamily="2" charset="-78"/>
              <a:cs typeface="Hacen Tehran" panose="02000000000000000000" pitchFamily="2" charset="-78"/>
            </a:endParaRPr>
          </a:p>
        </p:txBody>
      </p:sp>
      <p:sp>
        <p:nvSpPr>
          <p:cNvPr id="7" name="AutoShape 36">
            <a:extLst>
              <a:ext uri="{FF2B5EF4-FFF2-40B4-BE49-F238E27FC236}">
                <a16:creationId xmlns:a16="http://schemas.microsoft.com/office/drawing/2014/main" id="{8F8BA19B-C4B6-2A94-7836-5928A2CF3A3F}"/>
              </a:ext>
            </a:extLst>
          </p:cNvPr>
          <p:cNvSpPr>
            <a:spLocks noChangeArrowheads="1"/>
          </p:cNvSpPr>
          <p:nvPr/>
        </p:nvSpPr>
        <p:spPr bwMode="auto">
          <a:xfrm>
            <a:off x="10520679" y="3873433"/>
            <a:ext cx="693799"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ج</a:t>
            </a:r>
            <a:endParaRPr lang="en-US" sz="2400" dirty="0">
              <a:solidFill>
                <a:srgbClr val="FFD96A"/>
              </a:solidFill>
              <a:latin typeface="Hacen Tehran" panose="02000000000000000000" pitchFamily="2" charset="-78"/>
              <a:cs typeface="Hacen Tehran" panose="02000000000000000000" pitchFamily="2" charset="-78"/>
            </a:endParaRPr>
          </a:p>
        </p:txBody>
      </p:sp>
      <p:sp>
        <p:nvSpPr>
          <p:cNvPr id="8" name="AutoShape 36">
            <a:extLst>
              <a:ext uri="{FF2B5EF4-FFF2-40B4-BE49-F238E27FC236}">
                <a16:creationId xmlns:a16="http://schemas.microsoft.com/office/drawing/2014/main" id="{343C373A-531E-260A-A968-D41794C336A9}"/>
              </a:ext>
            </a:extLst>
          </p:cNvPr>
          <p:cNvSpPr>
            <a:spLocks noChangeArrowheads="1"/>
          </p:cNvSpPr>
          <p:nvPr/>
        </p:nvSpPr>
        <p:spPr bwMode="auto">
          <a:xfrm>
            <a:off x="10520679" y="5233296"/>
            <a:ext cx="693799"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د</a:t>
            </a:r>
            <a:endParaRPr lang="en-US" sz="2400" dirty="0">
              <a:solidFill>
                <a:srgbClr val="FFD96A"/>
              </a:solidFill>
              <a:latin typeface="Hacen Tehran" panose="02000000000000000000" pitchFamily="2" charset="-78"/>
              <a:cs typeface="Hacen Tehran" panose="02000000000000000000" pitchFamily="2" charset="-78"/>
            </a:endParaRPr>
          </a:p>
        </p:txBody>
      </p:sp>
      <p:sp>
        <p:nvSpPr>
          <p:cNvPr id="10" name="TextBox 9">
            <a:extLst>
              <a:ext uri="{FF2B5EF4-FFF2-40B4-BE49-F238E27FC236}">
                <a16:creationId xmlns:a16="http://schemas.microsoft.com/office/drawing/2014/main" id="{69E8EF61-D69F-2E91-FB85-F2A77A8C5FE2}"/>
              </a:ext>
            </a:extLst>
          </p:cNvPr>
          <p:cNvSpPr txBox="1"/>
          <p:nvPr/>
        </p:nvSpPr>
        <p:spPr>
          <a:xfrm>
            <a:off x="977522" y="1399539"/>
            <a:ext cx="9543157" cy="1025131"/>
          </a:xfrm>
          <a:prstGeom prst="rect">
            <a:avLst/>
          </a:prstGeom>
          <a:noFill/>
        </p:spPr>
        <p:txBody>
          <a:bodyPr wrap="square">
            <a:normAutofit/>
          </a:bodyPr>
          <a:lstStyle/>
          <a:p>
            <a:pPr marL="87630" marR="87630" algn="r">
              <a:lnSpc>
                <a:spcPct val="110000"/>
              </a:lnSpc>
              <a:spcBef>
                <a:spcPts val="0"/>
              </a:spcBef>
              <a:spcAft>
                <a:spcPts val="0"/>
              </a:spcAft>
            </a:pPr>
            <a:r>
              <a:rPr lang="ar-SA" sz="2400" dirty="0">
                <a:solidFill>
                  <a:srgbClr val="1D424B"/>
                </a:solidFill>
                <a:latin typeface="Montserrat" panose="00000500000000000000" pitchFamily="2" charset="0"/>
                <a:ea typeface="Montserrat" panose="00000500000000000000" pitchFamily="2" charset="0"/>
                <a:cs typeface="Hacen Tehran" panose="02000000000000000000" pitchFamily="2" charset="-78"/>
              </a:rPr>
              <a:t>الخيار الأول</a:t>
            </a:r>
            <a:endParaRPr lang="en-US" sz="1000" dirty="0">
              <a:solidFill>
                <a:srgbClr val="1D424B"/>
              </a:solidFill>
              <a:latin typeface="Montserrat" panose="00000500000000000000" pitchFamily="2" charset="0"/>
              <a:ea typeface="Montserrat" panose="00000500000000000000" pitchFamily="2" charset="0"/>
              <a:cs typeface="Montserrat" panose="00000500000000000000" pitchFamily="2" charset="0"/>
            </a:endParaRPr>
          </a:p>
        </p:txBody>
      </p:sp>
      <p:sp>
        <p:nvSpPr>
          <p:cNvPr id="13" name="TextBox 12">
            <a:extLst>
              <a:ext uri="{FF2B5EF4-FFF2-40B4-BE49-F238E27FC236}">
                <a16:creationId xmlns:a16="http://schemas.microsoft.com/office/drawing/2014/main" id="{7EE7FB2A-8F5F-5394-E20B-7FAA37965049}"/>
              </a:ext>
            </a:extLst>
          </p:cNvPr>
          <p:cNvSpPr txBox="1"/>
          <p:nvPr/>
        </p:nvSpPr>
        <p:spPr>
          <a:xfrm>
            <a:off x="977521" y="2507821"/>
            <a:ext cx="9543157" cy="1025131"/>
          </a:xfrm>
          <a:prstGeom prst="rect">
            <a:avLst/>
          </a:prstGeom>
          <a:noFill/>
        </p:spPr>
        <p:txBody>
          <a:bodyPr wrap="square">
            <a:normAutofit/>
          </a:bodyPr>
          <a:lstStyle/>
          <a:p>
            <a:pPr marL="87630" marR="87630" algn="r">
              <a:lnSpc>
                <a:spcPct val="110000"/>
              </a:lnSpc>
              <a:spcBef>
                <a:spcPts val="0"/>
              </a:spcBef>
              <a:spcAft>
                <a:spcPts val="0"/>
              </a:spcAft>
            </a:pPr>
            <a:r>
              <a:rPr lang="ar-SA" sz="2400" dirty="0">
                <a:solidFill>
                  <a:srgbClr val="1D424B"/>
                </a:solidFill>
                <a:latin typeface="Montserrat" panose="00000500000000000000" pitchFamily="2" charset="0"/>
                <a:ea typeface="Montserrat" panose="00000500000000000000" pitchFamily="2" charset="0"/>
                <a:cs typeface="Hacen Tehran" panose="02000000000000000000" pitchFamily="2" charset="-78"/>
              </a:rPr>
              <a:t>الخيار الثاني</a:t>
            </a:r>
            <a:endParaRPr lang="en-US" sz="1000" dirty="0">
              <a:solidFill>
                <a:srgbClr val="1D424B"/>
              </a:solidFill>
              <a:latin typeface="Montserrat" panose="00000500000000000000" pitchFamily="2" charset="0"/>
              <a:ea typeface="Montserrat" panose="00000500000000000000" pitchFamily="2" charset="0"/>
              <a:cs typeface="Montserrat" panose="00000500000000000000" pitchFamily="2" charset="0"/>
            </a:endParaRPr>
          </a:p>
        </p:txBody>
      </p:sp>
      <p:sp>
        <p:nvSpPr>
          <p:cNvPr id="15" name="TextBox 14">
            <a:extLst>
              <a:ext uri="{FF2B5EF4-FFF2-40B4-BE49-F238E27FC236}">
                <a16:creationId xmlns:a16="http://schemas.microsoft.com/office/drawing/2014/main" id="{1C571B7A-23EB-B519-2B82-AEE161686EA7}"/>
              </a:ext>
            </a:extLst>
          </p:cNvPr>
          <p:cNvSpPr txBox="1"/>
          <p:nvPr/>
        </p:nvSpPr>
        <p:spPr>
          <a:xfrm>
            <a:off x="977520" y="3870558"/>
            <a:ext cx="9543157" cy="1025131"/>
          </a:xfrm>
          <a:prstGeom prst="rect">
            <a:avLst/>
          </a:prstGeom>
          <a:noFill/>
        </p:spPr>
        <p:txBody>
          <a:bodyPr wrap="square">
            <a:normAutofit/>
          </a:bodyPr>
          <a:lstStyle/>
          <a:p>
            <a:pPr marL="87630" marR="87630" algn="r">
              <a:lnSpc>
                <a:spcPct val="110000"/>
              </a:lnSpc>
              <a:spcBef>
                <a:spcPts val="0"/>
              </a:spcBef>
              <a:spcAft>
                <a:spcPts val="0"/>
              </a:spcAft>
            </a:pPr>
            <a:r>
              <a:rPr lang="ar-SA" sz="2400" dirty="0">
                <a:solidFill>
                  <a:srgbClr val="1D424B"/>
                </a:solidFill>
                <a:latin typeface="Montserrat" panose="00000500000000000000" pitchFamily="2" charset="0"/>
                <a:ea typeface="Montserrat" panose="00000500000000000000" pitchFamily="2" charset="0"/>
                <a:cs typeface="Hacen Tehran" panose="02000000000000000000" pitchFamily="2" charset="-78"/>
              </a:rPr>
              <a:t>الخيار الثالث</a:t>
            </a:r>
            <a:endParaRPr lang="en-US" sz="1000" dirty="0">
              <a:solidFill>
                <a:srgbClr val="1D424B"/>
              </a:solidFill>
              <a:latin typeface="Montserrat" panose="00000500000000000000" pitchFamily="2" charset="0"/>
              <a:ea typeface="Montserrat" panose="00000500000000000000" pitchFamily="2" charset="0"/>
              <a:cs typeface="Montserrat" panose="00000500000000000000" pitchFamily="2" charset="0"/>
            </a:endParaRPr>
          </a:p>
        </p:txBody>
      </p:sp>
      <p:sp>
        <p:nvSpPr>
          <p:cNvPr id="16" name="TextBox 15">
            <a:extLst>
              <a:ext uri="{FF2B5EF4-FFF2-40B4-BE49-F238E27FC236}">
                <a16:creationId xmlns:a16="http://schemas.microsoft.com/office/drawing/2014/main" id="{16E910D9-A271-4AEB-379E-CFBB1239A62C}"/>
              </a:ext>
            </a:extLst>
          </p:cNvPr>
          <p:cNvSpPr txBox="1"/>
          <p:nvPr/>
        </p:nvSpPr>
        <p:spPr>
          <a:xfrm>
            <a:off x="977518" y="5205725"/>
            <a:ext cx="9543157" cy="1025131"/>
          </a:xfrm>
          <a:prstGeom prst="rect">
            <a:avLst/>
          </a:prstGeom>
          <a:noFill/>
        </p:spPr>
        <p:txBody>
          <a:bodyPr wrap="square">
            <a:normAutofit/>
          </a:bodyPr>
          <a:lstStyle/>
          <a:p>
            <a:pPr marL="87630" marR="87630" algn="r">
              <a:lnSpc>
                <a:spcPct val="110000"/>
              </a:lnSpc>
              <a:spcBef>
                <a:spcPts val="0"/>
              </a:spcBef>
              <a:spcAft>
                <a:spcPts val="0"/>
              </a:spcAft>
            </a:pPr>
            <a:r>
              <a:rPr lang="ar-SA" sz="2400" dirty="0">
                <a:solidFill>
                  <a:srgbClr val="1D424B"/>
                </a:solidFill>
                <a:latin typeface="Montserrat" panose="00000500000000000000" pitchFamily="2" charset="0"/>
                <a:ea typeface="Montserrat" panose="00000500000000000000" pitchFamily="2" charset="0"/>
                <a:cs typeface="Hacen Tehran" panose="02000000000000000000" pitchFamily="2" charset="-78"/>
              </a:rPr>
              <a:t>الخيار الثالث</a:t>
            </a:r>
            <a:endParaRPr lang="en-US" sz="1000" dirty="0">
              <a:solidFill>
                <a:srgbClr val="1D424B"/>
              </a:solidFill>
              <a:latin typeface="Montserrat" panose="00000500000000000000" pitchFamily="2" charset="0"/>
              <a:ea typeface="Montserrat" panose="00000500000000000000" pitchFamily="2" charset="0"/>
              <a:cs typeface="Montserrat" panose="00000500000000000000" pitchFamily="2" charset="0"/>
            </a:endParaRPr>
          </a:p>
        </p:txBody>
      </p:sp>
    </p:spTree>
    <p:extLst>
      <p:ext uri="{BB962C8B-B14F-4D97-AF65-F5344CB8AC3E}">
        <p14:creationId xmlns:p14="http://schemas.microsoft.com/office/powerpoint/2010/main" val="4081914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advTm="2000">
        <p159:morph option="byObject"/>
      </p:transition>
    </mc:Choice>
    <mc:Fallback>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424B"/>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66EDF47-E94C-5DBB-88AF-91DADFD53A42}"/>
              </a:ext>
            </a:extLst>
          </p:cNvPr>
          <p:cNvSpPr txBox="1"/>
          <p:nvPr/>
        </p:nvSpPr>
        <p:spPr>
          <a:xfrm>
            <a:off x="0" y="0"/>
            <a:ext cx="12192000" cy="7940635"/>
          </a:xfrm>
          <a:prstGeom prst="rect">
            <a:avLst/>
          </a:prstGeom>
          <a:noFill/>
        </p:spPr>
        <p:txBody>
          <a:bodyPr wrap="square" rtlCol="0">
            <a:spAutoFit/>
          </a:bodyPr>
          <a:lstStyle/>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r>
              <a:rPr lang="ar-SA" sz="1500" dirty="0">
                <a:solidFill>
                  <a:schemeClr val="accent3">
                    <a:lumMod val="75000"/>
                    <a:alpha val="12000"/>
                  </a:schemeClr>
                </a:solidFill>
                <a:latin typeface="Hacen Tehran" panose="02000000000000000000" pitchFamily="2" charset="-78"/>
                <a:cs typeface="Hacen Tehran" panose="02000000000000000000" pitchFamily="2" charset="-78"/>
              </a:rPr>
              <a:t> للاستخدام الشخصي من قبل المشترك </a:t>
            </a:r>
            <a:r>
              <a:rPr lang="en-US" sz="1500" dirty="0">
                <a:solidFill>
                  <a:schemeClr val="accent3">
                    <a:lumMod val="75000"/>
                    <a:alpha val="12000"/>
                  </a:schemeClr>
                </a:solidFill>
                <a:latin typeface="Hacen Tehran" panose="02000000000000000000" pitchFamily="2" charset="-78"/>
                <a:cs typeface="Hacen Tehran" panose="02000000000000000000" pitchFamily="2" charset="-78"/>
              </a:rPr>
              <a:t>ABCD1234</a:t>
            </a: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a:p>
            <a:pPr algn="ctr" rtl="1"/>
            <a:endParaRPr lang="en-US" sz="1500" dirty="0">
              <a:solidFill>
                <a:schemeClr val="accent3">
                  <a:lumMod val="75000"/>
                  <a:alpha val="12000"/>
                </a:schemeClr>
              </a:solidFill>
              <a:latin typeface="Hacen Tehran" panose="02000000000000000000" pitchFamily="2" charset="-78"/>
              <a:cs typeface="Hacen Tehran" panose="02000000000000000000" pitchFamily="2" charset="-78"/>
            </a:endParaRPr>
          </a:p>
        </p:txBody>
      </p:sp>
      <p:sp>
        <p:nvSpPr>
          <p:cNvPr id="2" name="Text Box 23">
            <a:extLst>
              <a:ext uri="{FF2B5EF4-FFF2-40B4-BE49-F238E27FC236}">
                <a16:creationId xmlns:a16="http://schemas.microsoft.com/office/drawing/2014/main" id="{7A1A5FED-3644-0FDA-D4FE-782167130E61}"/>
              </a:ext>
            </a:extLst>
          </p:cNvPr>
          <p:cNvSpPr txBox="1">
            <a:spLocks noChangeArrowheads="1"/>
          </p:cNvSpPr>
          <p:nvPr/>
        </p:nvSpPr>
        <p:spPr bwMode="auto">
          <a:xfrm>
            <a:off x="6862440" y="207645"/>
            <a:ext cx="8779519" cy="93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86995" marR="87630" algn="ctr">
              <a:lnSpc>
                <a:spcPct val="110000"/>
              </a:lnSpc>
              <a:spcBef>
                <a:spcPts val="0"/>
              </a:spcBef>
              <a:spcAft>
                <a:spcPts val="0"/>
              </a:spcAft>
            </a:pPr>
            <a:r>
              <a:rPr lang="en-US" sz="2800" b="1" spc="180" dirty="0">
                <a:solidFill>
                  <a:srgbClr val="FFD96A"/>
                </a:solidFill>
                <a:effectLst>
                  <a:outerShdw blurRad="63500" sx="102000" sy="102000" algn="ctr" rotWithShape="0">
                    <a:prstClr val="black">
                      <a:alpha val="40000"/>
                    </a:prstClr>
                  </a:outerShdw>
                </a:effectLst>
                <a:latin typeface="Montserrat SemiBold" panose="00000700000000000000" pitchFamily="2" charset="0"/>
                <a:ea typeface="Montserrat" panose="00000500000000000000" pitchFamily="2" charset="0"/>
                <a:cs typeface="Montserrat" panose="00000500000000000000" pitchFamily="2" charset="0"/>
              </a:rPr>
              <a:t>01</a:t>
            </a:r>
            <a:endParaRPr lang="en-US" sz="24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p:txBody>
      </p:sp>
      <p:sp>
        <p:nvSpPr>
          <p:cNvPr id="3" name="AutoShape 26">
            <a:extLst>
              <a:ext uri="{FF2B5EF4-FFF2-40B4-BE49-F238E27FC236}">
                <a16:creationId xmlns:a16="http://schemas.microsoft.com/office/drawing/2014/main" id="{5AF324FD-7209-88A4-D723-F25154465D30}"/>
              </a:ext>
            </a:extLst>
          </p:cNvPr>
          <p:cNvSpPr>
            <a:spLocks/>
          </p:cNvSpPr>
          <p:nvPr/>
        </p:nvSpPr>
        <p:spPr bwMode="auto">
          <a:xfrm>
            <a:off x="10520679" y="386165"/>
            <a:ext cx="1463040" cy="86995"/>
          </a:xfrm>
          <a:custGeom>
            <a:avLst/>
            <a:gdLst>
              <a:gd name="T0" fmla="+- 0 3975 1945"/>
              <a:gd name="T1" fmla="*/ T0 w 8016"/>
              <a:gd name="T2" fmla="+- 0 1216 1216"/>
              <a:gd name="T3" fmla="*/ 1216 h 137"/>
              <a:gd name="T4" fmla="+- 0 1945 1945"/>
              <a:gd name="T5" fmla="*/ T4 w 8016"/>
              <a:gd name="T6" fmla="+- 0 1284 1216"/>
              <a:gd name="T7" fmla="*/ 1284 h 137"/>
              <a:gd name="T8" fmla="+- 0 3975 1945"/>
              <a:gd name="T9" fmla="*/ T8 w 8016"/>
              <a:gd name="T10" fmla="+- 0 1353 1216"/>
              <a:gd name="T11" fmla="*/ 1353 h 137"/>
              <a:gd name="T12" fmla="+- 0 3975 1945"/>
              <a:gd name="T13" fmla="*/ T12 w 8016"/>
              <a:gd name="T14" fmla="+- 0 1216 1216"/>
              <a:gd name="T15" fmla="*/ 1216 h 137"/>
              <a:gd name="T16" fmla="+- 0 9960 1945"/>
              <a:gd name="T17" fmla="*/ T16 w 8016"/>
              <a:gd name="T18" fmla="+- 0 1284 1216"/>
              <a:gd name="T19" fmla="*/ 1284 h 137"/>
              <a:gd name="T20" fmla="+- 0 7930 1945"/>
              <a:gd name="T21" fmla="*/ T20 w 8016"/>
              <a:gd name="T22" fmla="+- 0 1216 1216"/>
              <a:gd name="T23" fmla="*/ 1216 h 137"/>
              <a:gd name="T24" fmla="+- 0 7930 1945"/>
              <a:gd name="T25" fmla="*/ T24 w 8016"/>
              <a:gd name="T26" fmla="+- 0 1353 1216"/>
              <a:gd name="T27" fmla="*/ 1353 h 137"/>
              <a:gd name="T28" fmla="+- 0 9960 1945"/>
              <a:gd name="T29" fmla="*/ T28 w 8016"/>
              <a:gd name="T30" fmla="+- 0 1284 1216"/>
              <a:gd name="T31" fmla="*/ 1284 h 13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016" h="137">
                <a:moveTo>
                  <a:pt x="2030" y="0"/>
                </a:moveTo>
                <a:lnTo>
                  <a:pt x="0" y="68"/>
                </a:lnTo>
                <a:lnTo>
                  <a:pt x="2030" y="137"/>
                </a:lnTo>
                <a:lnTo>
                  <a:pt x="2030" y="0"/>
                </a:lnTo>
                <a:close/>
                <a:moveTo>
                  <a:pt x="8015" y="68"/>
                </a:moveTo>
                <a:lnTo>
                  <a:pt x="5985" y="0"/>
                </a:lnTo>
                <a:lnTo>
                  <a:pt x="5985" y="137"/>
                </a:lnTo>
                <a:lnTo>
                  <a:pt x="8015" y="68"/>
                </a:lnTo>
                <a:close/>
              </a:path>
            </a:pathLst>
          </a:custGeom>
          <a:solidFill>
            <a:srgbClr val="FFD96A"/>
          </a:solidFill>
          <a:ln>
            <a:noFill/>
          </a:ln>
        </p:spPr>
        <p:txBody>
          <a:bodyPr rot="0" vert="horz" wrap="square" lIns="91440" tIns="45720" rIns="91440" bIns="45720" anchor="t" anchorCtr="0" upright="1">
            <a:noAutofit/>
          </a:bodyPr>
          <a:lstStyle/>
          <a:p>
            <a:endParaRPr lang="en-US"/>
          </a:p>
        </p:txBody>
      </p:sp>
      <p:sp>
        <p:nvSpPr>
          <p:cNvPr id="9" name="TextBox 8">
            <a:extLst>
              <a:ext uri="{FF2B5EF4-FFF2-40B4-BE49-F238E27FC236}">
                <a16:creationId xmlns:a16="http://schemas.microsoft.com/office/drawing/2014/main" id="{C0CD584A-7951-A09C-07C9-D8B1DBAE40E5}"/>
              </a:ext>
            </a:extLst>
          </p:cNvPr>
          <p:cNvSpPr txBox="1"/>
          <p:nvPr/>
        </p:nvSpPr>
        <p:spPr>
          <a:xfrm>
            <a:off x="1417961" y="231146"/>
            <a:ext cx="7823200" cy="397032"/>
          </a:xfrm>
          <a:prstGeom prst="rect">
            <a:avLst/>
          </a:prstGeom>
          <a:noFill/>
        </p:spPr>
        <p:txBody>
          <a:bodyPr wrap="square">
            <a:spAutoFit/>
          </a:bodyPr>
          <a:lstStyle/>
          <a:p>
            <a:pPr marL="87630" marR="87630" algn="ctr">
              <a:lnSpc>
                <a:spcPct val="110000"/>
              </a:lnSpc>
              <a:spcBef>
                <a:spcPts val="0"/>
              </a:spcBef>
              <a:spcAft>
                <a:spcPts val="0"/>
              </a:spcAft>
            </a:pPr>
            <a:r>
              <a:rPr lang="ar-SA" sz="1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إيجاد الجذور للدوال </a:t>
            </a:r>
            <a:r>
              <a:rPr lang="ar-SA" sz="1800" dirty="0" err="1">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الخربوطية</a:t>
            </a:r>
            <a:r>
              <a:rPr lang="ar-SA" sz="1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 </a:t>
            </a:r>
            <a:r>
              <a:rPr lang="ar-SA" sz="1800" dirty="0" err="1">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Hacen Tehran" panose="02000000000000000000" pitchFamily="2" charset="-78"/>
              </a:rPr>
              <a:t>المادريوشو</a:t>
            </a:r>
            <a:endParaRPr lang="en-US" sz="800" dirty="0">
              <a:solidFill>
                <a:srgbClr val="FFD96A"/>
              </a:solidFill>
              <a:effectLst>
                <a:outerShdw blurRad="63500" sx="102000" sy="102000" algn="ctr" rotWithShape="0">
                  <a:prstClr val="black">
                    <a:alpha val="40000"/>
                  </a:prstClr>
                </a:outerShdw>
              </a:effectLst>
              <a:latin typeface="Montserrat" panose="00000500000000000000" pitchFamily="2" charset="0"/>
              <a:ea typeface="Montserrat" panose="00000500000000000000" pitchFamily="2" charset="0"/>
              <a:cs typeface="Montserrat" panose="00000500000000000000" pitchFamily="2" charset="0"/>
            </a:endParaRPr>
          </a:p>
        </p:txBody>
      </p:sp>
      <p:sp>
        <p:nvSpPr>
          <p:cNvPr id="11" name="AutoShape 26">
            <a:extLst>
              <a:ext uri="{FF2B5EF4-FFF2-40B4-BE49-F238E27FC236}">
                <a16:creationId xmlns:a16="http://schemas.microsoft.com/office/drawing/2014/main" id="{CDD5103B-A0D0-90C5-297D-2DF93C8E0EA9}"/>
              </a:ext>
            </a:extLst>
          </p:cNvPr>
          <p:cNvSpPr>
            <a:spLocks/>
          </p:cNvSpPr>
          <p:nvPr/>
        </p:nvSpPr>
        <p:spPr bwMode="auto">
          <a:xfrm>
            <a:off x="253998" y="386165"/>
            <a:ext cx="10058400" cy="86995"/>
          </a:xfrm>
          <a:custGeom>
            <a:avLst/>
            <a:gdLst>
              <a:gd name="T0" fmla="+- 0 3975 1945"/>
              <a:gd name="T1" fmla="*/ T0 w 8016"/>
              <a:gd name="T2" fmla="+- 0 1216 1216"/>
              <a:gd name="T3" fmla="*/ 1216 h 137"/>
              <a:gd name="T4" fmla="+- 0 1945 1945"/>
              <a:gd name="T5" fmla="*/ T4 w 8016"/>
              <a:gd name="T6" fmla="+- 0 1284 1216"/>
              <a:gd name="T7" fmla="*/ 1284 h 137"/>
              <a:gd name="T8" fmla="+- 0 3975 1945"/>
              <a:gd name="T9" fmla="*/ T8 w 8016"/>
              <a:gd name="T10" fmla="+- 0 1353 1216"/>
              <a:gd name="T11" fmla="*/ 1353 h 137"/>
              <a:gd name="T12" fmla="+- 0 3975 1945"/>
              <a:gd name="T13" fmla="*/ T12 w 8016"/>
              <a:gd name="T14" fmla="+- 0 1216 1216"/>
              <a:gd name="T15" fmla="*/ 1216 h 137"/>
              <a:gd name="T16" fmla="+- 0 9960 1945"/>
              <a:gd name="T17" fmla="*/ T16 w 8016"/>
              <a:gd name="T18" fmla="+- 0 1284 1216"/>
              <a:gd name="T19" fmla="*/ 1284 h 137"/>
              <a:gd name="T20" fmla="+- 0 7930 1945"/>
              <a:gd name="T21" fmla="*/ T20 w 8016"/>
              <a:gd name="T22" fmla="+- 0 1216 1216"/>
              <a:gd name="T23" fmla="*/ 1216 h 137"/>
              <a:gd name="T24" fmla="+- 0 7930 1945"/>
              <a:gd name="T25" fmla="*/ T24 w 8016"/>
              <a:gd name="T26" fmla="+- 0 1353 1216"/>
              <a:gd name="T27" fmla="*/ 1353 h 137"/>
              <a:gd name="T28" fmla="+- 0 9960 1945"/>
              <a:gd name="T29" fmla="*/ T28 w 8016"/>
              <a:gd name="T30" fmla="+- 0 1284 1216"/>
              <a:gd name="T31" fmla="*/ 1284 h 13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016" h="137">
                <a:moveTo>
                  <a:pt x="2030" y="0"/>
                </a:moveTo>
                <a:lnTo>
                  <a:pt x="0" y="68"/>
                </a:lnTo>
                <a:lnTo>
                  <a:pt x="2030" y="137"/>
                </a:lnTo>
                <a:lnTo>
                  <a:pt x="2030" y="0"/>
                </a:lnTo>
                <a:close/>
                <a:moveTo>
                  <a:pt x="8015" y="68"/>
                </a:moveTo>
                <a:lnTo>
                  <a:pt x="5985" y="0"/>
                </a:lnTo>
                <a:lnTo>
                  <a:pt x="5985" y="137"/>
                </a:lnTo>
                <a:lnTo>
                  <a:pt x="8015" y="68"/>
                </a:lnTo>
                <a:close/>
              </a:path>
            </a:pathLst>
          </a:custGeom>
          <a:solidFill>
            <a:srgbClr val="FFD96A"/>
          </a:solidFill>
          <a:ln>
            <a:noFill/>
          </a:ln>
        </p:spPr>
        <p:txBody>
          <a:bodyPr rot="0" vert="horz" wrap="square" lIns="91440" tIns="45720" rIns="91440" bIns="45720" anchor="t" anchorCtr="0" upright="1">
            <a:noAutofit/>
          </a:bodyPr>
          <a:lstStyle/>
          <a:p>
            <a:endParaRPr lang="en-US"/>
          </a:p>
        </p:txBody>
      </p:sp>
      <p:sp>
        <p:nvSpPr>
          <p:cNvPr id="12" name="AutoShape 36">
            <a:extLst>
              <a:ext uri="{FF2B5EF4-FFF2-40B4-BE49-F238E27FC236}">
                <a16:creationId xmlns:a16="http://schemas.microsoft.com/office/drawing/2014/main" id="{447950FC-80ED-FCED-3D1D-B860D0ECC12D}"/>
              </a:ext>
            </a:extLst>
          </p:cNvPr>
          <p:cNvSpPr>
            <a:spLocks noChangeArrowheads="1"/>
          </p:cNvSpPr>
          <p:nvPr/>
        </p:nvSpPr>
        <p:spPr bwMode="auto">
          <a:xfrm>
            <a:off x="525294" y="783196"/>
            <a:ext cx="10897465" cy="5843657"/>
          </a:xfrm>
          <a:prstGeom prst="horizontalScroll">
            <a:avLst>
              <a:gd name="adj" fmla="val 5166"/>
            </a:avLst>
          </a:prstGeom>
          <a:solidFill>
            <a:srgbClr val="FFD96A"/>
          </a:solidFill>
          <a:ln>
            <a:solidFill>
              <a:srgbClr val="1D424B"/>
            </a:solidFill>
          </a:ln>
        </p:spPr>
        <p:txBody>
          <a:bodyPr rot="0" vert="horz" wrap="square" lIns="91440" tIns="45720" rIns="91440" bIns="45720" anchor="t" anchorCtr="0" upright="1">
            <a:noAutofit/>
          </a:bodyPr>
          <a:lstStyle/>
          <a:p>
            <a:endParaRPr lang="en-US" dirty="0"/>
          </a:p>
        </p:txBody>
      </p:sp>
      <p:sp>
        <p:nvSpPr>
          <p:cNvPr id="4" name="TextBox 3">
            <a:extLst>
              <a:ext uri="{FF2B5EF4-FFF2-40B4-BE49-F238E27FC236}">
                <a16:creationId xmlns:a16="http://schemas.microsoft.com/office/drawing/2014/main" id="{E3E5A248-A55D-B375-6E11-8D4A21EF1865}"/>
              </a:ext>
            </a:extLst>
          </p:cNvPr>
          <p:cNvSpPr txBox="1"/>
          <p:nvPr/>
        </p:nvSpPr>
        <p:spPr>
          <a:xfrm>
            <a:off x="1011677" y="1718551"/>
            <a:ext cx="10003300" cy="3894850"/>
          </a:xfrm>
          <a:prstGeom prst="rect">
            <a:avLst/>
          </a:prstGeom>
          <a:noFill/>
        </p:spPr>
        <p:txBody>
          <a:bodyPr wrap="square" rtlCol="0">
            <a:normAutofit/>
          </a:bodyPr>
          <a:lstStyle/>
          <a:p>
            <a:pPr algn="just" rtl="1"/>
            <a:r>
              <a:rPr lang="ar-SA" sz="2400" dirty="0">
                <a:solidFill>
                  <a:srgbClr val="1D424B"/>
                </a:solidFill>
                <a:latin typeface="Hacen Tehran" panose="02000000000000000000" pitchFamily="2" charset="-78"/>
                <a:ea typeface="Roboto Black" panose="02000000000000000000" pitchFamily="2" charset="0"/>
                <a:cs typeface="Hacen Tehran" panose="02000000000000000000" pitchFamily="2" charset="-78"/>
              </a:rPr>
              <a:t>الخطوة 1: </a:t>
            </a:r>
          </a:p>
          <a:p>
            <a:pPr algn="just" rtl="1"/>
            <a:r>
              <a:rPr lang="ar-SA" sz="2400" dirty="0">
                <a:solidFill>
                  <a:srgbClr val="1D424B"/>
                </a:solidFill>
                <a:latin typeface="Hacen Tehran" panose="02000000000000000000" pitchFamily="2" charset="-78"/>
                <a:ea typeface="Roboto Black" panose="02000000000000000000" pitchFamily="2" charset="0"/>
                <a:cs typeface="Hacen Tehran" panose="02000000000000000000" pitchFamily="2" charset="-78"/>
              </a:rPr>
              <a:t>الخطوة 2:</a:t>
            </a:r>
          </a:p>
          <a:p>
            <a:pPr algn="just" rtl="1"/>
            <a:r>
              <a:rPr lang="ar-SA" sz="2400" dirty="0">
                <a:solidFill>
                  <a:srgbClr val="1D424B"/>
                </a:solidFill>
                <a:latin typeface="Hacen Tehran" panose="02000000000000000000" pitchFamily="2" charset="-78"/>
                <a:ea typeface="Roboto Black" panose="02000000000000000000" pitchFamily="2" charset="0"/>
                <a:cs typeface="Hacen Tehran" panose="02000000000000000000" pitchFamily="2" charset="-78"/>
              </a:rPr>
              <a:t>الخطوة 3:</a:t>
            </a:r>
          </a:p>
          <a:p>
            <a:pPr algn="just" rtl="1"/>
            <a:r>
              <a:rPr lang="ar-SA" sz="2400" dirty="0">
                <a:solidFill>
                  <a:srgbClr val="1D424B"/>
                </a:solidFill>
                <a:latin typeface="Hacen Tehran" panose="02000000000000000000" pitchFamily="2" charset="-78"/>
                <a:ea typeface="Roboto Black" panose="02000000000000000000" pitchFamily="2" charset="0"/>
                <a:cs typeface="Hacen Tehran" panose="02000000000000000000" pitchFamily="2" charset="-78"/>
              </a:rPr>
              <a:t>الخطوة 4: </a:t>
            </a:r>
          </a:p>
        </p:txBody>
      </p:sp>
      <p:sp>
        <p:nvSpPr>
          <p:cNvPr id="5" name="AutoShape 36">
            <a:extLst>
              <a:ext uri="{FF2B5EF4-FFF2-40B4-BE49-F238E27FC236}">
                <a16:creationId xmlns:a16="http://schemas.microsoft.com/office/drawing/2014/main" id="{05AF6559-490B-9B0E-6B7F-06D4CFDF76B1}"/>
              </a:ext>
            </a:extLst>
          </p:cNvPr>
          <p:cNvSpPr>
            <a:spLocks noChangeArrowheads="1"/>
          </p:cNvSpPr>
          <p:nvPr/>
        </p:nvSpPr>
        <p:spPr bwMode="auto">
          <a:xfrm>
            <a:off x="10665419" y="1157897"/>
            <a:ext cx="693799"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ج</a:t>
            </a:r>
            <a:endParaRPr lang="en-US" sz="2400" dirty="0">
              <a:solidFill>
                <a:srgbClr val="FFD96A"/>
              </a:solidFill>
              <a:latin typeface="Hacen Tehran" panose="02000000000000000000" pitchFamily="2" charset="-78"/>
              <a:cs typeface="Hacen Tehran" panose="02000000000000000000" pitchFamily="2" charset="-78"/>
            </a:endParaRPr>
          </a:p>
        </p:txBody>
      </p:sp>
      <p:sp>
        <p:nvSpPr>
          <p:cNvPr id="6" name="AutoShape 36">
            <a:extLst>
              <a:ext uri="{FF2B5EF4-FFF2-40B4-BE49-F238E27FC236}">
                <a16:creationId xmlns:a16="http://schemas.microsoft.com/office/drawing/2014/main" id="{AF4AEF61-D01B-F8C3-2533-468FD7A507CF}"/>
              </a:ext>
            </a:extLst>
          </p:cNvPr>
          <p:cNvSpPr>
            <a:spLocks noChangeArrowheads="1"/>
          </p:cNvSpPr>
          <p:nvPr/>
        </p:nvSpPr>
        <p:spPr bwMode="auto">
          <a:xfrm>
            <a:off x="5453794" y="5768419"/>
            <a:ext cx="2690173"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الخيار الصحيح</a:t>
            </a:r>
            <a:endParaRPr lang="en-US" sz="2400" dirty="0">
              <a:solidFill>
                <a:srgbClr val="FFD96A"/>
              </a:solidFill>
              <a:latin typeface="Hacen Tehran" panose="02000000000000000000" pitchFamily="2" charset="-78"/>
              <a:cs typeface="Hacen Tehran" panose="02000000000000000000" pitchFamily="2" charset="-78"/>
            </a:endParaRPr>
          </a:p>
        </p:txBody>
      </p:sp>
      <p:sp>
        <p:nvSpPr>
          <p:cNvPr id="7" name="AutoShape 36">
            <a:extLst>
              <a:ext uri="{FF2B5EF4-FFF2-40B4-BE49-F238E27FC236}">
                <a16:creationId xmlns:a16="http://schemas.microsoft.com/office/drawing/2014/main" id="{A484C1CE-A196-45BD-09A8-787BC1297620}"/>
              </a:ext>
            </a:extLst>
          </p:cNvPr>
          <p:cNvSpPr>
            <a:spLocks noChangeArrowheads="1"/>
          </p:cNvSpPr>
          <p:nvPr/>
        </p:nvSpPr>
        <p:spPr bwMode="auto">
          <a:xfrm>
            <a:off x="4336194" y="5768419"/>
            <a:ext cx="823260" cy="600076"/>
          </a:xfrm>
          <a:prstGeom prst="roundRect">
            <a:avLst>
              <a:gd name="adj" fmla="val 50000"/>
            </a:avLst>
          </a:prstGeom>
          <a:solidFill>
            <a:srgbClr val="1D424B"/>
          </a:solidFill>
          <a:ln>
            <a:noFill/>
          </a:ln>
        </p:spPr>
        <p:txBody>
          <a:bodyPr rot="0" vert="horz" wrap="square" lIns="91440" tIns="45720" rIns="91440" bIns="45720" anchor="ctr" anchorCtr="0" upright="1">
            <a:noAutofit/>
          </a:bodyPr>
          <a:lstStyle/>
          <a:p>
            <a:pPr algn="ctr"/>
            <a:r>
              <a:rPr lang="ar-SA" sz="2400" dirty="0">
                <a:solidFill>
                  <a:srgbClr val="FFD96A"/>
                </a:solidFill>
                <a:latin typeface="Hacen Tehran" panose="02000000000000000000" pitchFamily="2" charset="-78"/>
                <a:cs typeface="Hacen Tehran" panose="02000000000000000000" pitchFamily="2" charset="-78"/>
              </a:rPr>
              <a:t>ج</a:t>
            </a:r>
            <a:endParaRPr lang="en-US" sz="2400" dirty="0">
              <a:solidFill>
                <a:srgbClr val="FFD96A"/>
              </a:solidFill>
              <a:latin typeface="Hacen Tehran" panose="02000000000000000000" pitchFamily="2" charset="-78"/>
              <a:cs typeface="Hacen Tehran" panose="02000000000000000000" pitchFamily="2" charset="-78"/>
            </a:endParaRPr>
          </a:p>
        </p:txBody>
      </p:sp>
    </p:spTree>
    <p:extLst>
      <p:ext uri="{BB962C8B-B14F-4D97-AF65-F5344CB8AC3E}">
        <p14:creationId xmlns:p14="http://schemas.microsoft.com/office/powerpoint/2010/main" val="2671890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advTm="2000">
        <p159:morph option="byObject"/>
      </p:transition>
    </mc:Choice>
    <mc:Fallback>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412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advTm="2000">
        <p159:morph option="byObject"/>
      </p:transition>
    </mc:Choice>
    <mc:Fallback>
      <p:transition spd="slow" advTm="2000">
        <p:fade/>
      </p:transition>
    </mc:Fallback>
  </mc:AlternateContent>
</p:sld>
</file>

<file path=ppt/theme/theme1.xml><?xml version="1.0" encoding="utf-8"?>
<a:theme xmlns:a="http://schemas.openxmlformats.org/drawingml/2006/main" name="Office Theme">
  <a:themeElements>
    <a:clrScheme name="Dashi 11">
      <a:dk1>
        <a:srgbClr val="181717"/>
      </a:dk1>
      <a:lt1>
        <a:srgbClr val="FFFFFF"/>
      </a:lt1>
      <a:dk2>
        <a:srgbClr val="181717"/>
      </a:dk2>
      <a:lt2>
        <a:srgbClr val="FFFFFF"/>
      </a:lt2>
      <a:accent1>
        <a:srgbClr val="00BA97"/>
      </a:accent1>
      <a:accent2>
        <a:srgbClr val="009374"/>
      </a:accent2>
      <a:accent3>
        <a:srgbClr val="00BA97"/>
      </a:accent3>
      <a:accent4>
        <a:srgbClr val="00C59D"/>
      </a:accent4>
      <a:accent5>
        <a:srgbClr val="009278"/>
      </a:accent5>
      <a:accent6>
        <a:srgbClr val="00C49D"/>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7650</TotalTime>
  <Words>1348</Words>
  <Application>Microsoft Office PowerPoint</Application>
  <PresentationFormat>Widescreen</PresentationFormat>
  <Paragraphs>156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Hacen Tehran</vt:lpstr>
      <vt:lpstr>Montserrat</vt:lpstr>
      <vt:lpstr>Montserrat SemiBold</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maher</dc:creator>
  <cp:lastModifiedBy>JAFFAR ZALAL ALHUBAIL</cp:lastModifiedBy>
  <cp:revision>323</cp:revision>
  <dcterms:created xsi:type="dcterms:W3CDTF">2020-04-23T10:07:26Z</dcterms:created>
  <dcterms:modified xsi:type="dcterms:W3CDTF">2024-08-11T08:02:45Z</dcterms:modified>
</cp:coreProperties>
</file>