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96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1AA9-158D-417F-9D89-7025E13F3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22BA1-3C38-4684-9942-D2125152D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48483-730E-4DCC-8159-A714D8F1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0E8B-872C-4584-A123-82F2F0ED589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E3B30-C767-48D9-B7D1-86602491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E81B5-EDB7-4B10-A4F3-DC669DA0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09F-5205-4D66-AF1A-DFEF0774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9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449C-9032-4530-B2CA-DA4060F9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A00EF-CD42-493C-818E-05A48E49C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5109C-2C0A-4C1B-A675-63934EAA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0E8B-872C-4584-A123-82F2F0ED589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5AA23-CFDF-4302-84FE-2F05ACD4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9D3B8-C65C-4DA6-9AF0-FC70B4C8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09F-5205-4D66-AF1A-DFEF0774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0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3C256E-59B1-4073-AD21-B7791E408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C41DA-78D9-4B79-832E-47A2226E6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3081C-06E7-4228-A2CB-38EBA77F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0E8B-872C-4584-A123-82F2F0ED589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1BC69-8B71-4302-815C-D30B053E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A2262-A034-4A11-B5F9-334E4DBC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09F-5205-4D66-AF1A-DFEF0774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092A-1638-43C8-AFB7-5829A00C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52859-1220-4DC5-8628-769669D61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7C404-6D01-44CE-9856-E0F5B425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0E8B-872C-4584-A123-82F2F0ED589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E972E-E640-4235-A840-0B695D67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2D88F-443E-41B5-9591-5742E7B7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09F-5205-4D66-AF1A-DFEF0774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5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8C95-95DA-47F7-AE2C-692490899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73EB9-28D3-416C-AC41-42B3B21CA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17DD0-20FD-4529-814A-08FA7E4A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0E8B-872C-4584-A123-82F2F0ED589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89C2A-3CD0-4591-BEA0-0BDA3426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62369-4358-4318-AA7C-5796EDD1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09F-5205-4D66-AF1A-DFEF0774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7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2A68-4D86-4890-83FE-438514B8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DDC-877E-46D4-BD9A-1215FFFDE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77B89-92F5-49AC-96DB-EA4B81FB1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72654-41E3-4A47-9691-410835B7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0E8B-872C-4584-A123-82F2F0ED589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1A783-233C-425F-A8DC-07555ECF3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B65D6-E0B8-4EFB-8E52-7F143389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09F-5205-4D66-AF1A-DFEF0774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7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AC13-4CF8-4F16-AFFC-BBEDB6D65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00E74-6852-4744-935D-97253FB4F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8F842-A673-43B2-89E8-9A2E14458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92EAC-12EE-4E61-937B-ABB147822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51C80-B1DB-41F9-AC9B-5E3F4246E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5CDD3-F05E-42ED-B32C-C73CF19FE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0E8B-872C-4584-A123-82F2F0ED589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8972AE-8706-4247-92CB-2CFF72F7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6BA6F7-BE9E-4A3D-ABFD-28BC62E9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09F-5205-4D66-AF1A-DFEF0774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0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0FD6-1904-44E3-B438-BCD9BF7F5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593A83-D7DB-4E8F-9D89-DFA48948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0E8B-872C-4584-A123-82F2F0ED589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40C7E-C3CF-4AC7-9449-48CE6C99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8C18C-202F-4135-9117-98AAD784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09F-5205-4D66-AF1A-DFEF0774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0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FAC113-5804-4505-945E-4FD21C85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0E8B-872C-4584-A123-82F2F0ED589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76E465-461F-4569-90BE-513FB50B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C6CE3-C5EA-46D2-AA25-BE69D7AD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09F-5205-4D66-AF1A-DFEF0774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4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2E98-0D61-4FB5-8492-02491D1F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D5BCD-3629-4A40-B92A-F9D6B232D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DEA70-DE76-4D01-840B-C6F273EC9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9B22A-71CA-4D9D-AE25-2B07548A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0E8B-872C-4584-A123-82F2F0ED589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FA887-C9B7-4C79-9770-0688485F4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1BC7D-991D-45CB-8533-20854954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09F-5205-4D66-AF1A-DFEF0774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1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21975-6B21-4665-A6E2-52E7E1B6D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5E588D-FAB8-41F2-9E41-F85AC0924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6E744-90BA-456E-A85D-64AA4CC50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DD68D-E8E3-4046-B62A-2CA2E02F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0E8B-872C-4584-A123-82F2F0ED589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D99E6-7DD5-4A89-B7AF-80851E95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E7E83-B5E2-45D4-982A-6A7C1A0A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09F-5205-4D66-AF1A-DFEF0774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4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0ED093-DE2B-4DB8-9A4C-FCA32CAE2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75B7D-9EDE-496E-A2FA-F1A0A66CF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1CB8E-1612-426D-8AC8-484859DA1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C0E8B-872C-4584-A123-82F2F0ED589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82511-A6EB-4299-8223-85D8AD85A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F9B9F-5068-4CAA-A020-77C145A8D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5209F-5205-4D66-AF1A-DFEF0774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7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69D3DFC-490F-4665-9D9D-B3A6D84AE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6AC407-222B-4CB8-BECC-45D65AEEB705}"/>
              </a:ext>
            </a:extLst>
          </p:cNvPr>
          <p:cNvSpPr/>
          <p:nvPr/>
        </p:nvSpPr>
        <p:spPr>
          <a:xfrm>
            <a:off x="3531476" y="520262"/>
            <a:ext cx="5108027" cy="5108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981CB-496B-48B5-A58F-9B503781D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Design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52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Design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Abubakr Alsheikh</dc:creator>
  <cp:lastModifiedBy>Abubakr Alsheikh</cp:lastModifiedBy>
  <cp:revision>3</cp:revision>
  <dcterms:created xsi:type="dcterms:W3CDTF">2024-10-21T12:47:38Z</dcterms:created>
  <dcterms:modified xsi:type="dcterms:W3CDTF">2024-10-21T12:48:25Z</dcterms:modified>
</cp:coreProperties>
</file>