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A"/>
    <a:srgbClr val="1D424B"/>
    <a:srgbClr val="FFD14F"/>
    <a:srgbClr val="252323"/>
    <a:srgbClr val="FFFFFF"/>
    <a:srgbClr val="F9C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maher" userId="05a68e50558c7de8" providerId="LiveId" clId="{1E4FDB07-F06B-4A88-A1B5-4F142241F1A3}"/>
    <pc:docChg chg="custSel addSld delSld modSld">
      <pc:chgData name="ali maher" userId="05a68e50558c7de8" providerId="LiveId" clId="{1E4FDB07-F06B-4A88-A1B5-4F142241F1A3}" dt="2020-04-29T23:48:59.746" v="6" actId="1076"/>
      <pc:docMkLst>
        <pc:docMk/>
      </pc:docMkLst>
      <pc:sldChg chg="del">
        <pc:chgData name="ali maher" userId="05a68e50558c7de8" providerId="LiveId" clId="{1E4FDB07-F06B-4A88-A1B5-4F142241F1A3}" dt="2020-04-29T05:09:00.800" v="2" actId="2696"/>
        <pc:sldMkLst>
          <pc:docMk/>
          <pc:sldMk cId="1266529457" sldId="256"/>
        </pc:sldMkLst>
      </pc:sldChg>
      <pc:sldChg chg="addSp delSp modSp add setBg">
        <pc:chgData name="ali maher" userId="05a68e50558c7de8" providerId="LiveId" clId="{1E4FDB07-F06B-4A88-A1B5-4F142241F1A3}" dt="2020-04-29T23:48:59.746" v="6" actId="1076"/>
        <pc:sldMkLst>
          <pc:docMk/>
          <pc:sldMk cId="1314793742" sldId="278"/>
        </pc:sldMkLst>
        <pc:spChg chg="mod">
          <ac:chgData name="ali maher" userId="05a68e50558c7de8" providerId="LiveId" clId="{1E4FDB07-F06B-4A88-A1B5-4F142241F1A3}" dt="2020-04-29T23:48:59.746" v="6" actId="1076"/>
          <ac:spMkLst>
            <pc:docMk/>
            <pc:sldMk cId="1314793742" sldId="278"/>
            <ac:spMk id="157" creationId="{F189662B-DE85-41D9-BC33-AA00DF8A1DF5}"/>
          </ac:spMkLst>
        </pc:spChg>
        <pc:grpChg chg="add mod">
          <ac:chgData name="ali maher" userId="05a68e50558c7de8" providerId="LiveId" clId="{1E4FDB07-F06B-4A88-A1B5-4F142241F1A3}" dt="2020-04-29T23:48:52.400" v="5" actId="12789"/>
          <ac:grpSpMkLst>
            <pc:docMk/>
            <pc:sldMk cId="1314793742" sldId="278"/>
            <ac:grpSpMk id="13" creationId="{A5E25D36-E99D-4E11-B622-7F00AE9583D8}"/>
          </ac:grpSpMkLst>
        </pc:grpChg>
        <pc:grpChg chg="mod">
          <ac:chgData name="ali maher" userId="05a68e50558c7de8" providerId="LiveId" clId="{1E4FDB07-F06B-4A88-A1B5-4F142241F1A3}" dt="2020-04-29T23:48:52.400" v="5" actId="12789"/>
          <ac:grpSpMkLst>
            <pc:docMk/>
            <pc:sldMk cId="1314793742" sldId="278"/>
            <ac:grpSpMk id="14" creationId="{76FA65C4-242C-4D5F-8368-032B1683CE2F}"/>
          </ac:grpSpMkLst>
        </pc:grpChg>
        <pc:grpChg chg="mod">
          <ac:chgData name="ali maher" userId="05a68e50558c7de8" providerId="LiveId" clId="{1E4FDB07-F06B-4A88-A1B5-4F142241F1A3}" dt="2020-04-29T23:48:52.400" v="5" actId="12789"/>
          <ac:grpSpMkLst>
            <pc:docMk/>
            <pc:sldMk cId="1314793742" sldId="278"/>
            <ac:grpSpMk id="15" creationId="{B540DD29-B8B9-4AF0-9537-DDB977F39728}"/>
          </ac:grpSpMkLst>
        </pc:grpChg>
        <pc:grpChg chg="del">
          <ac:chgData name="ali maher" userId="05a68e50558c7de8" providerId="LiveId" clId="{1E4FDB07-F06B-4A88-A1B5-4F142241F1A3}" dt="2020-04-29T23:48:44.018" v="3" actId="478"/>
          <ac:grpSpMkLst>
            <pc:docMk/>
            <pc:sldMk cId="1314793742" sldId="278"/>
            <ac:grpSpMk id="9908" creationId="{1179BBD3-66C0-45FD-91A9-A5332A3698F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8A6-4DDC-4B03-897A-49675F84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073C0-7023-4892-8DC6-D0BC27F9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BB1D-74D9-4920-BFA3-B4E182A3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B431-1E30-4215-B721-6FDFC693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266D-D420-411F-B17C-AE1AA32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1F889B-97F3-415D-97B2-14C14AC32F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6125" y="479425"/>
            <a:ext cx="4491038" cy="58991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B75D4F-1925-4DB3-90CC-D84734B6DC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61AEDF6-FC5F-42BD-B83B-DF25F5BA5B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5651" y="506392"/>
            <a:ext cx="3949037" cy="584995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AB89453-EE42-4CE9-80E2-259B1999B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278157"/>
            <a:ext cx="6292631" cy="6301684"/>
          </a:xfrm>
          <a:custGeom>
            <a:avLst/>
            <a:gdLst>
              <a:gd name="connsiteX0" fmla="*/ 0 w 6292631"/>
              <a:gd name="connsiteY0" fmla="*/ 0 h 6301684"/>
              <a:gd name="connsiteX1" fmla="*/ 544346 w 6292631"/>
              <a:gd name="connsiteY1" fmla="*/ 11521 h 6301684"/>
              <a:gd name="connsiteX2" fmla="*/ 4068012 w 6292631"/>
              <a:gd name="connsiteY2" fmla="*/ 746909 h 6301684"/>
              <a:gd name="connsiteX3" fmla="*/ 3904630 w 6292631"/>
              <a:gd name="connsiteY3" fmla="*/ 5623313 h 6301684"/>
              <a:gd name="connsiteX4" fmla="*/ 439072 w 6292631"/>
              <a:gd name="connsiteY4" fmla="*/ 6295816 h 6301684"/>
              <a:gd name="connsiteX5" fmla="*/ 0 w 6292631"/>
              <a:gd name="connsiteY5" fmla="*/ 6301684 h 630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631" h="6301684">
                <a:moveTo>
                  <a:pt x="0" y="0"/>
                </a:moveTo>
                <a:lnTo>
                  <a:pt x="544346" y="11521"/>
                </a:lnTo>
                <a:cubicBezTo>
                  <a:pt x="1837997" y="67772"/>
                  <a:pt x="3070381" y="323488"/>
                  <a:pt x="4068012" y="746909"/>
                </a:cubicBezTo>
                <a:cubicBezTo>
                  <a:pt x="7099654" y="2033616"/>
                  <a:pt x="7020762" y="4388284"/>
                  <a:pt x="3904630" y="5623313"/>
                </a:cubicBezTo>
                <a:cubicBezTo>
                  <a:pt x="2907728" y="6018418"/>
                  <a:pt x="1698867" y="6251689"/>
                  <a:pt x="439072" y="6295816"/>
                </a:cubicBezTo>
                <a:lnTo>
                  <a:pt x="0" y="63016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A57E-977D-4C8E-B6E4-78855B2B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DA62-D35A-41B8-930D-FFC532A3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CEA9-4E96-4ADB-8BA8-2A06365D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F831-1BAB-4355-BA67-4009D0C9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0D71-C2C5-455F-81CD-20BAF5D5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E92D-E3D0-4A70-909E-CB52F51E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5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35B2-04E3-4A0C-B0BE-4654C3F1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3C009-389B-4FFA-92DC-0893B0E3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B3A-A2DC-4AA8-9FBB-D55269FC1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FAE8B-4AFB-463C-A5AD-0561109E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D598A-B104-4FAC-844F-F8889E27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67104-8006-4654-B688-B817058D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9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58D-2093-4488-911A-579F4948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BA6FF-5F51-475A-8F6E-CDDAE4A0D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9283-A88A-4059-86EF-7A0FC3DD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95A0-8B6C-47DA-BC27-EF47D3DE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9D12-BD7B-40F3-8878-8CA1BED1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8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17E4B-8989-4119-A033-A6F18EB2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1A211-A48D-4412-A1D9-1D7DC3AE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5DDE-D9F5-43A6-9F08-70109131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7B02-77A4-4C04-8C60-42A4BB76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FF7F-B8E3-4E9D-8026-8BED544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8F45-1762-49D3-B09F-525F3755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A72C-1324-414A-8132-05D96983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BD75-09F2-4B06-BC6B-45464AF3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85F67-33E2-43DC-AE67-2A659132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3AD0-CADC-46C9-A39C-1367FDE2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53D9-4FFA-4F25-AEED-35C36C72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F80-E0DE-459F-9E7A-20AF49DD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712F-124D-43D1-9F2C-C770186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B74B-0D53-4838-8ED2-1B613E9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AA4F-B58B-47A5-93DC-6B036EA9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D613-C15A-493C-ADF0-CED94E34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B8BC-93D2-46B7-BA06-C07495D76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FA47A-CB89-4F79-80C5-E90AB0F9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4C230-8B06-4182-A8F6-958CB4EB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81A7-1AEB-4B98-9FE3-678E7C37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42F6D-9687-4603-96A1-9F8955B4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A794-6915-4560-A7D3-895E757C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4AA2-CA62-4200-9134-9266B8F4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F2F6-53D0-4C6B-912E-36749744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69B8A-2330-438D-82B8-F7D0FE4CC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183FC-9C20-4F58-9501-DB972EE9E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2F30E-7DD8-4DA7-AE57-CC2F1F97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E2C74-0D84-4323-A30B-5FB46B9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158C1-4F94-4363-A914-020FC04C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BB56-9D11-4721-AD10-5CA3879A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66A4B-25DC-44CD-9578-D43B05C8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4DC-59C8-468E-9434-9F5E9BEB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7C64B-8042-4A6B-AB9C-4DA7CFCA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89305FB-3B5E-4DAD-9F3B-ED6165FBFC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9645" y="3322638"/>
            <a:ext cx="5312780" cy="322897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65233B1-409B-4D9C-8800-DF86CF29D2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275" y="382588"/>
            <a:ext cx="4849813" cy="479107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16266-443B-4DB5-9ACA-F4E8335E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73804-732C-4981-AA17-2438A804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50A-D43A-463A-8AA6-9AAA3E6F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1F4EB-A44C-4D38-B4B2-779F4B11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0871F-1F41-49F6-A97F-CB34B0FF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C9EB-932F-4F18-B7CF-D0FE09CBE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9F26-C849-4AE2-AE6A-B9FA0E2C85F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4B3C-4B67-49F7-A362-006D0E199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BDD9-8F20-4237-8EB4-FA16A7A6F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005-6817-45AB-B5BA-FDAC4715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64" r:id="rId9"/>
    <p:sldLayoutId id="2147483663" r:id="rId10"/>
    <p:sldLayoutId id="2147483661" r:id="rId11"/>
    <p:sldLayoutId id="2147483660" r:id="rId12"/>
    <p:sldLayoutId id="2147483662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C7275B2-3C2E-1E5C-3077-671166BFB665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7A1A5FED-3644-0FDA-D4FE-78216713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440" y="207645"/>
            <a:ext cx="8779519" cy="93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{{</a:t>
            </a:r>
            <a:r>
              <a:rPr lang="en-US" sz="2800" b="1" spc="18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QuestionNumber</a:t>
            </a:r>
            <a:r>
              <a:rPr lang="en-US" sz="2800" b="1" spc="18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}}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D584A-7951-A09C-07C9-D8B1DBAE40E5}"/>
              </a:ext>
            </a:extLst>
          </p:cNvPr>
          <p:cNvSpPr txBox="1"/>
          <p:nvPr/>
        </p:nvSpPr>
        <p:spPr>
          <a:xfrm>
            <a:off x="1417961" y="231146"/>
            <a:ext cx="7823200" cy="377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MainCategoryName</a:t>
            </a:r>
            <a:endParaRPr lang="en-US" sz="8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E1EAA-F65B-9ADE-65C7-16217EEF83F3}"/>
              </a:ext>
            </a:extLst>
          </p:cNvPr>
          <p:cNvSpPr txBox="1"/>
          <p:nvPr/>
        </p:nvSpPr>
        <p:spPr>
          <a:xfrm>
            <a:off x="1011677" y="1718550"/>
            <a:ext cx="10003300" cy="43562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rtl="1"/>
            <a:r>
              <a:rPr lang="en-US" sz="2400" dirty="0" err="1">
                <a:solidFill>
                  <a:srgbClr val="1D424B"/>
                </a:solidFill>
                <a:latin typeface="Hacen Tehran" panose="02000000000000000000" pitchFamily="2" charset="-78"/>
                <a:ea typeface="Roboto Black" panose="02000000000000000000" pitchFamily="2" charset="0"/>
                <a:cs typeface="Hacen Tehran" panose="02000000000000000000" pitchFamily="2" charset="-78"/>
              </a:rPr>
              <a:t>QuestionText</a:t>
            </a:r>
            <a:endParaRPr lang="en-US" sz="2400" dirty="0">
              <a:solidFill>
                <a:srgbClr val="1D424B"/>
              </a:solidFill>
              <a:latin typeface="Hacen Tehran" panose="02000000000000000000" pitchFamily="2" charset="-78"/>
              <a:ea typeface="Roboto Black" panose="020000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15" name="AutoShape 36">
            <a:extLst>
              <a:ext uri="{FF2B5EF4-FFF2-40B4-BE49-F238E27FC236}">
                <a16:creationId xmlns:a16="http://schemas.microsoft.com/office/drawing/2014/main" id="{D5E0DA4F-4882-F814-1ADA-157B5A4F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419" y="1157897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س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479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48E2A7-1A12-44C5-8E54-23D32A637549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7A1A5FED-3644-0FDA-D4FE-78216713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440" y="207645"/>
            <a:ext cx="8779519" cy="93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QuestionNumber</a:t>
            </a:r>
            <a:endParaRPr lang="en-US" sz="2800" b="1" spc="18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SemiBold" panose="000007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D584A-7951-A09C-07C9-D8B1DBAE40E5}"/>
              </a:ext>
            </a:extLst>
          </p:cNvPr>
          <p:cNvSpPr txBox="1"/>
          <p:nvPr/>
        </p:nvSpPr>
        <p:spPr>
          <a:xfrm>
            <a:off x="1417961" y="231146"/>
            <a:ext cx="7823200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180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إيجاد الجذور للدوال </a:t>
            </a:r>
            <a:r>
              <a:rPr lang="ar-SA" sz="18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الخربوطية</a:t>
            </a:r>
            <a:r>
              <a:rPr lang="ar-SA" sz="180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 </a:t>
            </a:r>
            <a:r>
              <a:rPr lang="ar-SA" sz="18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المادريوشو</a:t>
            </a:r>
            <a:endParaRPr lang="en-US" sz="8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E1EAA-F65B-9ADE-65C7-16217EEF83F3}"/>
              </a:ext>
            </a:extLst>
          </p:cNvPr>
          <p:cNvSpPr txBox="1"/>
          <p:nvPr/>
        </p:nvSpPr>
        <p:spPr>
          <a:xfrm>
            <a:off x="1011677" y="1350645"/>
            <a:ext cx="10003300" cy="4724159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just" rtl="1"/>
            <a:r>
              <a:rPr lang="ar-SA" sz="2400" dirty="0">
                <a:solidFill>
                  <a:srgbClr val="1D424B"/>
                </a:solidFill>
                <a:latin typeface="Hacen Tehran" panose="02000000000000000000" pitchFamily="2" charset="-78"/>
                <a:ea typeface="Roboto Black" panose="02000000000000000000" pitchFamily="2" charset="0"/>
                <a:cs typeface="Hacen Tehran" panose="02000000000000000000" pitchFamily="2" charset="-78"/>
              </a:rPr>
              <a:t>صورة</a:t>
            </a:r>
            <a:endParaRPr lang="en-US" sz="2400" dirty="0">
              <a:solidFill>
                <a:srgbClr val="1D424B"/>
              </a:solidFill>
              <a:latin typeface="Hacen Tehran" panose="02000000000000000000" pitchFamily="2" charset="-78"/>
              <a:ea typeface="Roboto Black" panose="020000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7" name="AutoShape 36">
            <a:extLst>
              <a:ext uri="{FF2B5EF4-FFF2-40B4-BE49-F238E27FC236}">
                <a16:creationId xmlns:a16="http://schemas.microsoft.com/office/drawing/2014/main" id="{747C8F49-9BE8-CC75-6FA9-68558906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0394" y="1157897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س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8" name="AutoShape 36">
            <a:extLst>
              <a:ext uri="{FF2B5EF4-FFF2-40B4-BE49-F238E27FC236}">
                <a16:creationId xmlns:a16="http://schemas.microsoft.com/office/drawing/2014/main" id="{D7EE1058-23FC-F288-B5FD-D451C314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483" y="1298018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أ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1863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E20178-1A3F-E4C7-E073-442C70D2DE29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7A1A5FED-3644-0FDA-D4FE-78216713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440" y="207645"/>
            <a:ext cx="8779519" cy="93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D584A-7951-A09C-07C9-D8B1DBAE40E5}"/>
              </a:ext>
            </a:extLst>
          </p:cNvPr>
          <p:cNvSpPr txBox="1"/>
          <p:nvPr/>
        </p:nvSpPr>
        <p:spPr>
          <a:xfrm>
            <a:off x="1417961" y="231146"/>
            <a:ext cx="7823200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180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إيجاد الجذور للدوال </a:t>
            </a:r>
            <a:r>
              <a:rPr lang="ar-SA" sz="18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الخربوطية</a:t>
            </a:r>
            <a:r>
              <a:rPr lang="ar-SA" sz="180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 </a:t>
            </a:r>
            <a:r>
              <a:rPr lang="ar-SA" sz="18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المادريوشو</a:t>
            </a:r>
            <a:endParaRPr lang="en-US" sz="8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5" name="AutoShape 36">
            <a:extLst>
              <a:ext uri="{FF2B5EF4-FFF2-40B4-BE49-F238E27FC236}">
                <a16:creationId xmlns:a16="http://schemas.microsoft.com/office/drawing/2014/main" id="{76685042-7CB3-E182-1FD2-BB798451E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1298018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أ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6" name="AutoShape 36">
            <a:extLst>
              <a:ext uri="{FF2B5EF4-FFF2-40B4-BE49-F238E27FC236}">
                <a16:creationId xmlns:a16="http://schemas.microsoft.com/office/drawing/2014/main" id="{99439F31-1DFE-41F4-8785-02574974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2513570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ب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7" name="AutoShape 36">
            <a:extLst>
              <a:ext uri="{FF2B5EF4-FFF2-40B4-BE49-F238E27FC236}">
                <a16:creationId xmlns:a16="http://schemas.microsoft.com/office/drawing/2014/main" id="{8F8BA19B-C4B6-2A94-7836-5928A2CF3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3873433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ج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8" name="AutoShape 36">
            <a:extLst>
              <a:ext uri="{FF2B5EF4-FFF2-40B4-BE49-F238E27FC236}">
                <a16:creationId xmlns:a16="http://schemas.microsoft.com/office/drawing/2014/main" id="{343C373A-531E-260A-A968-D41794C3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79" y="5233296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د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EF61-D69F-2E91-FB85-F2A77A8C5FE2}"/>
              </a:ext>
            </a:extLst>
          </p:cNvPr>
          <p:cNvSpPr txBox="1"/>
          <p:nvPr/>
        </p:nvSpPr>
        <p:spPr>
          <a:xfrm>
            <a:off x="977522" y="1399539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solidFill>
                  <a:srgbClr val="1D424B"/>
                </a:solidFill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الخيار الأول</a:t>
            </a:r>
            <a:endParaRPr lang="en-US" sz="1000" dirty="0">
              <a:solidFill>
                <a:srgbClr val="1D424B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7FB2A-8F5F-5394-E20B-7FAA37965049}"/>
              </a:ext>
            </a:extLst>
          </p:cNvPr>
          <p:cNvSpPr txBox="1"/>
          <p:nvPr/>
        </p:nvSpPr>
        <p:spPr>
          <a:xfrm>
            <a:off x="977521" y="2507821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solidFill>
                  <a:srgbClr val="1D424B"/>
                </a:solidFill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الخيار الثاني</a:t>
            </a:r>
            <a:endParaRPr lang="en-US" sz="1000" dirty="0">
              <a:solidFill>
                <a:srgbClr val="1D424B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71B7A-23EB-B519-2B82-AEE161686EA7}"/>
              </a:ext>
            </a:extLst>
          </p:cNvPr>
          <p:cNvSpPr txBox="1"/>
          <p:nvPr/>
        </p:nvSpPr>
        <p:spPr>
          <a:xfrm>
            <a:off x="977520" y="3870558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solidFill>
                  <a:srgbClr val="1D424B"/>
                </a:solidFill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الخيار الثالث</a:t>
            </a:r>
            <a:endParaRPr lang="en-US" sz="1000" dirty="0">
              <a:solidFill>
                <a:srgbClr val="1D424B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910D9-A271-4AEB-379E-CFBB1239A62C}"/>
              </a:ext>
            </a:extLst>
          </p:cNvPr>
          <p:cNvSpPr txBox="1"/>
          <p:nvPr/>
        </p:nvSpPr>
        <p:spPr>
          <a:xfrm>
            <a:off x="977518" y="5205725"/>
            <a:ext cx="9543157" cy="10251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87630" marR="8763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solidFill>
                  <a:srgbClr val="1D424B"/>
                </a:solidFill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الخيار الثالث</a:t>
            </a:r>
            <a:endParaRPr lang="en-US" sz="1000" dirty="0">
              <a:solidFill>
                <a:srgbClr val="1D424B"/>
              </a:solidFill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2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66EDF47-E94C-5DBB-88AF-91DADFD53A42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  <a:r>
              <a:rPr lang="ar-SA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 للاستخدام الشخصي من قبل المشترك </a:t>
            </a:r>
            <a:r>
              <a:rPr lang="en-US" sz="1500" dirty="0">
                <a:solidFill>
                  <a:schemeClr val="accent3">
                    <a:lumMod val="75000"/>
                    <a:alpha val="12000"/>
                  </a:schemeClr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ABCD1234</a:t>
            </a: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  <a:p>
            <a:pPr algn="ctr" rtl="1"/>
            <a:endParaRPr lang="en-US" sz="1500" dirty="0">
              <a:solidFill>
                <a:schemeClr val="accent3">
                  <a:lumMod val="75000"/>
                  <a:alpha val="12000"/>
                </a:schemeClr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7A1A5FED-3644-0FDA-D4FE-782167130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440" y="207645"/>
            <a:ext cx="8779519" cy="93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86995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pc="18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SemiBold" panose="000007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endParaRPr lang="en-US" sz="24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3" name="AutoShape 26">
            <a:extLst>
              <a:ext uri="{FF2B5EF4-FFF2-40B4-BE49-F238E27FC236}">
                <a16:creationId xmlns:a16="http://schemas.microsoft.com/office/drawing/2014/main" id="{5AF324FD-7209-88A4-D723-F25154465D30}"/>
              </a:ext>
            </a:extLst>
          </p:cNvPr>
          <p:cNvSpPr>
            <a:spLocks/>
          </p:cNvSpPr>
          <p:nvPr/>
        </p:nvSpPr>
        <p:spPr bwMode="auto">
          <a:xfrm>
            <a:off x="10520679" y="386165"/>
            <a:ext cx="146304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D584A-7951-A09C-07C9-D8B1DBAE40E5}"/>
              </a:ext>
            </a:extLst>
          </p:cNvPr>
          <p:cNvSpPr txBox="1"/>
          <p:nvPr/>
        </p:nvSpPr>
        <p:spPr>
          <a:xfrm>
            <a:off x="1417961" y="231146"/>
            <a:ext cx="7823200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630" marR="8763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180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إيجاد الجذور للدوال </a:t>
            </a:r>
            <a:r>
              <a:rPr lang="ar-SA" sz="18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الخربوطية</a:t>
            </a:r>
            <a:r>
              <a:rPr lang="ar-SA" sz="1800" dirty="0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 </a:t>
            </a:r>
            <a:r>
              <a:rPr lang="ar-SA" sz="1800" dirty="0" err="1">
                <a:solidFill>
                  <a:srgbClr val="FFD96A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2" charset="0"/>
                <a:ea typeface="Montserrat" panose="00000500000000000000" pitchFamily="2" charset="0"/>
                <a:cs typeface="Hacen Tehran" panose="02000000000000000000" pitchFamily="2" charset="-78"/>
              </a:rPr>
              <a:t>المادريوشو</a:t>
            </a:r>
            <a:endParaRPr lang="en-US" sz="800" dirty="0">
              <a:solidFill>
                <a:srgbClr val="FFD96A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CDD5103B-A0D0-90C5-297D-2DF93C8E0EA9}"/>
              </a:ext>
            </a:extLst>
          </p:cNvPr>
          <p:cNvSpPr>
            <a:spLocks/>
          </p:cNvSpPr>
          <p:nvPr/>
        </p:nvSpPr>
        <p:spPr bwMode="auto">
          <a:xfrm>
            <a:off x="253998" y="386165"/>
            <a:ext cx="10058400" cy="86995"/>
          </a:xfrm>
          <a:custGeom>
            <a:avLst/>
            <a:gdLst>
              <a:gd name="T0" fmla="+- 0 3975 1945"/>
              <a:gd name="T1" fmla="*/ T0 w 8016"/>
              <a:gd name="T2" fmla="+- 0 1216 1216"/>
              <a:gd name="T3" fmla="*/ 1216 h 137"/>
              <a:gd name="T4" fmla="+- 0 1945 1945"/>
              <a:gd name="T5" fmla="*/ T4 w 8016"/>
              <a:gd name="T6" fmla="+- 0 1284 1216"/>
              <a:gd name="T7" fmla="*/ 1284 h 137"/>
              <a:gd name="T8" fmla="+- 0 3975 1945"/>
              <a:gd name="T9" fmla="*/ T8 w 8016"/>
              <a:gd name="T10" fmla="+- 0 1353 1216"/>
              <a:gd name="T11" fmla="*/ 1353 h 137"/>
              <a:gd name="T12" fmla="+- 0 3975 1945"/>
              <a:gd name="T13" fmla="*/ T12 w 8016"/>
              <a:gd name="T14" fmla="+- 0 1216 1216"/>
              <a:gd name="T15" fmla="*/ 1216 h 137"/>
              <a:gd name="T16" fmla="+- 0 9960 1945"/>
              <a:gd name="T17" fmla="*/ T16 w 8016"/>
              <a:gd name="T18" fmla="+- 0 1284 1216"/>
              <a:gd name="T19" fmla="*/ 1284 h 137"/>
              <a:gd name="T20" fmla="+- 0 7930 1945"/>
              <a:gd name="T21" fmla="*/ T20 w 8016"/>
              <a:gd name="T22" fmla="+- 0 1216 1216"/>
              <a:gd name="T23" fmla="*/ 1216 h 137"/>
              <a:gd name="T24" fmla="+- 0 7930 1945"/>
              <a:gd name="T25" fmla="*/ T24 w 8016"/>
              <a:gd name="T26" fmla="+- 0 1353 1216"/>
              <a:gd name="T27" fmla="*/ 1353 h 137"/>
              <a:gd name="T28" fmla="+- 0 9960 1945"/>
              <a:gd name="T29" fmla="*/ T28 w 8016"/>
              <a:gd name="T30" fmla="+- 0 1284 1216"/>
              <a:gd name="T31" fmla="*/ 1284 h 13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</a:cxnLst>
            <a:rect l="0" t="0" r="r" b="b"/>
            <a:pathLst>
              <a:path w="8016" h="137">
                <a:moveTo>
                  <a:pt x="2030" y="0"/>
                </a:moveTo>
                <a:lnTo>
                  <a:pt x="0" y="68"/>
                </a:lnTo>
                <a:lnTo>
                  <a:pt x="2030" y="137"/>
                </a:lnTo>
                <a:lnTo>
                  <a:pt x="2030" y="0"/>
                </a:lnTo>
                <a:close/>
                <a:moveTo>
                  <a:pt x="8015" y="68"/>
                </a:moveTo>
                <a:lnTo>
                  <a:pt x="5985" y="0"/>
                </a:lnTo>
                <a:lnTo>
                  <a:pt x="5985" y="137"/>
                </a:lnTo>
                <a:lnTo>
                  <a:pt x="8015" y="68"/>
                </a:lnTo>
                <a:close/>
              </a:path>
            </a:pathLst>
          </a:custGeom>
          <a:solidFill>
            <a:srgbClr val="FFD96A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2" name="AutoShape 36">
            <a:extLst>
              <a:ext uri="{FF2B5EF4-FFF2-40B4-BE49-F238E27FC236}">
                <a16:creationId xmlns:a16="http://schemas.microsoft.com/office/drawing/2014/main" id="{447950FC-80ED-FCED-3D1D-B860D0EC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94" y="783196"/>
            <a:ext cx="10897465" cy="5843657"/>
          </a:xfrm>
          <a:prstGeom prst="horizontalScroll">
            <a:avLst>
              <a:gd name="adj" fmla="val 5166"/>
            </a:avLst>
          </a:prstGeom>
          <a:solidFill>
            <a:srgbClr val="FFD96A"/>
          </a:solidFill>
          <a:ln>
            <a:solidFill>
              <a:srgbClr val="1D424B"/>
            </a:solidFill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5A248-A55D-B375-6E11-8D4A21EF1865}"/>
              </a:ext>
            </a:extLst>
          </p:cNvPr>
          <p:cNvSpPr txBox="1"/>
          <p:nvPr/>
        </p:nvSpPr>
        <p:spPr>
          <a:xfrm>
            <a:off x="1011677" y="1718551"/>
            <a:ext cx="10003300" cy="38948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rtl="1"/>
            <a:r>
              <a:rPr lang="en-US" sz="2400" dirty="0">
                <a:solidFill>
                  <a:srgbClr val="1D424B"/>
                </a:solidFill>
                <a:latin typeface="Hacen Tehran" panose="02000000000000000000" pitchFamily="2" charset="-78"/>
                <a:ea typeface="Roboto Black" panose="02000000000000000000" pitchFamily="2" charset="0"/>
                <a:cs typeface="Hacen Tehran" panose="02000000000000000000" pitchFamily="2" charset="-78"/>
              </a:rPr>
              <a:t>{{Explanation}}</a:t>
            </a:r>
            <a:endParaRPr lang="ar-SA" sz="2400" dirty="0">
              <a:solidFill>
                <a:srgbClr val="1D424B"/>
              </a:solidFill>
              <a:latin typeface="Hacen Tehran" panose="02000000000000000000" pitchFamily="2" charset="-78"/>
              <a:ea typeface="Roboto Black" panose="02000000000000000000" pitchFamily="2" charset="0"/>
              <a:cs typeface="Hacen Tehran" panose="02000000000000000000" pitchFamily="2" charset="-78"/>
            </a:endParaRPr>
          </a:p>
        </p:txBody>
      </p:sp>
      <p:sp>
        <p:nvSpPr>
          <p:cNvPr id="5" name="AutoShape 36">
            <a:extLst>
              <a:ext uri="{FF2B5EF4-FFF2-40B4-BE49-F238E27FC236}">
                <a16:creationId xmlns:a16="http://schemas.microsoft.com/office/drawing/2014/main" id="{05AF6559-490B-9B0E-6B7F-06D4CFDF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419" y="1157897"/>
            <a:ext cx="693799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ج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6" name="AutoShape 36">
            <a:extLst>
              <a:ext uri="{FF2B5EF4-FFF2-40B4-BE49-F238E27FC236}">
                <a16:creationId xmlns:a16="http://schemas.microsoft.com/office/drawing/2014/main" id="{AF4AEF61-D01B-F8C3-2533-468FD7A5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794" y="5768419"/>
            <a:ext cx="2690173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الخيار الصحيح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  <p:sp>
        <p:nvSpPr>
          <p:cNvPr id="7" name="AutoShape 36">
            <a:extLst>
              <a:ext uri="{FF2B5EF4-FFF2-40B4-BE49-F238E27FC236}">
                <a16:creationId xmlns:a16="http://schemas.microsoft.com/office/drawing/2014/main" id="{A484C1CE-A196-45BD-09A8-787BC129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194" y="5768419"/>
            <a:ext cx="823260" cy="600076"/>
          </a:xfrm>
          <a:prstGeom prst="roundRect">
            <a:avLst>
              <a:gd name="adj" fmla="val 50000"/>
            </a:avLst>
          </a:prstGeom>
          <a:solidFill>
            <a:srgbClr val="1D424B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ar-SA" sz="2400" dirty="0">
                <a:solidFill>
                  <a:srgbClr val="FFD96A"/>
                </a:solidFill>
                <a:latin typeface="Hacen Tehran" panose="02000000000000000000" pitchFamily="2" charset="-78"/>
                <a:cs typeface="Hacen Tehran" panose="02000000000000000000" pitchFamily="2" charset="-78"/>
              </a:rPr>
              <a:t>ج</a:t>
            </a:r>
            <a:endParaRPr lang="en-US" sz="2400" dirty="0">
              <a:solidFill>
                <a:srgbClr val="FFD96A"/>
              </a:solidFill>
              <a:latin typeface="Hacen Tehran" panose="02000000000000000000" pitchFamily="2" charset="-78"/>
              <a:cs typeface="Hacen Tehran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189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ashi 11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00BA97"/>
      </a:accent1>
      <a:accent2>
        <a:srgbClr val="009374"/>
      </a:accent2>
      <a:accent3>
        <a:srgbClr val="00BA97"/>
      </a:accent3>
      <a:accent4>
        <a:srgbClr val="00C59D"/>
      </a:accent4>
      <a:accent5>
        <a:srgbClr val="009278"/>
      </a:accent5>
      <a:accent6>
        <a:srgbClr val="00C49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7653</TotalTime>
  <Words>1270</Words>
  <Application>Microsoft Office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Hacen Tehran</vt:lpstr>
      <vt:lpstr>Montserrat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maher</dc:creator>
  <cp:lastModifiedBy>Abubakr Alsheikh</cp:lastModifiedBy>
  <cp:revision>327</cp:revision>
  <dcterms:created xsi:type="dcterms:W3CDTF">2020-04-23T10:07:26Z</dcterms:created>
  <dcterms:modified xsi:type="dcterms:W3CDTF">2024-11-27T17:08:22Z</dcterms:modified>
</cp:coreProperties>
</file>