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58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822CC-24A3-4169-87B5-11068E92F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FA04C7-15E8-4410-BD48-C7431DE74590}">
      <dgm:prSet/>
      <dgm:spPr/>
      <dgm:t>
        <a:bodyPr/>
        <a:lstStyle/>
        <a:p>
          <a:r>
            <a:rPr lang="en-US" b="0" i="0"/>
            <a:t>Washing-Machine Example</a:t>
          </a:r>
          <a:endParaRPr lang="en-US"/>
        </a:p>
      </dgm:t>
    </dgm:pt>
    <dgm:pt modelId="{9F5A8BCE-8A44-42FE-AD51-D6280AD1ED73}" type="parTrans" cxnId="{F640C65D-56E6-43CB-BDCA-15260271E769}">
      <dgm:prSet/>
      <dgm:spPr/>
      <dgm:t>
        <a:bodyPr/>
        <a:lstStyle/>
        <a:p>
          <a:endParaRPr lang="en-US"/>
        </a:p>
      </dgm:t>
    </dgm:pt>
    <dgm:pt modelId="{57FA4183-CE7D-4CDB-BE6E-9510AADDE7E1}" type="sibTrans" cxnId="{F640C65D-56E6-43CB-BDCA-15260271E769}">
      <dgm:prSet/>
      <dgm:spPr/>
      <dgm:t>
        <a:bodyPr/>
        <a:lstStyle/>
        <a:p>
          <a:endParaRPr lang="en-US"/>
        </a:p>
      </dgm:t>
    </dgm:pt>
    <dgm:pt modelId="{C81AB34B-A033-4E8D-A1DB-98F5C1BFFCB2}">
      <dgm:prSet/>
      <dgm:spPr/>
      <dgm:t>
        <a:bodyPr/>
        <a:lstStyle/>
        <a:p>
          <a:r>
            <a:rPr lang="en-US" b="1" i="0"/>
            <a:t>Scenario:</a:t>
          </a:r>
          <a:endParaRPr lang="en-US"/>
        </a:p>
      </dgm:t>
    </dgm:pt>
    <dgm:pt modelId="{775FD94B-DA5F-424E-B7E7-BA6BD1B96DD4}" type="parTrans" cxnId="{17B5986E-73E2-460D-9D73-E05FB44193F8}">
      <dgm:prSet/>
      <dgm:spPr/>
      <dgm:t>
        <a:bodyPr/>
        <a:lstStyle/>
        <a:p>
          <a:endParaRPr lang="en-US"/>
        </a:p>
      </dgm:t>
    </dgm:pt>
    <dgm:pt modelId="{777D000B-A3B3-45A1-A336-7CCE122D781E}" type="sibTrans" cxnId="{17B5986E-73E2-460D-9D73-E05FB44193F8}">
      <dgm:prSet/>
      <dgm:spPr/>
      <dgm:t>
        <a:bodyPr/>
        <a:lstStyle/>
        <a:p>
          <a:endParaRPr lang="en-US"/>
        </a:p>
      </dgm:t>
    </dgm:pt>
    <dgm:pt modelId="{B4509BB7-8577-4B21-A06A-D1AA0C6F64D8}">
      <dgm:prSet/>
      <dgm:spPr/>
      <dgm:t>
        <a:bodyPr/>
        <a:lstStyle/>
        <a:p>
          <a:r>
            <a:rPr lang="en-US" b="0" i="0" dirty="0"/>
            <a:t>A Washing-Machine with two states: ENABLED and WASHING.</a:t>
          </a:r>
          <a:endParaRPr lang="en-US" dirty="0"/>
        </a:p>
      </dgm:t>
    </dgm:pt>
    <dgm:pt modelId="{330D49DE-8460-475C-9F73-D9B613A2958A}" type="parTrans" cxnId="{C33CA2A4-3CAD-4B3D-92A4-65FBE0AF2256}">
      <dgm:prSet/>
      <dgm:spPr/>
      <dgm:t>
        <a:bodyPr/>
        <a:lstStyle/>
        <a:p>
          <a:endParaRPr lang="en-US"/>
        </a:p>
      </dgm:t>
    </dgm:pt>
    <dgm:pt modelId="{41F2B7F5-94C5-4D84-99CC-B599A85C85E5}" type="sibTrans" cxnId="{C33CA2A4-3CAD-4B3D-92A4-65FBE0AF2256}">
      <dgm:prSet/>
      <dgm:spPr/>
      <dgm:t>
        <a:bodyPr/>
        <a:lstStyle/>
        <a:p>
          <a:endParaRPr lang="en-US"/>
        </a:p>
      </dgm:t>
    </dgm:pt>
    <dgm:pt modelId="{6D3F7E50-E684-473F-9E45-1190D2911EE4}">
      <dgm:prSet/>
      <dgm:spPr/>
      <dgm:t>
        <a:bodyPr/>
        <a:lstStyle/>
        <a:p>
          <a:r>
            <a:rPr lang="en-US" b="0" i="0"/>
            <a:t>Transition between states using a thread-safe method.</a:t>
          </a:r>
          <a:endParaRPr lang="en-US"/>
        </a:p>
      </dgm:t>
    </dgm:pt>
    <dgm:pt modelId="{ECBA01F6-10A9-4C73-B461-DEDB7EB09C5F}" type="parTrans" cxnId="{E737246F-440D-402E-831E-9BC300885C83}">
      <dgm:prSet/>
      <dgm:spPr/>
      <dgm:t>
        <a:bodyPr/>
        <a:lstStyle/>
        <a:p>
          <a:endParaRPr lang="en-US"/>
        </a:p>
      </dgm:t>
    </dgm:pt>
    <dgm:pt modelId="{72688C1F-A57B-4554-9024-FC6C7F03DD0C}" type="sibTrans" cxnId="{E737246F-440D-402E-831E-9BC300885C83}">
      <dgm:prSet/>
      <dgm:spPr/>
      <dgm:t>
        <a:bodyPr/>
        <a:lstStyle/>
        <a:p>
          <a:endParaRPr lang="en-US"/>
        </a:p>
      </dgm:t>
    </dgm:pt>
    <dgm:pt modelId="{A31E5942-07FF-429E-940E-26746554C51D}">
      <dgm:prSet/>
      <dgm:spPr/>
      <dgm:t>
        <a:bodyPr/>
        <a:lstStyle/>
        <a:p>
          <a:r>
            <a:rPr lang="en-US" b="0" i="0"/>
            <a:t>Balking mechanism to avoid unnecessary washing if the machine is already in the process.</a:t>
          </a:r>
          <a:endParaRPr lang="en-US"/>
        </a:p>
      </dgm:t>
    </dgm:pt>
    <dgm:pt modelId="{F60E8CFA-2FAE-4813-A121-BF14349CCD68}" type="parTrans" cxnId="{6A4EA424-468B-4212-ADF7-3C55D24551C8}">
      <dgm:prSet/>
      <dgm:spPr/>
      <dgm:t>
        <a:bodyPr/>
        <a:lstStyle/>
        <a:p>
          <a:endParaRPr lang="en-US"/>
        </a:p>
      </dgm:t>
    </dgm:pt>
    <dgm:pt modelId="{88E8ABDB-5A5A-497F-AE84-16DAFA69AA48}" type="sibTrans" cxnId="{6A4EA424-468B-4212-ADF7-3C55D24551C8}">
      <dgm:prSet/>
      <dgm:spPr/>
      <dgm:t>
        <a:bodyPr/>
        <a:lstStyle/>
        <a:p>
          <a:endParaRPr lang="en-US"/>
        </a:p>
      </dgm:t>
    </dgm:pt>
    <dgm:pt modelId="{EEBB8FA7-9415-4CB6-B42F-86B9E8DE1779}" type="pres">
      <dgm:prSet presAssocID="{D28822CC-24A3-4169-87B5-11068E92F3BB}" presName="Name0" presStyleCnt="0">
        <dgm:presLayoutVars>
          <dgm:dir/>
          <dgm:animLvl val="lvl"/>
          <dgm:resizeHandles val="exact"/>
        </dgm:presLayoutVars>
      </dgm:prSet>
      <dgm:spPr/>
    </dgm:pt>
    <dgm:pt modelId="{EBED77BA-1328-4FE2-B0F5-C75F3839FF38}" type="pres">
      <dgm:prSet presAssocID="{7AFA04C7-15E8-4410-BD48-C7431DE74590}" presName="composite" presStyleCnt="0"/>
      <dgm:spPr/>
    </dgm:pt>
    <dgm:pt modelId="{36902673-0907-4C20-BB0C-7FB2DCD7557D}" type="pres">
      <dgm:prSet presAssocID="{7AFA04C7-15E8-4410-BD48-C7431DE745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88BD3E1-91A1-42B7-90CC-D643768B3BFD}" type="pres">
      <dgm:prSet presAssocID="{7AFA04C7-15E8-4410-BD48-C7431DE7459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BD5EE15-EE80-4A3A-8085-7BFB722AA6C4}" type="presOf" srcId="{A31E5942-07FF-429E-940E-26746554C51D}" destId="{288BD3E1-91A1-42B7-90CC-D643768B3BFD}" srcOrd="0" destOrd="3" presId="urn:microsoft.com/office/officeart/2005/8/layout/hList1"/>
    <dgm:cxn modelId="{6A4EA424-468B-4212-ADF7-3C55D24551C8}" srcId="{C81AB34B-A033-4E8D-A1DB-98F5C1BFFCB2}" destId="{A31E5942-07FF-429E-940E-26746554C51D}" srcOrd="2" destOrd="0" parTransId="{F60E8CFA-2FAE-4813-A121-BF14349CCD68}" sibTransId="{88E8ABDB-5A5A-497F-AE84-16DAFA69AA48}"/>
    <dgm:cxn modelId="{F640C65D-56E6-43CB-BDCA-15260271E769}" srcId="{D28822CC-24A3-4169-87B5-11068E92F3BB}" destId="{7AFA04C7-15E8-4410-BD48-C7431DE74590}" srcOrd="0" destOrd="0" parTransId="{9F5A8BCE-8A44-42FE-AD51-D6280AD1ED73}" sibTransId="{57FA4183-CE7D-4CDB-BE6E-9510AADDE7E1}"/>
    <dgm:cxn modelId="{E80EBB43-49CB-4129-A4CF-4ED567328EAD}" type="presOf" srcId="{D28822CC-24A3-4169-87B5-11068E92F3BB}" destId="{EEBB8FA7-9415-4CB6-B42F-86B9E8DE1779}" srcOrd="0" destOrd="0" presId="urn:microsoft.com/office/officeart/2005/8/layout/hList1"/>
    <dgm:cxn modelId="{9B655F47-CEE1-4ABE-B899-2BB2CAAEFDD3}" type="presOf" srcId="{B4509BB7-8577-4B21-A06A-D1AA0C6F64D8}" destId="{288BD3E1-91A1-42B7-90CC-D643768B3BFD}" srcOrd="0" destOrd="1" presId="urn:microsoft.com/office/officeart/2005/8/layout/hList1"/>
    <dgm:cxn modelId="{17B5986E-73E2-460D-9D73-E05FB44193F8}" srcId="{7AFA04C7-15E8-4410-BD48-C7431DE74590}" destId="{C81AB34B-A033-4E8D-A1DB-98F5C1BFFCB2}" srcOrd="0" destOrd="0" parTransId="{775FD94B-DA5F-424E-B7E7-BA6BD1B96DD4}" sibTransId="{777D000B-A3B3-45A1-A336-7CCE122D781E}"/>
    <dgm:cxn modelId="{E737246F-440D-402E-831E-9BC300885C83}" srcId="{C81AB34B-A033-4E8D-A1DB-98F5C1BFFCB2}" destId="{6D3F7E50-E684-473F-9E45-1190D2911EE4}" srcOrd="1" destOrd="0" parTransId="{ECBA01F6-10A9-4C73-B461-DEDB7EB09C5F}" sibTransId="{72688C1F-A57B-4554-9024-FC6C7F03DD0C}"/>
    <dgm:cxn modelId="{69F4BE7D-68EB-4318-9426-BF05556DB0E4}" type="presOf" srcId="{6D3F7E50-E684-473F-9E45-1190D2911EE4}" destId="{288BD3E1-91A1-42B7-90CC-D643768B3BFD}" srcOrd="0" destOrd="2" presId="urn:microsoft.com/office/officeart/2005/8/layout/hList1"/>
    <dgm:cxn modelId="{C33CA2A4-3CAD-4B3D-92A4-65FBE0AF2256}" srcId="{C81AB34B-A033-4E8D-A1DB-98F5C1BFFCB2}" destId="{B4509BB7-8577-4B21-A06A-D1AA0C6F64D8}" srcOrd="0" destOrd="0" parTransId="{330D49DE-8460-475C-9F73-D9B613A2958A}" sibTransId="{41F2B7F5-94C5-4D84-99CC-B599A85C85E5}"/>
    <dgm:cxn modelId="{0F75B3DF-553D-46F8-AA58-F50135526320}" type="presOf" srcId="{7AFA04C7-15E8-4410-BD48-C7431DE74590}" destId="{36902673-0907-4C20-BB0C-7FB2DCD7557D}" srcOrd="0" destOrd="0" presId="urn:microsoft.com/office/officeart/2005/8/layout/hList1"/>
    <dgm:cxn modelId="{1D33F8F4-7D3D-4F46-B5F3-59EA345002F3}" type="presOf" srcId="{C81AB34B-A033-4E8D-A1DB-98F5C1BFFCB2}" destId="{288BD3E1-91A1-42B7-90CC-D643768B3BFD}" srcOrd="0" destOrd="0" presId="urn:microsoft.com/office/officeart/2005/8/layout/hList1"/>
    <dgm:cxn modelId="{8AB1BEA1-A380-4B7F-BF30-127AF6D709FF}" type="presParOf" srcId="{EEBB8FA7-9415-4CB6-B42F-86B9E8DE1779}" destId="{EBED77BA-1328-4FE2-B0F5-C75F3839FF38}" srcOrd="0" destOrd="0" presId="urn:microsoft.com/office/officeart/2005/8/layout/hList1"/>
    <dgm:cxn modelId="{E9B97B88-D2E0-467F-B4D4-41FAD2B71B53}" type="presParOf" srcId="{EBED77BA-1328-4FE2-B0F5-C75F3839FF38}" destId="{36902673-0907-4C20-BB0C-7FB2DCD7557D}" srcOrd="0" destOrd="0" presId="urn:microsoft.com/office/officeart/2005/8/layout/hList1"/>
    <dgm:cxn modelId="{9AC38264-89D0-4084-9FB8-9A7E43E82C0B}" type="presParOf" srcId="{EBED77BA-1328-4FE2-B0F5-C75F3839FF38}" destId="{288BD3E1-91A1-42B7-90CC-D643768B3B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DFFFE-CF20-4E5F-997C-688F31935C3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F35FF-B38F-46B9-B25A-29120B62400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Efficient Resource Usage: </a:t>
          </a:r>
          <a:r>
            <a:rPr lang="en-US" b="0" i="0" dirty="0"/>
            <a:t>Avoids unnecessary work or resource usage when preconditions are not met.</a:t>
          </a:r>
          <a:endParaRPr lang="en-US" dirty="0"/>
        </a:p>
      </dgm:t>
    </dgm:pt>
    <dgm:pt modelId="{A7552753-CDFF-4676-88EF-CD54266AD930}" type="parTrans" cxnId="{11DE3598-94FF-4258-B8E8-A90FC19C682D}">
      <dgm:prSet/>
      <dgm:spPr/>
      <dgm:t>
        <a:bodyPr/>
        <a:lstStyle/>
        <a:p>
          <a:endParaRPr lang="en-US"/>
        </a:p>
      </dgm:t>
    </dgm:pt>
    <dgm:pt modelId="{1DF482F3-062E-46AC-86D8-F34DC4DC270C}" type="sibTrans" cxnId="{11DE3598-94FF-4258-B8E8-A90FC19C682D}">
      <dgm:prSet/>
      <dgm:spPr/>
      <dgm:t>
        <a:bodyPr/>
        <a:lstStyle/>
        <a:p>
          <a:endParaRPr lang="en-US"/>
        </a:p>
      </dgm:t>
    </dgm:pt>
    <dgm:pt modelId="{EC175AA9-C5FA-4232-B922-E374633DC8F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Simplicity: </a:t>
          </a:r>
          <a:r>
            <a:rPr lang="en-US" b="0" i="0" dirty="0"/>
            <a:t>Clear separation of concerns between checking preconditions and executing actions.</a:t>
          </a:r>
          <a:endParaRPr lang="en-US" dirty="0"/>
        </a:p>
      </dgm:t>
    </dgm:pt>
    <dgm:pt modelId="{5AA5AB48-5448-4B83-85B3-7DAAF192DA74}" type="parTrans" cxnId="{A22850EC-02B3-44B0-9AF2-5A6279136007}">
      <dgm:prSet/>
      <dgm:spPr/>
      <dgm:t>
        <a:bodyPr/>
        <a:lstStyle/>
        <a:p>
          <a:endParaRPr lang="en-US"/>
        </a:p>
      </dgm:t>
    </dgm:pt>
    <dgm:pt modelId="{DB95233B-0BA7-44FF-9859-87FE07BCB412}" type="sibTrans" cxnId="{A22850EC-02B3-44B0-9AF2-5A6279136007}">
      <dgm:prSet/>
      <dgm:spPr/>
      <dgm:t>
        <a:bodyPr/>
        <a:lstStyle/>
        <a:p>
          <a:endParaRPr lang="en-US"/>
        </a:p>
      </dgm:t>
    </dgm:pt>
    <dgm:pt modelId="{88749B4C-42D1-40F1-968E-495589E4EBA3}">
      <dgm:prSet phldrT="[Text]"/>
      <dgm:spPr/>
      <dgm:t>
        <a:bodyPr/>
        <a:lstStyle/>
        <a:p>
          <a:r>
            <a:rPr lang="en-US" b="1" i="0" dirty="0"/>
            <a:t>Prevents Redundant Work: </a:t>
          </a:r>
          <a:r>
            <a:rPr lang="en-US" b="0" i="0" dirty="0"/>
            <a:t>Avoids execution of redundant or ineffective actions, leading to more efficient processing.</a:t>
          </a:r>
          <a:endParaRPr lang="en-US" dirty="0"/>
        </a:p>
      </dgm:t>
    </dgm:pt>
    <dgm:pt modelId="{98CCA07A-46B4-4C94-843D-C5C30961F25B}" type="parTrans" cxnId="{37F1F0CA-1150-433E-BEAF-EE70D04569C7}">
      <dgm:prSet/>
      <dgm:spPr/>
      <dgm:t>
        <a:bodyPr/>
        <a:lstStyle/>
        <a:p>
          <a:endParaRPr lang="en-US"/>
        </a:p>
      </dgm:t>
    </dgm:pt>
    <dgm:pt modelId="{B3ADFF88-45BC-44FD-B20A-DD4A6191404C}" type="sibTrans" cxnId="{37F1F0CA-1150-433E-BEAF-EE70D04569C7}">
      <dgm:prSet/>
      <dgm:spPr/>
      <dgm:t>
        <a:bodyPr/>
        <a:lstStyle/>
        <a:p>
          <a:endParaRPr lang="en-US"/>
        </a:p>
      </dgm:t>
    </dgm:pt>
    <dgm:pt modelId="{BA43DD79-DD3F-425F-9AAF-7DCBA940CF67}" type="pres">
      <dgm:prSet presAssocID="{C94DFFFE-CF20-4E5F-997C-688F31935C3A}" presName="linear" presStyleCnt="0">
        <dgm:presLayoutVars>
          <dgm:animLvl val="lvl"/>
          <dgm:resizeHandles val="exact"/>
        </dgm:presLayoutVars>
      </dgm:prSet>
      <dgm:spPr/>
    </dgm:pt>
    <dgm:pt modelId="{AA0B52F9-45A0-4D6D-AAE1-D795E1F28791}" type="pres">
      <dgm:prSet presAssocID="{D6AF35FF-B38F-46B9-B25A-29120B624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B8B2F7-2F7B-4200-8F43-567C319B17BB}" type="pres">
      <dgm:prSet presAssocID="{1DF482F3-062E-46AC-86D8-F34DC4DC270C}" presName="spacer" presStyleCnt="0"/>
      <dgm:spPr/>
    </dgm:pt>
    <dgm:pt modelId="{5ED4FCCB-2865-476F-B430-ACC970972068}" type="pres">
      <dgm:prSet presAssocID="{EC175AA9-C5FA-4232-B922-E374633DC8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0EBDD1-4DD2-4BF6-922D-469D90190C08}" type="pres">
      <dgm:prSet presAssocID="{DB95233B-0BA7-44FF-9859-87FE07BCB412}" presName="spacer" presStyleCnt="0"/>
      <dgm:spPr/>
    </dgm:pt>
    <dgm:pt modelId="{6DBF74A3-8B44-45BD-AA03-F873502312AB}" type="pres">
      <dgm:prSet presAssocID="{88749B4C-42D1-40F1-968E-495589E4EB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4B9E5B-B8F0-4448-BB0B-A958A0E7EFED}" type="presOf" srcId="{C94DFFFE-CF20-4E5F-997C-688F31935C3A}" destId="{BA43DD79-DD3F-425F-9AAF-7DCBA940CF67}" srcOrd="0" destOrd="0" presId="urn:microsoft.com/office/officeart/2005/8/layout/vList2"/>
    <dgm:cxn modelId="{650DC54B-C324-4385-8D3A-F2F1617BB2E9}" type="presOf" srcId="{D6AF35FF-B38F-46B9-B25A-29120B624006}" destId="{AA0B52F9-45A0-4D6D-AAE1-D795E1F28791}" srcOrd="0" destOrd="0" presId="urn:microsoft.com/office/officeart/2005/8/layout/vList2"/>
    <dgm:cxn modelId="{11DE3598-94FF-4258-B8E8-A90FC19C682D}" srcId="{C94DFFFE-CF20-4E5F-997C-688F31935C3A}" destId="{D6AF35FF-B38F-46B9-B25A-29120B624006}" srcOrd="0" destOrd="0" parTransId="{A7552753-CDFF-4676-88EF-CD54266AD930}" sibTransId="{1DF482F3-062E-46AC-86D8-F34DC4DC270C}"/>
    <dgm:cxn modelId="{37F1F0CA-1150-433E-BEAF-EE70D04569C7}" srcId="{C94DFFFE-CF20-4E5F-997C-688F31935C3A}" destId="{88749B4C-42D1-40F1-968E-495589E4EBA3}" srcOrd="2" destOrd="0" parTransId="{98CCA07A-46B4-4C94-843D-C5C30961F25B}" sibTransId="{B3ADFF88-45BC-44FD-B20A-DD4A6191404C}"/>
    <dgm:cxn modelId="{402F42D3-4D07-4641-AC40-7506BE326626}" type="presOf" srcId="{EC175AA9-C5FA-4232-B922-E374633DC8F9}" destId="{5ED4FCCB-2865-476F-B430-ACC970972068}" srcOrd="0" destOrd="0" presId="urn:microsoft.com/office/officeart/2005/8/layout/vList2"/>
    <dgm:cxn modelId="{7CAD81EA-A256-4A87-97CB-5031ED1DCFE2}" type="presOf" srcId="{88749B4C-42D1-40F1-968E-495589E4EBA3}" destId="{6DBF74A3-8B44-45BD-AA03-F873502312AB}" srcOrd="0" destOrd="0" presId="urn:microsoft.com/office/officeart/2005/8/layout/vList2"/>
    <dgm:cxn modelId="{A22850EC-02B3-44B0-9AF2-5A6279136007}" srcId="{C94DFFFE-CF20-4E5F-997C-688F31935C3A}" destId="{EC175AA9-C5FA-4232-B922-E374633DC8F9}" srcOrd="1" destOrd="0" parTransId="{5AA5AB48-5448-4B83-85B3-7DAAF192DA74}" sibTransId="{DB95233B-0BA7-44FF-9859-87FE07BCB412}"/>
    <dgm:cxn modelId="{9E083C9A-89DA-4B6F-9F43-7A61E09B5B0F}" type="presParOf" srcId="{BA43DD79-DD3F-425F-9AAF-7DCBA940CF67}" destId="{AA0B52F9-45A0-4D6D-AAE1-D795E1F28791}" srcOrd="0" destOrd="0" presId="urn:microsoft.com/office/officeart/2005/8/layout/vList2"/>
    <dgm:cxn modelId="{2F7855F8-608D-47F7-A17E-A833DB24C7AC}" type="presParOf" srcId="{BA43DD79-DD3F-425F-9AAF-7DCBA940CF67}" destId="{E4B8B2F7-2F7B-4200-8F43-567C319B17BB}" srcOrd="1" destOrd="0" presId="urn:microsoft.com/office/officeart/2005/8/layout/vList2"/>
    <dgm:cxn modelId="{3B483454-B01A-4A9F-AD14-765B5145381D}" type="presParOf" srcId="{BA43DD79-DD3F-425F-9AAF-7DCBA940CF67}" destId="{5ED4FCCB-2865-476F-B430-ACC970972068}" srcOrd="2" destOrd="0" presId="urn:microsoft.com/office/officeart/2005/8/layout/vList2"/>
    <dgm:cxn modelId="{045D6C41-E02A-4F15-84A2-DE98DDB51182}" type="presParOf" srcId="{BA43DD79-DD3F-425F-9AAF-7DCBA940CF67}" destId="{A20EBDD1-4DD2-4BF6-922D-469D90190C08}" srcOrd="3" destOrd="0" presId="urn:microsoft.com/office/officeart/2005/8/layout/vList2"/>
    <dgm:cxn modelId="{8B3EA010-B77D-4665-A385-5EB47A41F483}" type="presParOf" srcId="{BA43DD79-DD3F-425F-9AAF-7DCBA940CF67}" destId="{6DBF74A3-8B44-45BD-AA03-F873502312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4DFFFE-CF20-4E5F-997C-688F31935C3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F35FF-B38F-46B9-B25A-29120B62400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Potential for Missed Opportunities: </a:t>
          </a:r>
          <a:r>
            <a:rPr lang="en-US" b="0" i="0" dirty="0"/>
            <a:t>May cause an object to miss opportunities if it becomes overly cautious about system state.</a:t>
          </a:r>
          <a:endParaRPr lang="en-US" dirty="0"/>
        </a:p>
      </dgm:t>
    </dgm:pt>
    <dgm:pt modelId="{A7552753-CDFF-4676-88EF-CD54266AD930}" type="parTrans" cxnId="{11DE3598-94FF-4258-B8E8-A90FC19C682D}">
      <dgm:prSet/>
      <dgm:spPr/>
      <dgm:t>
        <a:bodyPr/>
        <a:lstStyle/>
        <a:p>
          <a:endParaRPr lang="en-US"/>
        </a:p>
      </dgm:t>
    </dgm:pt>
    <dgm:pt modelId="{1DF482F3-062E-46AC-86D8-F34DC4DC270C}" type="sibTrans" cxnId="{11DE3598-94FF-4258-B8E8-A90FC19C682D}">
      <dgm:prSet/>
      <dgm:spPr/>
      <dgm:t>
        <a:bodyPr/>
        <a:lstStyle/>
        <a:p>
          <a:endParaRPr lang="en-US"/>
        </a:p>
      </dgm:t>
    </dgm:pt>
    <dgm:pt modelId="{EC175AA9-C5FA-4232-B922-E374633DC8F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Complexity in Asynchronous Systems: </a:t>
          </a:r>
          <a:r>
            <a:rPr lang="en-US" b="0" i="0" dirty="0"/>
            <a:t>Can be more complex in asynchronous systems; proper synchronization is needed.</a:t>
          </a:r>
          <a:endParaRPr lang="en-US" dirty="0"/>
        </a:p>
      </dgm:t>
    </dgm:pt>
    <dgm:pt modelId="{5AA5AB48-5448-4B83-85B3-7DAAF192DA74}" type="parTrans" cxnId="{A22850EC-02B3-44B0-9AF2-5A6279136007}">
      <dgm:prSet/>
      <dgm:spPr/>
      <dgm:t>
        <a:bodyPr/>
        <a:lstStyle/>
        <a:p>
          <a:endParaRPr lang="en-US"/>
        </a:p>
      </dgm:t>
    </dgm:pt>
    <dgm:pt modelId="{DB95233B-0BA7-44FF-9859-87FE07BCB412}" type="sibTrans" cxnId="{A22850EC-02B3-44B0-9AF2-5A6279136007}">
      <dgm:prSet/>
      <dgm:spPr/>
      <dgm:t>
        <a:bodyPr/>
        <a:lstStyle/>
        <a:p>
          <a:endParaRPr lang="en-US"/>
        </a:p>
      </dgm:t>
    </dgm:pt>
    <dgm:pt modelId="{88749B4C-42D1-40F1-968E-495589E4EBA3}">
      <dgm:prSet phldrT="[Text]"/>
      <dgm:spPr/>
      <dgm:t>
        <a:bodyPr/>
        <a:lstStyle/>
        <a:p>
          <a:r>
            <a:rPr lang="en-US" b="1" i="0" dirty="0"/>
            <a:t>Maintenance Challenges: </a:t>
          </a:r>
          <a:r>
            <a:rPr lang="en-US" b="0" i="0" dirty="0"/>
            <a:t>Logic may become scattered and difficult to maintain if not implemented carefully.</a:t>
          </a:r>
          <a:endParaRPr lang="en-US" dirty="0"/>
        </a:p>
      </dgm:t>
    </dgm:pt>
    <dgm:pt modelId="{98CCA07A-46B4-4C94-843D-C5C30961F25B}" type="parTrans" cxnId="{37F1F0CA-1150-433E-BEAF-EE70D04569C7}">
      <dgm:prSet/>
      <dgm:spPr/>
      <dgm:t>
        <a:bodyPr/>
        <a:lstStyle/>
        <a:p>
          <a:endParaRPr lang="en-US"/>
        </a:p>
      </dgm:t>
    </dgm:pt>
    <dgm:pt modelId="{B3ADFF88-45BC-44FD-B20A-DD4A6191404C}" type="sibTrans" cxnId="{37F1F0CA-1150-433E-BEAF-EE70D04569C7}">
      <dgm:prSet/>
      <dgm:spPr/>
      <dgm:t>
        <a:bodyPr/>
        <a:lstStyle/>
        <a:p>
          <a:endParaRPr lang="en-US"/>
        </a:p>
      </dgm:t>
    </dgm:pt>
    <dgm:pt modelId="{BA43DD79-DD3F-425F-9AAF-7DCBA940CF67}" type="pres">
      <dgm:prSet presAssocID="{C94DFFFE-CF20-4E5F-997C-688F31935C3A}" presName="linear" presStyleCnt="0">
        <dgm:presLayoutVars>
          <dgm:animLvl val="lvl"/>
          <dgm:resizeHandles val="exact"/>
        </dgm:presLayoutVars>
      </dgm:prSet>
      <dgm:spPr/>
    </dgm:pt>
    <dgm:pt modelId="{AA0B52F9-45A0-4D6D-AAE1-D795E1F28791}" type="pres">
      <dgm:prSet presAssocID="{D6AF35FF-B38F-46B9-B25A-29120B624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B8B2F7-2F7B-4200-8F43-567C319B17BB}" type="pres">
      <dgm:prSet presAssocID="{1DF482F3-062E-46AC-86D8-F34DC4DC270C}" presName="spacer" presStyleCnt="0"/>
      <dgm:spPr/>
    </dgm:pt>
    <dgm:pt modelId="{5ED4FCCB-2865-476F-B430-ACC970972068}" type="pres">
      <dgm:prSet presAssocID="{EC175AA9-C5FA-4232-B922-E374633DC8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0EBDD1-4DD2-4BF6-922D-469D90190C08}" type="pres">
      <dgm:prSet presAssocID="{DB95233B-0BA7-44FF-9859-87FE07BCB412}" presName="spacer" presStyleCnt="0"/>
      <dgm:spPr/>
    </dgm:pt>
    <dgm:pt modelId="{6DBF74A3-8B44-45BD-AA03-F873502312AB}" type="pres">
      <dgm:prSet presAssocID="{88749B4C-42D1-40F1-968E-495589E4EB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4B9E5B-B8F0-4448-BB0B-A958A0E7EFED}" type="presOf" srcId="{C94DFFFE-CF20-4E5F-997C-688F31935C3A}" destId="{BA43DD79-DD3F-425F-9AAF-7DCBA940CF67}" srcOrd="0" destOrd="0" presId="urn:microsoft.com/office/officeart/2005/8/layout/vList2"/>
    <dgm:cxn modelId="{650DC54B-C324-4385-8D3A-F2F1617BB2E9}" type="presOf" srcId="{D6AF35FF-B38F-46B9-B25A-29120B624006}" destId="{AA0B52F9-45A0-4D6D-AAE1-D795E1F28791}" srcOrd="0" destOrd="0" presId="urn:microsoft.com/office/officeart/2005/8/layout/vList2"/>
    <dgm:cxn modelId="{11DE3598-94FF-4258-B8E8-A90FC19C682D}" srcId="{C94DFFFE-CF20-4E5F-997C-688F31935C3A}" destId="{D6AF35FF-B38F-46B9-B25A-29120B624006}" srcOrd="0" destOrd="0" parTransId="{A7552753-CDFF-4676-88EF-CD54266AD930}" sibTransId="{1DF482F3-062E-46AC-86D8-F34DC4DC270C}"/>
    <dgm:cxn modelId="{37F1F0CA-1150-433E-BEAF-EE70D04569C7}" srcId="{C94DFFFE-CF20-4E5F-997C-688F31935C3A}" destId="{88749B4C-42D1-40F1-968E-495589E4EBA3}" srcOrd="2" destOrd="0" parTransId="{98CCA07A-46B4-4C94-843D-C5C30961F25B}" sibTransId="{B3ADFF88-45BC-44FD-B20A-DD4A6191404C}"/>
    <dgm:cxn modelId="{402F42D3-4D07-4641-AC40-7506BE326626}" type="presOf" srcId="{EC175AA9-C5FA-4232-B922-E374633DC8F9}" destId="{5ED4FCCB-2865-476F-B430-ACC970972068}" srcOrd="0" destOrd="0" presId="urn:microsoft.com/office/officeart/2005/8/layout/vList2"/>
    <dgm:cxn modelId="{7CAD81EA-A256-4A87-97CB-5031ED1DCFE2}" type="presOf" srcId="{88749B4C-42D1-40F1-968E-495589E4EBA3}" destId="{6DBF74A3-8B44-45BD-AA03-F873502312AB}" srcOrd="0" destOrd="0" presId="urn:microsoft.com/office/officeart/2005/8/layout/vList2"/>
    <dgm:cxn modelId="{A22850EC-02B3-44B0-9AF2-5A6279136007}" srcId="{C94DFFFE-CF20-4E5F-997C-688F31935C3A}" destId="{EC175AA9-C5FA-4232-B922-E374633DC8F9}" srcOrd="1" destOrd="0" parTransId="{5AA5AB48-5448-4B83-85B3-7DAAF192DA74}" sibTransId="{DB95233B-0BA7-44FF-9859-87FE07BCB412}"/>
    <dgm:cxn modelId="{9E083C9A-89DA-4B6F-9F43-7A61E09B5B0F}" type="presParOf" srcId="{BA43DD79-DD3F-425F-9AAF-7DCBA940CF67}" destId="{AA0B52F9-45A0-4D6D-AAE1-D795E1F28791}" srcOrd="0" destOrd="0" presId="urn:microsoft.com/office/officeart/2005/8/layout/vList2"/>
    <dgm:cxn modelId="{2F7855F8-608D-47F7-A17E-A833DB24C7AC}" type="presParOf" srcId="{BA43DD79-DD3F-425F-9AAF-7DCBA940CF67}" destId="{E4B8B2F7-2F7B-4200-8F43-567C319B17BB}" srcOrd="1" destOrd="0" presId="urn:microsoft.com/office/officeart/2005/8/layout/vList2"/>
    <dgm:cxn modelId="{3B483454-B01A-4A9F-AD14-765B5145381D}" type="presParOf" srcId="{BA43DD79-DD3F-425F-9AAF-7DCBA940CF67}" destId="{5ED4FCCB-2865-476F-B430-ACC970972068}" srcOrd="2" destOrd="0" presId="urn:microsoft.com/office/officeart/2005/8/layout/vList2"/>
    <dgm:cxn modelId="{045D6C41-E02A-4F15-84A2-DE98DDB51182}" type="presParOf" srcId="{BA43DD79-DD3F-425F-9AAF-7DCBA940CF67}" destId="{A20EBDD1-4DD2-4BF6-922D-469D90190C08}" srcOrd="3" destOrd="0" presId="urn:microsoft.com/office/officeart/2005/8/layout/vList2"/>
    <dgm:cxn modelId="{8B3EA010-B77D-4665-A385-5EB47A41F483}" type="presParOf" srcId="{BA43DD79-DD3F-425F-9AAF-7DCBA940CF67}" destId="{6DBF74A3-8B44-45BD-AA03-F873502312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559AB1-7259-4FE1-BEA0-44CF4FAE6B8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10DFE-9A74-48D0-9F6A-3DD8D273DD22}">
      <dgm:prSet phldrT="[Text]"/>
      <dgm:spPr/>
      <dgm:t>
        <a:bodyPr/>
        <a:lstStyle/>
        <a:p>
          <a:r>
            <a:rPr lang="en-US" dirty="0"/>
            <a:t>Use Case Dependent:</a:t>
          </a:r>
        </a:p>
      </dgm:t>
    </dgm:pt>
    <dgm:pt modelId="{0902C6C7-5D5E-42E3-9BAF-6216584D3E86}" type="parTrans" cxnId="{361FCA9E-78FC-4E07-9724-0094F4E9DFE5}">
      <dgm:prSet/>
      <dgm:spPr/>
      <dgm:t>
        <a:bodyPr/>
        <a:lstStyle/>
        <a:p>
          <a:endParaRPr lang="en-US"/>
        </a:p>
      </dgm:t>
    </dgm:pt>
    <dgm:pt modelId="{D65DAE65-A33F-4908-B4D2-572A7455FA06}" type="sibTrans" cxnId="{361FCA9E-78FC-4E07-9724-0094F4E9DFE5}">
      <dgm:prSet/>
      <dgm:spPr/>
      <dgm:t>
        <a:bodyPr/>
        <a:lstStyle/>
        <a:p>
          <a:endParaRPr lang="en-US"/>
        </a:p>
      </dgm:t>
    </dgm:pt>
    <dgm:pt modelId="{3991EE0E-4C71-4F28-A597-3C23F6F4F76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 </a:t>
          </a:r>
          <a:r>
            <a:rPr lang="en-US" b="0" i="0" dirty="0"/>
            <a:t>Suited for scenarios where certain actions should be delayed or avoided based on the current system state.</a:t>
          </a:r>
          <a:endParaRPr lang="en-US" dirty="0"/>
        </a:p>
      </dgm:t>
    </dgm:pt>
    <dgm:pt modelId="{0BCDCB8F-D1CB-4E89-9D17-284CBDCC1A4E}" type="parTrans" cxnId="{0698F354-8690-4897-AC4C-6F27AB7386BA}">
      <dgm:prSet/>
      <dgm:spPr/>
      <dgm:t>
        <a:bodyPr/>
        <a:lstStyle/>
        <a:p>
          <a:endParaRPr lang="en-US"/>
        </a:p>
      </dgm:t>
    </dgm:pt>
    <dgm:pt modelId="{715EE1F2-E905-424F-B452-BDA95F628CD5}" type="sibTrans" cxnId="{0698F354-8690-4897-AC4C-6F27AB7386BA}">
      <dgm:prSet/>
      <dgm:spPr/>
      <dgm:t>
        <a:bodyPr/>
        <a:lstStyle/>
        <a:p>
          <a:endParaRPr lang="en-US"/>
        </a:p>
      </dgm:t>
    </dgm:pt>
    <dgm:pt modelId="{AD076AE3-38D5-491B-A08F-5BD585B98DFB}">
      <dgm:prSet phldrT="[Text]"/>
      <dgm:spPr/>
      <dgm:t>
        <a:bodyPr/>
        <a:lstStyle/>
        <a:p>
          <a:r>
            <a:rPr lang="en-US" b="1" i="0" dirty="0"/>
            <a:t>Resource-Intensive Operations:</a:t>
          </a:r>
          <a:endParaRPr lang="en-US" dirty="0"/>
        </a:p>
      </dgm:t>
    </dgm:pt>
    <dgm:pt modelId="{9F9428B1-22ED-4A90-B407-53AD11B922CB}" type="parTrans" cxnId="{19548B55-68EB-4062-9337-AC7259DE68D8}">
      <dgm:prSet/>
      <dgm:spPr/>
      <dgm:t>
        <a:bodyPr/>
        <a:lstStyle/>
        <a:p>
          <a:endParaRPr lang="en-US"/>
        </a:p>
      </dgm:t>
    </dgm:pt>
    <dgm:pt modelId="{A708EEC0-218A-4503-8CAD-2D1DADF71EF8}" type="sibTrans" cxnId="{19548B55-68EB-4062-9337-AC7259DE68D8}">
      <dgm:prSet/>
      <dgm:spPr/>
      <dgm:t>
        <a:bodyPr/>
        <a:lstStyle/>
        <a:p>
          <a:endParaRPr lang="en-US"/>
        </a:p>
      </dgm:t>
    </dgm:pt>
    <dgm:pt modelId="{0CFE9F0F-B3A0-4484-9E14-E4041E530D0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Useful for avoiding resource-intensive operations when conditions for success are not met.</a:t>
          </a:r>
          <a:endParaRPr lang="en-US" dirty="0"/>
        </a:p>
      </dgm:t>
    </dgm:pt>
    <dgm:pt modelId="{769411D5-A1CA-4B61-80F7-43FCC9543201}" type="parTrans" cxnId="{4B582C8A-F2C8-4ADC-9FE4-E0406961F1E1}">
      <dgm:prSet/>
      <dgm:spPr/>
      <dgm:t>
        <a:bodyPr/>
        <a:lstStyle/>
        <a:p>
          <a:endParaRPr lang="en-US"/>
        </a:p>
      </dgm:t>
    </dgm:pt>
    <dgm:pt modelId="{C774C715-586F-4C5F-A707-628CBFDB3D42}" type="sibTrans" cxnId="{4B582C8A-F2C8-4ADC-9FE4-E0406961F1E1}">
      <dgm:prSet/>
      <dgm:spPr/>
      <dgm:t>
        <a:bodyPr/>
        <a:lstStyle/>
        <a:p>
          <a:endParaRPr lang="en-US"/>
        </a:p>
      </dgm:t>
    </dgm:pt>
    <dgm:pt modelId="{0CB7716F-CCC8-472B-82D6-8C3FFFC5F2F2}">
      <dgm:prSet phldrT="[Text]"/>
      <dgm:spPr/>
      <dgm:t>
        <a:bodyPr/>
        <a:lstStyle/>
        <a:p>
          <a:r>
            <a:rPr lang="en-US" b="1" i="0" dirty="0"/>
            <a:t>Event-Driven Systems:</a:t>
          </a:r>
          <a:endParaRPr lang="en-US" dirty="0"/>
        </a:p>
      </dgm:t>
    </dgm:pt>
    <dgm:pt modelId="{AE8510FD-10DE-4294-9291-5A3FEC284F4D}" type="parTrans" cxnId="{B6322006-98D7-4D00-B8C6-D945DAFC79B0}">
      <dgm:prSet/>
      <dgm:spPr/>
      <dgm:t>
        <a:bodyPr/>
        <a:lstStyle/>
        <a:p>
          <a:endParaRPr lang="en-US"/>
        </a:p>
      </dgm:t>
    </dgm:pt>
    <dgm:pt modelId="{E38CC672-E0AC-475D-96D6-F1C00A254882}" type="sibTrans" cxnId="{B6322006-98D7-4D00-B8C6-D945DAFC79B0}">
      <dgm:prSet/>
      <dgm:spPr/>
      <dgm:t>
        <a:bodyPr/>
        <a:lstStyle/>
        <a:p>
          <a:endParaRPr lang="en-US"/>
        </a:p>
      </dgm:t>
    </dgm:pt>
    <dgm:pt modelId="{4D5E9B7D-576B-453A-9802-6BA66791C77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Applicable in event-driven systems to delay or skip actions based on specific events.</a:t>
          </a:r>
          <a:endParaRPr lang="en-US" dirty="0"/>
        </a:p>
      </dgm:t>
    </dgm:pt>
    <dgm:pt modelId="{4E72ABB7-A415-4625-806C-8E3128566DC3}" type="parTrans" cxnId="{4556CBFD-F3FC-4AEA-9537-D63663285710}">
      <dgm:prSet/>
      <dgm:spPr/>
      <dgm:t>
        <a:bodyPr/>
        <a:lstStyle/>
        <a:p>
          <a:endParaRPr lang="en-US"/>
        </a:p>
      </dgm:t>
    </dgm:pt>
    <dgm:pt modelId="{25A0B48E-967B-4B62-B4CA-E4079AA57770}" type="sibTrans" cxnId="{4556CBFD-F3FC-4AEA-9537-D63663285710}">
      <dgm:prSet/>
      <dgm:spPr/>
      <dgm:t>
        <a:bodyPr/>
        <a:lstStyle/>
        <a:p>
          <a:endParaRPr lang="en-US"/>
        </a:p>
      </dgm:t>
    </dgm:pt>
    <dgm:pt modelId="{5420A5E1-4C10-4021-ACDE-D856EA614EB1}" type="pres">
      <dgm:prSet presAssocID="{D0559AB1-7259-4FE1-BEA0-44CF4FAE6B8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C4058E7-BB70-4D65-8353-4827F8413F9E}" type="pres">
      <dgm:prSet presAssocID="{00F10DFE-9A74-48D0-9F6A-3DD8D273DD22}" presName="composite" presStyleCnt="0"/>
      <dgm:spPr/>
    </dgm:pt>
    <dgm:pt modelId="{40FA6E9F-E2C1-409A-9C19-1FF27B0CEBC7}" type="pres">
      <dgm:prSet presAssocID="{00F10DFE-9A74-48D0-9F6A-3DD8D273DD22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088383-EE07-4CD9-AC6F-075B1A4258A5}" type="pres">
      <dgm:prSet presAssocID="{00F10DFE-9A74-48D0-9F6A-3DD8D273DD22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AA4835-92D9-4FB0-B200-95CF56E13C69}" type="pres">
      <dgm:prSet presAssocID="{00F10DFE-9A74-48D0-9F6A-3DD8D273DD22}" presName="Accent" presStyleLbl="parChTrans1D1" presStyleIdx="0" presStyleCnt="3"/>
      <dgm:spPr/>
    </dgm:pt>
    <dgm:pt modelId="{D74020E2-45D4-462E-AAE4-553C6452A92C}" type="pres">
      <dgm:prSet presAssocID="{D65DAE65-A33F-4908-B4D2-572A7455FA06}" presName="sibTrans" presStyleCnt="0"/>
      <dgm:spPr/>
    </dgm:pt>
    <dgm:pt modelId="{589AF751-6B16-450A-ACFE-F420B4AF801F}" type="pres">
      <dgm:prSet presAssocID="{AD076AE3-38D5-491B-A08F-5BD585B98DFB}" presName="composite" presStyleCnt="0"/>
      <dgm:spPr/>
    </dgm:pt>
    <dgm:pt modelId="{48DFBC11-8A23-4503-B60D-E50CB9A1FB9E}" type="pres">
      <dgm:prSet presAssocID="{AD076AE3-38D5-491B-A08F-5BD585B98DFB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E15C151-CA93-437C-A3A5-B5C03CE67F62}" type="pres">
      <dgm:prSet presAssocID="{AD076AE3-38D5-491B-A08F-5BD585B98DF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FE818AE7-5CB7-4D70-B449-DC09C940ED75}" type="pres">
      <dgm:prSet presAssocID="{AD076AE3-38D5-491B-A08F-5BD585B98DFB}" presName="Accent" presStyleLbl="parChTrans1D1" presStyleIdx="1" presStyleCnt="3"/>
      <dgm:spPr/>
    </dgm:pt>
    <dgm:pt modelId="{CA45B184-BB2C-478B-A1CE-DA0CB3597F91}" type="pres">
      <dgm:prSet presAssocID="{A708EEC0-218A-4503-8CAD-2D1DADF71EF8}" presName="sibTrans" presStyleCnt="0"/>
      <dgm:spPr/>
    </dgm:pt>
    <dgm:pt modelId="{34F602E2-CBB1-46F3-9B1F-F65D0D1A59C7}" type="pres">
      <dgm:prSet presAssocID="{0CB7716F-CCC8-472B-82D6-8C3FFFC5F2F2}" presName="composite" presStyleCnt="0"/>
      <dgm:spPr/>
    </dgm:pt>
    <dgm:pt modelId="{17FB37A0-BFA2-4D23-8439-F294C49A611A}" type="pres">
      <dgm:prSet presAssocID="{0CB7716F-CCC8-472B-82D6-8C3FFFC5F2F2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940E679-38EB-442E-9A79-457E8171968F}" type="pres">
      <dgm:prSet presAssocID="{0CB7716F-CCC8-472B-82D6-8C3FFFC5F2F2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425BC96-6D4B-434A-9B17-B23D602B781A}" type="pres">
      <dgm:prSet presAssocID="{0CB7716F-CCC8-472B-82D6-8C3FFFC5F2F2}" presName="Accent" presStyleLbl="parChTrans1D1" presStyleIdx="2" presStyleCnt="3"/>
      <dgm:spPr/>
    </dgm:pt>
  </dgm:ptLst>
  <dgm:cxnLst>
    <dgm:cxn modelId="{B6322006-98D7-4D00-B8C6-D945DAFC79B0}" srcId="{D0559AB1-7259-4FE1-BEA0-44CF4FAE6B87}" destId="{0CB7716F-CCC8-472B-82D6-8C3FFFC5F2F2}" srcOrd="2" destOrd="0" parTransId="{AE8510FD-10DE-4294-9291-5A3FEC284F4D}" sibTransId="{E38CC672-E0AC-475D-96D6-F1C00A254882}"/>
    <dgm:cxn modelId="{DCB5581C-CAF8-4889-8092-779BC4FE9C9D}" type="presOf" srcId="{0CB7716F-CCC8-472B-82D6-8C3FFFC5F2F2}" destId="{1940E679-38EB-442E-9A79-457E8171968F}" srcOrd="0" destOrd="0" presId="urn:microsoft.com/office/officeart/2011/layout/TabList"/>
    <dgm:cxn modelId="{5E9B0C68-3314-4994-A6D3-8FF464DEB577}" type="presOf" srcId="{4D5E9B7D-576B-453A-9802-6BA66791C777}" destId="{17FB37A0-BFA2-4D23-8439-F294C49A611A}" srcOrd="0" destOrd="0" presId="urn:microsoft.com/office/officeart/2011/layout/TabList"/>
    <dgm:cxn modelId="{C784564E-672C-43D8-B551-217CE543C853}" type="presOf" srcId="{3991EE0E-4C71-4F28-A597-3C23F6F4F76B}" destId="{40FA6E9F-E2C1-409A-9C19-1FF27B0CEBC7}" srcOrd="0" destOrd="0" presId="urn:microsoft.com/office/officeart/2011/layout/TabList"/>
    <dgm:cxn modelId="{0698F354-8690-4897-AC4C-6F27AB7386BA}" srcId="{00F10DFE-9A74-48D0-9F6A-3DD8D273DD22}" destId="{3991EE0E-4C71-4F28-A597-3C23F6F4F76B}" srcOrd="0" destOrd="0" parTransId="{0BCDCB8F-D1CB-4E89-9D17-284CBDCC1A4E}" sibTransId="{715EE1F2-E905-424F-B452-BDA95F628CD5}"/>
    <dgm:cxn modelId="{19548B55-68EB-4062-9337-AC7259DE68D8}" srcId="{D0559AB1-7259-4FE1-BEA0-44CF4FAE6B87}" destId="{AD076AE3-38D5-491B-A08F-5BD585B98DFB}" srcOrd="1" destOrd="0" parTransId="{9F9428B1-22ED-4A90-B407-53AD11B922CB}" sibTransId="{A708EEC0-218A-4503-8CAD-2D1DADF71EF8}"/>
    <dgm:cxn modelId="{4B582C8A-F2C8-4ADC-9FE4-E0406961F1E1}" srcId="{AD076AE3-38D5-491B-A08F-5BD585B98DFB}" destId="{0CFE9F0F-B3A0-4484-9E14-E4041E530D00}" srcOrd="0" destOrd="0" parTransId="{769411D5-A1CA-4B61-80F7-43FCC9543201}" sibTransId="{C774C715-586F-4C5F-A707-628CBFDB3D42}"/>
    <dgm:cxn modelId="{361FCA9E-78FC-4E07-9724-0094F4E9DFE5}" srcId="{D0559AB1-7259-4FE1-BEA0-44CF4FAE6B87}" destId="{00F10DFE-9A74-48D0-9F6A-3DD8D273DD22}" srcOrd="0" destOrd="0" parTransId="{0902C6C7-5D5E-42E3-9BAF-6216584D3E86}" sibTransId="{D65DAE65-A33F-4908-B4D2-572A7455FA06}"/>
    <dgm:cxn modelId="{9A3F23B7-EC4A-4208-A40B-0890DB246771}" type="presOf" srcId="{AD076AE3-38D5-491B-A08F-5BD585B98DFB}" destId="{8E15C151-CA93-437C-A3A5-B5C03CE67F62}" srcOrd="0" destOrd="0" presId="urn:microsoft.com/office/officeart/2011/layout/TabList"/>
    <dgm:cxn modelId="{D0974DB9-4544-47A8-A2B0-8FDEE2FC2FFC}" type="presOf" srcId="{0CFE9F0F-B3A0-4484-9E14-E4041E530D00}" destId="{48DFBC11-8A23-4503-B60D-E50CB9A1FB9E}" srcOrd="0" destOrd="0" presId="urn:microsoft.com/office/officeart/2011/layout/TabList"/>
    <dgm:cxn modelId="{ECF23CC5-DDAB-470A-90BC-EF43F8EE3F3B}" type="presOf" srcId="{00F10DFE-9A74-48D0-9F6A-3DD8D273DD22}" destId="{E9088383-EE07-4CD9-AC6F-075B1A4258A5}" srcOrd="0" destOrd="0" presId="urn:microsoft.com/office/officeart/2011/layout/TabList"/>
    <dgm:cxn modelId="{5CFBC0D9-5208-4C3D-8D0E-7CD7BC2C0706}" type="presOf" srcId="{D0559AB1-7259-4FE1-BEA0-44CF4FAE6B87}" destId="{5420A5E1-4C10-4021-ACDE-D856EA614EB1}" srcOrd="0" destOrd="0" presId="urn:microsoft.com/office/officeart/2011/layout/TabList"/>
    <dgm:cxn modelId="{4556CBFD-F3FC-4AEA-9537-D63663285710}" srcId="{0CB7716F-CCC8-472B-82D6-8C3FFFC5F2F2}" destId="{4D5E9B7D-576B-453A-9802-6BA66791C777}" srcOrd="0" destOrd="0" parTransId="{4E72ABB7-A415-4625-806C-8E3128566DC3}" sibTransId="{25A0B48E-967B-4B62-B4CA-E4079AA57770}"/>
    <dgm:cxn modelId="{E77977A6-8BF6-495A-B374-130C0A45DB94}" type="presParOf" srcId="{5420A5E1-4C10-4021-ACDE-D856EA614EB1}" destId="{FC4058E7-BB70-4D65-8353-4827F8413F9E}" srcOrd="0" destOrd="0" presId="urn:microsoft.com/office/officeart/2011/layout/TabList"/>
    <dgm:cxn modelId="{7BEFB1A9-FF79-490A-A5B5-6285D1C63316}" type="presParOf" srcId="{FC4058E7-BB70-4D65-8353-4827F8413F9E}" destId="{40FA6E9F-E2C1-409A-9C19-1FF27B0CEBC7}" srcOrd="0" destOrd="0" presId="urn:microsoft.com/office/officeart/2011/layout/TabList"/>
    <dgm:cxn modelId="{DC13968A-6A75-4141-9F6A-D8B024C4C385}" type="presParOf" srcId="{FC4058E7-BB70-4D65-8353-4827F8413F9E}" destId="{E9088383-EE07-4CD9-AC6F-075B1A4258A5}" srcOrd="1" destOrd="0" presId="urn:microsoft.com/office/officeart/2011/layout/TabList"/>
    <dgm:cxn modelId="{64A89906-051F-4792-B308-73EB135CBDF4}" type="presParOf" srcId="{FC4058E7-BB70-4D65-8353-4827F8413F9E}" destId="{3CAA4835-92D9-4FB0-B200-95CF56E13C69}" srcOrd="2" destOrd="0" presId="urn:microsoft.com/office/officeart/2011/layout/TabList"/>
    <dgm:cxn modelId="{C93CFA30-0A5E-463A-9609-03FBFDFF0F6C}" type="presParOf" srcId="{5420A5E1-4C10-4021-ACDE-D856EA614EB1}" destId="{D74020E2-45D4-462E-AAE4-553C6452A92C}" srcOrd="1" destOrd="0" presId="urn:microsoft.com/office/officeart/2011/layout/TabList"/>
    <dgm:cxn modelId="{1C0A5E3A-D651-46A5-8A67-6CDBB0DE187E}" type="presParOf" srcId="{5420A5E1-4C10-4021-ACDE-D856EA614EB1}" destId="{589AF751-6B16-450A-ACFE-F420B4AF801F}" srcOrd="2" destOrd="0" presId="urn:microsoft.com/office/officeart/2011/layout/TabList"/>
    <dgm:cxn modelId="{47B39F59-E509-4D4D-B03D-E29DCE2ECE44}" type="presParOf" srcId="{589AF751-6B16-450A-ACFE-F420B4AF801F}" destId="{48DFBC11-8A23-4503-B60D-E50CB9A1FB9E}" srcOrd="0" destOrd="0" presId="urn:microsoft.com/office/officeart/2011/layout/TabList"/>
    <dgm:cxn modelId="{3320202A-1B1F-4E39-B438-57D745A35CF8}" type="presParOf" srcId="{589AF751-6B16-450A-ACFE-F420B4AF801F}" destId="{8E15C151-CA93-437C-A3A5-B5C03CE67F62}" srcOrd="1" destOrd="0" presId="urn:microsoft.com/office/officeart/2011/layout/TabList"/>
    <dgm:cxn modelId="{72ACB3C5-9858-4B80-AE60-02B6D3B4D8B4}" type="presParOf" srcId="{589AF751-6B16-450A-ACFE-F420B4AF801F}" destId="{FE818AE7-5CB7-4D70-B449-DC09C940ED75}" srcOrd="2" destOrd="0" presId="urn:microsoft.com/office/officeart/2011/layout/TabList"/>
    <dgm:cxn modelId="{605CDA1E-54BF-4D9D-9880-0F8D08460FCB}" type="presParOf" srcId="{5420A5E1-4C10-4021-ACDE-D856EA614EB1}" destId="{CA45B184-BB2C-478B-A1CE-DA0CB3597F91}" srcOrd="3" destOrd="0" presId="urn:microsoft.com/office/officeart/2011/layout/TabList"/>
    <dgm:cxn modelId="{A7F07EE1-E905-4660-9728-4B0FC8657E78}" type="presParOf" srcId="{5420A5E1-4C10-4021-ACDE-D856EA614EB1}" destId="{34F602E2-CBB1-46F3-9B1F-F65D0D1A59C7}" srcOrd="4" destOrd="0" presId="urn:microsoft.com/office/officeart/2011/layout/TabList"/>
    <dgm:cxn modelId="{CFB3E148-4083-4CA1-A481-5B6FBD4E6801}" type="presParOf" srcId="{34F602E2-CBB1-46F3-9B1F-F65D0D1A59C7}" destId="{17FB37A0-BFA2-4D23-8439-F294C49A611A}" srcOrd="0" destOrd="0" presId="urn:microsoft.com/office/officeart/2011/layout/TabList"/>
    <dgm:cxn modelId="{1CF4EB42-DEB5-4135-B43F-3831C1281E01}" type="presParOf" srcId="{34F602E2-CBB1-46F3-9B1F-F65D0D1A59C7}" destId="{1940E679-38EB-442E-9A79-457E8171968F}" srcOrd="1" destOrd="0" presId="urn:microsoft.com/office/officeart/2011/layout/TabList"/>
    <dgm:cxn modelId="{958F18A8-1FA2-48BA-BCBF-D5518FE07C86}" type="presParOf" srcId="{34F602E2-CBB1-46F3-9B1F-F65D0D1A59C7}" destId="{4425BC96-6D4B-434A-9B17-B23D602B781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2E176C-63C0-470E-A0F2-96C112F6CC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801FF0-6F09-4E27-B95E-E8889FE3DA13}">
      <dgm:prSet phldrT="[Text]"/>
      <dgm:spPr/>
      <dgm:t>
        <a:bodyPr/>
        <a:lstStyle/>
        <a:p>
          <a:r>
            <a:rPr lang="en-US" b="0" i="0" dirty="0"/>
            <a:t>Balking Design Pattern is a valuable tool for improving efficiency and avoiding unnecessary work in certain scenarios.</a:t>
          </a:r>
          <a:endParaRPr lang="en-US" dirty="0"/>
        </a:p>
      </dgm:t>
    </dgm:pt>
    <dgm:pt modelId="{547F3865-75E7-4C38-BBCD-AE73CF89BF92}" type="parTrans" cxnId="{7443A79A-FDDD-4E39-B2B3-32A45E9F6807}">
      <dgm:prSet/>
      <dgm:spPr/>
      <dgm:t>
        <a:bodyPr/>
        <a:lstStyle/>
        <a:p>
          <a:endParaRPr lang="en-US"/>
        </a:p>
      </dgm:t>
    </dgm:pt>
    <dgm:pt modelId="{6A71D9A0-C40C-4B50-AF9C-982C90100792}" type="sibTrans" cxnId="{7443A79A-FDDD-4E39-B2B3-32A45E9F6807}">
      <dgm:prSet/>
      <dgm:spPr/>
      <dgm:t>
        <a:bodyPr/>
        <a:lstStyle/>
        <a:p>
          <a:endParaRPr lang="en-US"/>
        </a:p>
      </dgm:t>
    </dgm:pt>
    <dgm:pt modelId="{90122272-767C-4108-B8B1-D70DFF0E6431}">
      <dgm:prSet phldrT="[Text]"/>
      <dgm:spPr/>
      <dgm:t>
        <a:bodyPr/>
        <a:lstStyle/>
        <a:p>
          <a:r>
            <a:rPr lang="en-US" b="0" i="0" dirty="0"/>
            <a:t>Careful consideration of use cases and potential drawbacks is essential for effective implementation.</a:t>
          </a:r>
          <a:endParaRPr lang="en-US" dirty="0"/>
        </a:p>
      </dgm:t>
    </dgm:pt>
    <dgm:pt modelId="{8F495E87-D229-4387-AF94-0A0346CF8925}" type="sibTrans" cxnId="{86092265-E326-40A1-A999-6E4F17B4BA3E}">
      <dgm:prSet/>
      <dgm:spPr/>
      <dgm:t>
        <a:bodyPr/>
        <a:lstStyle/>
        <a:p>
          <a:endParaRPr lang="en-US"/>
        </a:p>
      </dgm:t>
    </dgm:pt>
    <dgm:pt modelId="{CD6B5647-D5C6-49B9-8870-44E256CE4FA8}" type="parTrans" cxnId="{86092265-E326-40A1-A999-6E4F17B4BA3E}">
      <dgm:prSet/>
      <dgm:spPr/>
      <dgm:t>
        <a:bodyPr/>
        <a:lstStyle/>
        <a:p>
          <a:endParaRPr lang="en-US"/>
        </a:p>
      </dgm:t>
    </dgm:pt>
    <dgm:pt modelId="{E8365D49-8580-436D-BEFC-B580E9E9F20D}" type="pres">
      <dgm:prSet presAssocID="{CA2E176C-63C0-470E-A0F2-96C112F6CCE7}" presName="linear" presStyleCnt="0">
        <dgm:presLayoutVars>
          <dgm:animLvl val="lvl"/>
          <dgm:resizeHandles val="exact"/>
        </dgm:presLayoutVars>
      </dgm:prSet>
      <dgm:spPr/>
    </dgm:pt>
    <dgm:pt modelId="{A57009E1-C646-4C50-BB2B-F137348FE460}" type="pres">
      <dgm:prSet presAssocID="{8F801FF0-6F09-4E27-B95E-E8889FE3D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94436D-AC45-4D27-85CF-F7BE7C158883}" type="pres">
      <dgm:prSet presAssocID="{6A71D9A0-C40C-4B50-AF9C-982C90100792}" presName="spacer" presStyleCnt="0"/>
      <dgm:spPr/>
    </dgm:pt>
    <dgm:pt modelId="{65402DCF-A5C6-4015-A65E-AD1DB4C023EF}" type="pres">
      <dgm:prSet presAssocID="{90122272-767C-4108-B8B1-D70DFF0E64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092265-E326-40A1-A999-6E4F17B4BA3E}" srcId="{CA2E176C-63C0-470E-A0F2-96C112F6CCE7}" destId="{90122272-767C-4108-B8B1-D70DFF0E6431}" srcOrd="1" destOrd="0" parTransId="{CD6B5647-D5C6-49B9-8870-44E256CE4FA8}" sibTransId="{8F495E87-D229-4387-AF94-0A0346CF8925}"/>
    <dgm:cxn modelId="{4665B977-778F-4304-9E7F-3A457765FCA1}" type="presOf" srcId="{CA2E176C-63C0-470E-A0F2-96C112F6CCE7}" destId="{E8365D49-8580-436D-BEFC-B580E9E9F20D}" srcOrd="0" destOrd="0" presId="urn:microsoft.com/office/officeart/2005/8/layout/vList2"/>
    <dgm:cxn modelId="{F538EE7E-563F-470A-8468-14ED421FC478}" type="presOf" srcId="{8F801FF0-6F09-4E27-B95E-E8889FE3DA13}" destId="{A57009E1-C646-4C50-BB2B-F137348FE460}" srcOrd="0" destOrd="0" presId="urn:microsoft.com/office/officeart/2005/8/layout/vList2"/>
    <dgm:cxn modelId="{7443A79A-FDDD-4E39-B2B3-32A45E9F6807}" srcId="{CA2E176C-63C0-470E-A0F2-96C112F6CCE7}" destId="{8F801FF0-6F09-4E27-B95E-E8889FE3DA13}" srcOrd="0" destOrd="0" parTransId="{547F3865-75E7-4C38-BBCD-AE73CF89BF92}" sibTransId="{6A71D9A0-C40C-4B50-AF9C-982C90100792}"/>
    <dgm:cxn modelId="{5F3CEBCC-B79E-4D7D-8FB6-29A195E4F120}" type="presOf" srcId="{90122272-767C-4108-B8B1-D70DFF0E6431}" destId="{65402DCF-A5C6-4015-A65E-AD1DB4C023EF}" srcOrd="0" destOrd="0" presId="urn:microsoft.com/office/officeart/2005/8/layout/vList2"/>
    <dgm:cxn modelId="{A34F4C94-C177-43BB-A7F8-FDBFD9EB498C}" type="presParOf" srcId="{E8365D49-8580-436D-BEFC-B580E9E9F20D}" destId="{A57009E1-C646-4C50-BB2B-F137348FE460}" srcOrd="0" destOrd="0" presId="urn:microsoft.com/office/officeart/2005/8/layout/vList2"/>
    <dgm:cxn modelId="{E6AA8F67-D215-4491-AA2A-0B1AB7C5ED59}" type="presParOf" srcId="{E8365D49-8580-436D-BEFC-B580E9E9F20D}" destId="{5B94436D-AC45-4D27-85CF-F7BE7C158883}" srcOrd="1" destOrd="0" presId="urn:microsoft.com/office/officeart/2005/8/layout/vList2"/>
    <dgm:cxn modelId="{9ACD404E-E3AF-4A57-9064-D735135811CA}" type="presParOf" srcId="{E8365D49-8580-436D-BEFC-B580E9E9F20D}" destId="{65402DCF-A5C6-4015-A65E-AD1DB4C023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2673-0907-4C20-BB0C-7FB2DCD7557D}">
      <dsp:nvSpPr>
        <dsp:cNvPr id="0" name=""/>
        <dsp:cNvSpPr/>
      </dsp:nvSpPr>
      <dsp:spPr>
        <a:xfrm>
          <a:off x="0" y="10823"/>
          <a:ext cx="481053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Washing-Machine Example</a:t>
          </a:r>
          <a:endParaRPr lang="en-US" sz="2700" kern="1200"/>
        </a:p>
      </dsp:txBody>
      <dsp:txXfrm>
        <a:off x="0" y="10823"/>
        <a:ext cx="4810539" cy="777600"/>
      </dsp:txXfrm>
    </dsp:sp>
    <dsp:sp modelId="{288BD3E1-91A1-42B7-90CC-D643768B3BFD}">
      <dsp:nvSpPr>
        <dsp:cNvPr id="0" name=""/>
        <dsp:cNvSpPr/>
      </dsp:nvSpPr>
      <dsp:spPr>
        <a:xfrm>
          <a:off x="0" y="788423"/>
          <a:ext cx="4810539" cy="4150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i="0" kern="1200"/>
            <a:t>Scenario: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dirty="0"/>
            <a:t>A Washing-Machine with two states: ENABLED and WASHING.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Transition between states using a thread-safe method.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Balking mechanism to avoid unnecessary washing if the machine is already in the process.</a:t>
          </a:r>
          <a:endParaRPr lang="en-US" sz="2700" kern="1200"/>
        </a:p>
      </dsp:txBody>
      <dsp:txXfrm>
        <a:off x="0" y="788423"/>
        <a:ext cx="4810539" cy="4150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B52F9-45A0-4D6D-AAE1-D795E1F28791}">
      <dsp:nvSpPr>
        <dsp:cNvPr id="0" name=""/>
        <dsp:cNvSpPr/>
      </dsp:nvSpPr>
      <dsp:spPr>
        <a:xfrm>
          <a:off x="0" y="62692"/>
          <a:ext cx="7615582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0" kern="1200" dirty="0"/>
            <a:t>Efficient Resource Usage: </a:t>
          </a:r>
          <a:r>
            <a:rPr lang="en-US" sz="2800" b="0" i="0" kern="1200" dirty="0"/>
            <a:t>Avoids unnecessary work or resource usage when preconditions are not met.</a:t>
          </a:r>
          <a:endParaRPr lang="en-US" sz="2800" kern="1200" dirty="0"/>
        </a:p>
      </dsp:txBody>
      <dsp:txXfrm>
        <a:off x="71965" y="134657"/>
        <a:ext cx="7471652" cy="1330270"/>
      </dsp:txXfrm>
    </dsp:sp>
    <dsp:sp modelId="{5ED4FCCB-2865-476F-B430-ACC970972068}">
      <dsp:nvSpPr>
        <dsp:cNvPr id="0" name=""/>
        <dsp:cNvSpPr/>
      </dsp:nvSpPr>
      <dsp:spPr>
        <a:xfrm>
          <a:off x="0" y="1617532"/>
          <a:ext cx="7615582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0" kern="1200" dirty="0"/>
            <a:t>Simplicity: </a:t>
          </a:r>
          <a:r>
            <a:rPr lang="en-US" sz="2800" b="0" i="0" kern="1200" dirty="0"/>
            <a:t>Clear separation of concerns between checking preconditions and executing actions.</a:t>
          </a:r>
          <a:endParaRPr lang="en-US" sz="2800" kern="1200" dirty="0"/>
        </a:p>
      </dsp:txBody>
      <dsp:txXfrm>
        <a:off x="71965" y="1689497"/>
        <a:ext cx="7471652" cy="1330270"/>
      </dsp:txXfrm>
    </dsp:sp>
    <dsp:sp modelId="{6DBF74A3-8B44-45BD-AA03-F873502312AB}">
      <dsp:nvSpPr>
        <dsp:cNvPr id="0" name=""/>
        <dsp:cNvSpPr/>
      </dsp:nvSpPr>
      <dsp:spPr>
        <a:xfrm>
          <a:off x="0" y="3172373"/>
          <a:ext cx="7615582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Prevents Redundant Work: </a:t>
          </a:r>
          <a:r>
            <a:rPr lang="en-US" sz="2800" b="0" i="0" kern="1200" dirty="0"/>
            <a:t>Avoids execution of redundant or ineffective actions, leading to more efficient processing.</a:t>
          </a:r>
          <a:endParaRPr lang="en-US" sz="2800" kern="1200" dirty="0"/>
        </a:p>
      </dsp:txBody>
      <dsp:txXfrm>
        <a:off x="71965" y="3244338"/>
        <a:ext cx="7471652" cy="1330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B52F9-45A0-4D6D-AAE1-D795E1F28791}">
      <dsp:nvSpPr>
        <dsp:cNvPr id="0" name=""/>
        <dsp:cNvSpPr/>
      </dsp:nvSpPr>
      <dsp:spPr>
        <a:xfrm>
          <a:off x="0" y="62692"/>
          <a:ext cx="7615582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0" kern="1200" dirty="0"/>
            <a:t>Potential for Missed Opportunities: </a:t>
          </a:r>
          <a:r>
            <a:rPr lang="en-US" sz="2800" b="0" i="0" kern="1200" dirty="0"/>
            <a:t>May cause an object to miss opportunities if it becomes overly cautious about system state.</a:t>
          </a:r>
          <a:endParaRPr lang="en-US" sz="2800" kern="1200" dirty="0"/>
        </a:p>
      </dsp:txBody>
      <dsp:txXfrm>
        <a:off x="71965" y="134657"/>
        <a:ext cx="7471652" cy="1330270"/>
      </dsp:txXfrm>
    </dsp:sp>
    <dsp:sp modelId="{5ED4FCCB-2865-476F-B430-ACC970972068}">
      <dsp:nvSpPr>
        <dsp:cNvPr id="0" name=""/>
        <dsp:cNvSpPr/>
      </dsp:nvSpPr>
      <dsp:spPr>
        <a:xfrm>
          <a:off x="0" y="1617532"/>
          <a:ext cx="7615582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0" kern="1200" dirty="0"/>
            <a:t>Complexity in Asynchronous Systems: </a:t>
          </a:r>
          <a:r>
            <a:rPr lang="en-US" sz="2800" b="0" i="0" kern="1200" dirty="0"/>
            <a:t>Can be more complex in asynchronous systems; proper synchronization is needed.</a:t>
          </a:r>
          <a:endParaRPr lang="en-US" sz="2800" kern="1200" dirty="0"/>
        </a:p>
      </dsp:txBody>
      <dsp:txXfrm>
        <a:off x="71965" y="1689497"/>
        <a:ext cx="7471652" cy="1330270"/>
      </dsp:txXfrm>
    </dsp:sp>
    <dsp:sp modelId="{6DBF74A3-8B44-45BD-AA03-F873502312AB}">
      <dsp:nvSpPr>
        <dsp:cNvPr id="0" name=""/>
        <dsp:cNvSpPr/>
      </dsp:nvSpPr>
      <dsp:spPr>
        <a:xfrm>
          <a:off x="0" y="3172373"/>
          <a:ext cx="7615582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Maintenance Challenges: </a:t>
          </a:r>
          <a:r>
            <a:rPr lang="en-US" sz="2800" b="0" i="0" kern="1200" dirty="0"/>
            <a:t>Logic may become scattered and difficult to maintain if not implemented carefully.</a:t>
          </a:r>
          <a:endParaRPr lang="en-US" sz="2800" kern="1200" dirty="0"/>
        </a:p>
      </dsp:txBody>
      <dsp:txXfrm>
        <a:off x="71965" y="3244338"/>
        <a:ext cx="7471652" cy="1330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5BC96-6D4B-434A-9B17-B23D602B781A}">
      <dsp:nvSpPr>
        <dsp:cNvPr id="0" name=""/>
        <dsp:cNvSpPr/>
      </dsp:nvSpPr>
      <dsp:spPr>
        <a:xfrm>
          <a:off x="0" y="4624854"/>
          <a:ext cx="6475896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18AE7-5CB7-4D70-B449-DC09C940ED75}">
      <dsp:nvSpPr>
        <dsp:cNvPr id="0" name=""/>
        <dsp:cNvSpPr/>
      </dsp:nvSpPr>
      <dsp:spPr>
        <a:xfrm>
          <a:off x="0" y="3058424"/>
          <a:ext cx="6475896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A4835-92D9-4FB0-B200-95CF56E13C69}">
      <dsp:nvSpPr>
        <dsp:cNvPr id="0" name=""/>
        <dsp:cNvSpPr/>
      </dsp:nvSpPr>
      <dsp:spPr>
        <a:xfrm>
          <a:off x="0" y="1491994"/>
          <a:ext cx="6475896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A6E9F-E2C1-409A-9C19-1FF27B0CEBC7}">
      <dsp:nvSpPr>
        <dsp:cNvPr id="0" name=""/>
        <dsp:cNvSpPr/>
      </dsp:nvSpPr>
      <dsp:spPr>
        <a:xfrm>
          <a:off x="1683732" y="155"/>
          <a:ext cx="4792163" cy="149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 </a:t>
          </a:r>
          <a:r>
            <a:rPr lang="en-US" sz="2000" b="0" i="0" kern="1200" dirty="0"/>
            <a:t>Suited for scenarios where certain actions should be delayed or avoided based on the current system state.</a:t>
          </a:r>
          <a:endParaRPr lang="en-US" sz="2000" kern="1200" dirty="0"/>
        </a:p>
      </dsp:txBody>
      <dsp:txXfrm>
        <a:off x="1683732" y="155"/>
        <a:ext cx="4792163" cy="1491838"/>
      </dsp:txXfrm>
    </dsp:sp>
    <dsp:sp modelId="{E9088383-EE07-4CD9-AC6F-075B1A4258A5}">
      <dsp:nvSpPr>
        <dsp:cNvPr id="0" name=""/>
        <dsp:cNvSpPr/>
      </dsp:nvSpPr>
      <dsp:spPr>
        <a:xfrm>
          <a:off x="0" y="155"/>
          <a:ext cx="1683732" cy="14918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Case Dependent:</a:t>
          </a:r>
        </a:p>
      </dsp:txBody>
      <dsp:txXfrm>
        <a:off x="72839" y="72994"/>
        <a:ext cx="1538054" cy="1418999"/>
      </dsp:txXfrm>
    </dsp:sp>
    <dsp:sp modelId="{48DFBC11-8A23-4503-B60D-E50CB9A1FB9E}">
      <dsp:nvSpPr>
        <dsp:cNvPr id="0" name=""/>
        <dsp:cNvSpPr/>
      </dsp:nvSpPr>
      <dsp:spPr>
        <a:xfrm>
          <a:off x="1683732" y="1566585"/>
          <a:ext cx="4792163" cy="149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Useful for avoiding resource-intensive operations when conditions for success are not met.</a:t>
          </a:r>
          <a:endParaRPr lang="en-US" sz="2000" kern="1200" dirty="0"/>
        </a:p>
      </dsp:txBody>
      <dsp:txXfrm>
        <a:off x="1683732" y="1566585"/>
        <a:ext cx="4792163" cy="1491838"/>
      </dsp:txXfrm>
    </dsp:sp>
    <dsp:sp modelId="{8E15C151-CA93-437C-A3A5-B5C03CE67F62}">
      <dsp:nvSpPr>
        <dsp:cNvPr id="0" name=""/>
        <dsp:cNvSpPr/>
      </dsp:nvSpPr>
      <dsp:spPr>
        <a:xfrm>
          <a:off x="0" y="1566585"/>
          <a:ext cx="1683732" cy="14918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Resource-Intensive Operations:</a:t>
          </a:r>
          <a:endParaRPr lang="en-US" sz="2000" kern="1200" dirty="0"/>
        </a:p>
      </dsp:txBody>
      <dsp:txXfrm>
        <a:off x="72839" y="1639424"/>
        <a:ext cx="1538054" cy="1418999"/>
      </dsp:txXfrm>
    </dsp:sp>
    <dsp:sp modelId="{17FB37A0-BFA2-4D23-8439-F294C49A611A}">
      <dsp:nvSpPr>
        <dsp:cNvPr id="0" name=""/>
        <dsp:cNvSpPr/>
      </dsp:nvSpPr>
      <dsp:spPr>
        <a:xfrm>
          <a:off x="1683732" y="3133015"/>
          <a:ext cx="4792163" cy="149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Applicable in event-driven systems to delay or skip actions based on specific events.</a:t>
          </a:r>
          <a:endParaRPr lang="en-US" sz="2000" kern="1200" dirty="0"/>
        </a:p>
      </dsp:txBody>
      <dsp:txXfrm>
        <a:off x="1683732" y="3133015"/>
        <a:ext cx="4792163" cy="1491838"/>
      </dsp:txXfrm>
    </dsp:sp>
    <dsp:sp modelId="{1940E679-38EB-442E-9A79-457E8171968F}">
      <dsp:nvSpPr>
        <dsp:cNvPr id="0" name=""/>
        <dsp:cNvSpPr/>
      </dsp:nvSpPr>
      <dsp:spPr>
        <a:xfrm>
          <a:off x="0" y="3133015"/>
          <a:ext cx="1683732" cy="14918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Event-Driven Systems:</a:t>
          </a:r>
          <a:endParaRPr lang="en-US" sz="2000" kern="1200" dirty="0"/>
        </a:p>
      </dsp:txBody>
      <dsp:txXfrm>
        <a:off x="72839" y="3205854"/>
        <a:ext cx="1538054" cy="1418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009E1-C646-4C50-BB2B-F137348FE460}">
      <dsp:nvSpPr>
        <dsp:cNvPr id="0" name=""/>
        <dsp:cNvSpPr/>
      </dsp:nvSpPr>
      <dsp:spPr>
        <a:xfrm>
          <a:off x="0" y="75848"/>
          <a:ext cx="6881918" cy="2375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Balking Design Pattern is a valuable tool for improving efficiency and avoiding unnecessary work in certain scenarios.</a:t>
          </a:r>
          <a:endParaRPr lang="en-US" sz="3500" kern="1200" dirty="0"/>
        </a:p>
      </dsp:txBody>
      <dsp:txXfrm>
        <a:off x="115943" y="191791"/>
        <a:ext cx="6650032" cy="2143213"/>
      </dsp:txXfrm>
    </dsp:sp>
    <dsp:sp modelId="{65402DCF-A5C6-4015-A65E-AD1DB4C023EF}">
      <dsp:nvSpPr>
        <dsp:cNvPr id="0" name=""/>
        <dsp:cNvSpPr/>
      </dsp:nvSpPr>
      <dsp:spPr>
        <a:xfrm>
          <a:off x="0" y="2551747"/>
          <a:ext cx="6881918" cy="2375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Careful consideration of use cases and potential drawbacks is essential for effective implementation.</a:t>
          </a:r>
          <a:endParaRPr lang="en-US" sz="3500" kern="1200" dirty="0"/>
        </a:p>
      </dsp:txBody>
      <dsp:txXfrm>
        <a:off x="115943" y="2667690"/>
        <a:ext cx="6650032" cy="2143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3262"/>
            <a:ext cx="12191980" cy="68579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692575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Balking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4579351"/>
            <a:ext cx="10993546" cy="158607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7CEBFF"/>
                </a:solidFill>
              </a:rPr>
              <a:t>Group members:  </a:t>
            </a:r>
          </a:p>
          <a:p>
            <a:r>
              <a:rPr lang="en-US" sz="2600" dirty="0">
                <a:solidFill>
                  <a:srgbClr val="00B0F0"/>
                </a:solidFill>
              </a:rPr>
              <a:t>Abubakar            </a:t>
            </a:r>
          </a:p>
          <a:p>
            <a:r>
              <a:rPr lang="en-US" sz="2600" dirty="0">
                <a:solidFill>
                  <a:srgbClr val="00B0F0"/>
                </a:solidFill>
              </a:rPr>
              <a:t>Yasin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7FAB-B0DA-496A-981A-798EBA68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r>
              <a:rPr lang="en-US" sz="1600" dirty="0"/>
              <a:t> it is a behavioral pattern in software design.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7F00F-3C6B-4B35-8D63-A279991859A4}"/>
              </a:ext>
            </a:extLst>
          </p:cNvPr>
          <p:cNvSpPr txBox="1"/>
          <p:nvPr/>
        </p:nvSpPr>
        <p:spPr>
          <a:xfrm>
            <a:off x="463826" y="2199861"/>
            <a:ext cx="53141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Intent: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Prevent an object from performing an action unless specific preconditions.</a:t>
            </a:r>
          </a:p>
          <a:p>
            <a:pPr algn="justLow"/>
            <a:endParaRPr lang="en-US" sz="3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Often used in scenarios where actions need to be delayed or avoided based on the current system state.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F550-A877-420F-A7C3-9CE7A7A2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84" y="1803682"/>
            <a:ext cx="5707490" cy="50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Washing-machine scenario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FCD710-8D82-4CE2-BA34-C2B47B0CF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729920"/>
              </p:ext>
            </p:extLst>
          </p:nvPr>
        </p:nvGraphicFramePr>
        <p:xfrm>
          <a:off x="437322" y="1908313"/>
          <a:ext cx="4810540" cy="49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Content Placeholder 4" descr="Charts">
            <a:extLst>
              <a:ext uri="{FF2B5EF4-FFF2-40B4-BE49-F238E27FC236}">
                <a16:creationId xmlns:a16="http://schemas.microsoft.com/office/drawing/2014/main" id="{A9D35967-0986-473A-AEFE-8F1C2E11E39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247862" y="1908313"/>
            <a:ext cx="6501930" cy="4949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CF3E40-9E36-420F-A5EA-3417B6819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863" y="1908312"/>
            <a:ext cx="3070152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FE13-7D1A-4FE4-9A7D-B9E8B48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Balking Design Pattern - Structure diagram for washing-Machine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F9874-B0D8-4E39-9412-79CC6A0F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4" y="1715956"/>
            <a:ext cx="11187691" cy="49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E574-246E-414A-9DBD-C6696A43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Pros        of Balking Design Pattern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D8B65F8-47CC-4448-9D9C-9AD067E26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429084"/>
              </p:ext>
            </p:extLst>
          </p:nvPr>
        </p:nvGraphicFramePr>
        <p:xfrm>
          <a:off x="348975" y="1828799"/>
          <a:ext cx="7615582" cy="470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83DAFFF-C429-467D-943C-B949B643E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992" y="713687"/>
            <a:ext cx="1581371" cy="495369"/>
          </a:xfrm>
          <a:prstGeom prst="rect">
            <a:avLst/>
          </a:prstGeom>
        </p:spPr>
      </p:pic>
      <p:pic>
        <p:nvPicPr>
          <p:cNvPr id="16" name="Content Placeholder 4" descr="Charts">
            <a:extLst>
              <a:ext uri="{FF2B5EF4-FFF2-40B4-BE49-F238E27FC236}">
                <a16:creationId xmlns:a16="http://schemas.microsoft.com/office/drawing/2014/main" id="{290E650E-58BA-4CB8-B400-4AFFCC39E7C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964557" y="1828800"/>
            <a:ext cx="3763617" cy="47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A50E-396A-4535-A486-8D0FDFE4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                   of Balking Design Pattern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D7A16A-88B1-47A7-86AA-D1C9696BC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26556"/>
              </p:ext>
            </p:extLst>
          </p:nvPr>
        </p:nvGraphicFramePr>
        <p:xfrm>
          <a:off x="348975" y="1828799"/>
          <a:ext cx="7615582" cy="470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F1530E-4D11-4B88-95A9-63A6E2150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740" y="702156"/>
            <a:ext cx="1609950" cy="514422"/>
          </a:xfrm>
          <a:prstGeom prst="rect">
            <a:avLst/>
          </a:prstGeom>
        </p:spPr>
      </p:pic>
      <p:pic>
        <p:nvPicPr>
          <p:cNvPr id="8" name="Content Placeholder 4" descr="Charts">
            <a:extLst>
              <a:ext uri="{FF2B5EF4-FFF2-40B4-BE49-F238E27FC236}">
                <a16:creationId xmlns:a16="http://schemas.microsoft.com/office/drawing/2014/main" id="{59B402F2-8F33-42FE-A4C9-BFB56C98641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964557" y="1828800"/>
            <a:ext cx="3763617" cy="47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95CF-EB23-4BDA-94E1-E3C9A42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When to Use Balking Design Pattern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2C01BF5-853E-4BC9-889D-630F74365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759358"/>
              </p:ext>
            </p:extLst>
          </p:nvPr>
        </p:nvGraphicFramePr>
        <p:xfrm>
          <a:off x="388731" y="1842051"/>
          <a:ext cx="6475896" cy="4625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gital Connections">
            <a:extLst>
              <a:ext uri="{FF2B5EF4-FFF2-40B4-BE49-F238E27FC236}">
                <a16:creationId xmlns:a16="http://schemas.microsoft.com/office/drawing/2014/main" id="{732D250B-C906-46C9-9B6E-652BA6836CF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864628" y="1835433"/>
            <a:ext cx="4938642" cy="46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7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C3B9-B056-4CF1-B438-988CD22E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Digital Numbers">
            <a:extLst>
              <a:ext uri="{FF2B5EF4-FFF2-40B4-BE49-F238E27FC236}">
                <a16:creationId xmlns:a16="http://schemas.microsoft.com/office/drawing/2014/main" id="{9D1012C7-AC98-4132-BAEB-E280C0AE13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20030" y="1855304"/>
            <a:ext cx="11294891" cy="500269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251A765-8B45-4D02-9594-811650ADE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839895"/>
              </p:ext>
            </p:extLst>
          </p:nvPr>
        </p:nvGraphicFramePr>
        <p:xfrm>
          <a:off x="420031" y="1855304"/>
          <a:ext cx="6881918" cy="5002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131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005839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835" y="3505095"/>
            <a:ext cx="324101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yasinjamal2020</a:t>
            </a:r>
            <a:r>
              <a:rPr lang="en-US" dirty="0">
                <a:solidFill>
                  <a:schemeClr val="bg2"/>
                </a:solidFill>
              </a:rPr>
              <a:t>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8" name="Picture 17" descr="Digital Connections">
            <a:extLst>
              <a:ext uri="{FF2B5EF4-FFF2-40B4-BE49-F238E27FC236}">
                <a16:creationId xmlns:a16="http://schemas.microsoft.com/office/drawing/2014/main" id="{8E7EC313-30DA-4962-9C72-C785A4BB5D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446532" y="723899"/>
            <a:ext cx="7498617" cy="5666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DC4D9-D620-4009-BA5C-E3888951D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1" y="727456"/>
            <a:ext cx="7482127" cy="52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155</TotalTime>
  <Words>326</Words>
  <Application>Microsoft Office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Söhne</vt:lpstr>
      <vt:lpstr>Times New Roman</vt:lpstr>
      <vt:lpstr>Wingdings 2</vt:lpstr>
      <vt:lpstr>Custom</vt:lpstr>
      <vt:lpstr>Balking design pattern</vt:lpstr>
      <vt:lpstr>Introduction:  it is a behavioral pattern in software design.</vt:lpstr>
      <vt:lpstr>Washing-machine scenario</vt:lpstr>
      <vt:lpstr>Balking Design Pattern - Structure diagram for washing-Machine </vt:lpstr>
      <vt:lpstr>Pros        of Balking Design Pattern </vt:lpstr>
      <vt:lpstr>                   of Balking Design Pattern </vt:lpstr>
      <vt:lpstr>When to Use Balking Design Pattern </vt:lpstr>
      <vt:lpstr>Conclusion: 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Balking design</dc:title>
  <dc:creator>Yasin jamal</dc:creator>
  <cp:lastModifiedBy>Yasin jamal</cp:lastModifiedBy>
  <cp:revision>11</cp:revision>
  <dcterms:created xsi:type="dcterms:W3CDTF">2023-12-21T13:17:58Z</dcterms:created>
  <dcterms:modified xsi:type="dcterms:W3CDTF">2023-12-21T15:53:42Z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