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6" r:id="rId12"/>
    <p:sldId id="267" r:id="rId13"/>
    <p:sldId id="265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sv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svg"/><Relationship Id="rId9" Type="http://schemas.openxmlformats.org/officeDocument/2006/relationships/image" Target="../media/image46.pn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10" Type="http://schemas.openxmlformats.org/officeDocument/2006/relationships/image" Target="../media/image59.svg"/><Relationship Id="rId4" Type="http://schemas.openxmlformats.org/officeDocument/2006/relationships/image" Target="../media/image53.svg"/><Relationship Id="rId9" Type="http://schemas.openxmlformats.org/officeDocument/2006/relationships/image" Target="../media/image58.pn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sv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70.png"/><Relationship Id="rId7" Type="http://schemas.openxmlformats.org/officeDocument/2006/relationships/image" Target="../media/image48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svg"/><Relationship Id="rId1" Type="http://schemas.openxmlformats.org/officeDocument/2006/relationships/image" Target="../media/image74.png"/><Relationship Id="rId4" Type="http://schemas.openxmlformats.org/officeDocument/2006/relationships/image" Target="../media/image7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4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6.png"/><Relationship Id="rId3" Type="http://schemas.openxmlformats.org/officeDocument/2006/relationships/image" Target="../media/image28.png"/><Relationship Id="rId7" Type="http://schemas.openxmlformats.org/officeDocument/2006/relationships/image" Target="../media/image3.png"/><Relationship Id="rId12" Type="http://schemas.openxmlformats.org/officeDocument/2006/relationships/image" Target="../media/image35.svg"/><Relationship Id="rId2" Type="http://schemas.openxmlformats.org/officeDocument/2006/relationships/image" Target="../media/image10.svg"/><Relationship Id="rId1" Type="http://schemas.openxmlformats.org/officeDocument/2006/relationships/image" Target="../media/image27.png"/><Relationship Id="rId6" Type="http://schemas.openxmlformats.org/officeDocument/2006/relationships/image" Target="../media/image31.svg"/><Relationship Id="rId11" Type="http://schemas.openxmlformats.org/officeDocument/2006/relationships/image" Target="../media/image34.png"/><Relationship Id="rId5" Type="http://schemas.openxmlformats.org/officeDocument/2006/relationships/image" Target="../media/image30.png"/><Relationship Id="rId10" Type="http://schemas.openxmlformats.org/officeDocument/2006/relationships/image" Target="../media/image12.svg"/><Relationship Id="rId4" Type="http://schemas.openxmlformats.org/officeDocument/2006/relationships/image" Target="../media/image29.svg"/><Relationship Id="rId9" Type="http://schemas.openxmlformats.org/officeDocument/2006/relationships/image" Target="../media/image33.png"/><Relationship Id="rId14" Type="http://schemas.openxmlformats.org/officeDocument/2006/relationships/image" Target="../media/image37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sv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svg"/><Relationship Id="rId9" Type="http://schemas.openxmlformats.org/officeDocument/2006/relationships/image" Target="../media/image46.pn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10" Type="http://schemas.openxmlformats.org/officeDocument/2006/relationships/image" Target="../media/image59.svg"/><Relationship Id="rId4" Type="http://schemas.openxmlformats.org/officeDocument/2006/relationships/image" Target="../media/image53.svg"/><Relationship Id="rId9" Type="http://schemas.openxmlformats.org/officeDocument/2006/relationships/image" Target="../media/image58.pn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sv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70.png"/><Relationship Id="rId7" Type="http://schemas.openxmlformats.org/officeDocument/2006/relationships/image" Target="../media/image48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svg"/><Relationship Id="rId1" Type="http://schemas.openxmlformats.org/officeDocument/2006/relationships/image" Target="../media/image74.png"/><Relationship Id="rId4" Type="http://schemas.openxmlformats.org/officeDocument/2006/relationships/image" Target="../media/image7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4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6.png"/><Relationship Id="rId3" Type="http://schemas.openxmlformats.org/officeDocument/2006/relationships/image" Target="../media/image28.png"/><Relationship Id="rId7" Type="http://schemas.openxmlformats.org/officeDocument/2006/relationships/image" Target="../media/image3.png"/><Relationship Id="rId12" Type="http://schemas.openxmlformats.org/officeDocument/2006/relationships/image" Target="../media/image35.svg"/><Relationship Id="rId2" Type="http://schemas.openxmlformats.org/officeDocument/2006/relationships/image" Target="../media/image10.svg"/><Relationship Id="rId1" Type="http://schemas.openxmlformats.org/officeDocument/2006/relationships/image" Target="../media/image27.png"/><Relationship Id="rId6" Type="http://schemas.openxmlformats.org/officeDocument/2006/relationships/image" Target="../media/image31.svg"/><Relationship Id="rId11" Type="http://schemas.openxmlformats.org/officeDocument/2006/relationships/image" Target="../media/image34.png"/><Relationship Id="rId5" Type="http://schemas.openxmlformats.org/officeDocument/2006/relationships/image" Target="../media/image30.png"/><Relationship Id="rId10" Type="http://schemas.openxmlformats.org/officeDocument/2006/relationships/image" Target="../media/image12.svg"/><Relationship Id="rId4" Type="http://schemas.openxmlformats.org/officeDocument/2006/relationships/image" Target="../media/image29.svg"/><Relationship Id="rId9" Type="http://schemas.openxmlformats.org/officeDocument/2006/relationships/image" Target="../media/image33.png"/><Relationship Id="rId1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6C863F-D1A0-4B66-974A-33EDEBE15DF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42DF5D6-625D-40F6-83FD-AE9A10AF3F99}">
      <dgm:prSet/>
      <dgm:spPr/>
      <dgm:t>
        <a:bodyPr/>
        <a:lstStyle/>
        <a:p>
          <a:r>
            <a:rPr lang="en-GB" b="1" dirty="0"/>
            <a:t>Introduction to AWS Cost Management</a:t>
          </a:r>
          <a:br>
            <a:rPr lang="en-GB" b="1" dirty="0"/>
          </a:br>
          <a:endParaRPr lang="en-US" dirty="0"/>
        </a:p>
      </dgm:t>
    </dgm:pt>
    <dgm:pt modelId="{8C516022-9A26-4BA1-ADB7-043F1C4365E3}" type="parTrans" cxnId="{585430B0-5A0D-4930-A71F-621F25979741}">
      <dgm:prSet/>
      <dgm:spPr/>
      <dgm:t>
        <a:bodyPr/>
        <a:lstStyle/>
        <a:p>
          <a:endParaRPr lang="en-US"/>
        </a:p>
      </dgm:t>
    </dgm:pt>
    <dgm:pt modelId="{1FE0CAEA-4697-476E-9C54-CED9AE2147DC}" type="sibTrans" cxnId="{585430B0-5A0D-4930-A71F-621F25979741}">
      <dgm:prSet/>
      <dgm:spPr/>
      <dgm:t>
        <a:bodyPr/>
        <a:lstStyle/>
        <a:p>
          <a:endParaRPr lang="en-US"/>
        </a:p>
      </dgm:t>
    </dgm:pt>
    <dgm:pt modelId="{2C627F09-1308-43EB-ABBD-9223680B23B7}">
      <dgm:prSet/>
      <dgm:spPr/>
      <dgm:t>
        <a:bodyPr/>
        <a:lstStyle/>
        <a:p>
          <a:r>
            <a:rPr lang="en-GB" b="1"/>
            <a:t>Understanding AWS Pricing</a:t>
          </a:r>
          <a:br>
            <a:rPr lang="en-GB" b="1"/>
          </a:br>
          <a:endParaRPr lang="en-US"/>
        </a:p>
      </dgm:t>
    </dgm:pt>
    <dgm:pt modelId="{B931F1FF-EA81-4D7A-ACF1-C926650B9658}" type="parTrans" cxnId="{86CC4AFF-1D47-4B41-8BFC-6BE8C3119515}">
      <dgm:prSet/>
      <dgm:spPr/>
      <dgm:t>
        <a:bodyPr/>
        <a:lstStyle/>
        <a:p>
          <a:endParaRPr lang="en-US"/>
        </a:p>
      </dgm:t>
    </dgm:pt>
    <dgm:pt modelId="{E0CA6BFF-1417-4F07-9378-3C10A4906BF8}" type="sibTrans" cxnId="{86CC4AFF-1D47-4B41-8BFC-6BE8C3119515}">
      <dgm:prSet/>
      <dgm:spPr/>
      <dgm:t>
        <a:bodyPr/>
        <a:lstStyle/>
        <a:p>
          <a:endParaRPr lang="en-US"/>
        </a:p>
      </dgm:t>
    </dgm:pt>
    <dgm:pt modelId="{8FB7A7C0-488D-440D-9969-A47CF236C42B}">
      <dgm:prSet/>
      <dgm:spPr/>
      <dgm:t>
        <a:bodyPr/>
        <a:lstStyle/>
        <a:p>
          <a:r>
            <a:rPr lang="en-GB" b="1" dirty="0"/>
            <a:t>AWS Billing and Cost Management Tools</a:t>
          </a:r>
          <a:br>
            <a:rPr lang="en-GB" b="1" dirty="0"/>
          </a:br>
          <a:endParaRPr lang="en-US" dirty="0"/>
        </a:p>
      </dgm:t>
    </dgm:pt>
    <dgm:pt modelId="{E3B46E4E-FFDC-4C46-9908-7CE262A65B96}" type="parTrans" cxnId="{B67717D2-E30D-4497-91B2-4B9C9A668105}">
      <dgm:prSet/>
      <dgm:spPr/>
      <dgm:t>
        <a:bodyPr/>
        <a:lstStyle/>
        <a:p>
          <a:endParaRPr lang="en-US"/>
        </a:p>
      </dgm:t>
    </dgm:pt>
    <dgm:pt modelId="{C04DC8A6-A089-4CC3-8587-879A4FB32777}" type="sibTrans" cxnId="{B67717D2-E30D-4497-91B2-4B9C9A668105}">
      <dgm:prSet/>
      <dgm:spPr/>
      <dgm:t>
        <a:bodyPr/>
        <a:lstStyle/>
        <a:p>
          <a:endParaRPr lang="en-US"/>
        </a:p>
      </dgm:t>
    </dgm:pt>
    <dgm:pt modelId="{C66591B5-6B64-4D1C-AA2E-981C33AEAD14}">
      <dgm:prSet/>
      <dgm:spPr/>
      <dgm:t>
        <a:bodyPr/>
        <a:lstStyle/>
        <a:p>
          <a:r>
            <a:rPr lang="en-GB" b="1" dirty="0"/>
            <a:t>Cost Allocation and Tagging</a:t>
          </a:r>
          <a:br>
            <a:rPr lang="en-GB" b="1" dirty="0"/>
          </a:br>
          <a:br>
            <a:rPr lang="en-GB" b="1" dirty="0"/>
          </a:br>
          <a:r>
            <a:rPr lang="en-GB" b="1" dirty="0"/>
            <a:t>Creating and Managing Budgets</a:t>
          </a:r>
          <a:br>
            <a:rPr lang="en-GB" b="1" dirty="0"/>
          </a:br>
          <a:endParaRPr lang="en-US" dirty="0"/>
        </a:p>
      </dgm:t>
    </dgm:pt>
    <dgm:pt modelId="{005DE9FE-7CC4-4F41-856E-E978EEA9E810}" type="parTrans" cxnId="{86DAFEAA-B3D6-49F3-B6E1-81B4590258D7}">
      <dgm:prSet/>
      <dgm:spPr/>
      <dgm:t>
        <a:bodyPr/>
        <a:lstStyle/>
        <a:p>
          <a:endParaRPr lang="en-US"/>
        </a:p>
      </dgm:t>
    </dgm:pt>
    <dgm:pt modelId="{F25365B0-0112-4670-AF4D-5C0C48CE0971}" type="sibTrans" cxnId="{86DAFEAA-B3D6-49F3-B6E1-81B4590258D7}">
      <dgm:prSet/>
      <dgm:spPr/>
      <dgm:t>
        <a:bodyPr/>
        <a:lstStyle/>
        <a:p>
          <a:endParaRPr lang="en-US"/>
        </a:p>
      </dgm:t>
    </dgm:pt>
    <dgm:pt modelId="{C4A9A7EB-1A2A-41DD-9159-5DACFFCD6C1E}">
      <dgm:prSet/>
      <dgm:spPr/>
      <dgm:t>
        <a:bodyPr/>
        <a:lstStyle/>
        <a:p>
          <a:r>
            <a:rPr lang="en-GB" b="1" dirty="0"/>
            <a:t>Cost Optimization Strategies</a:t>
          </a:r>
          <a:br>
            <a:rPr lang="en-GB" b="1" dirty="0"/>
          </a:br>
          <a:endParaRPr lang="en-US" dirty="0"/>
        </a:p>
      </dgm:t>
    </dgm:pt>
    <dgm:pt modelId="{1E227BB4-BF81-4A65-A420-5FDF00F74641}" type="parTrans" cxnId="{24FD41FF-0AD6-4AFC-861E-C3F5FCA7F6F4}">
      <dgm:prSet/>
      <dgm:spPr/>
      <dgm:t>
        <a:bodyPr/>
        <a:lstStyle/>
        <a:p>
          <a:endParaRPr lang="en-US"/>
        </a:p>
      </dgm:t>
    </dgm:pt>
    <dgm:pt modelId="{030E155D-1201-4225-8D00-0D86F10C6852}" type="sibTrans" cxnId="{24FD41FF-0AD6-4AFC-861E-C3F5FCA7F6F4}">
      <dgm:prSet/>
      <dgm:spPr/>
      <dgm:t>
        <a:bodyPr/>
        <a:lstStyle/>
        <a:p>
          <a:endParaRPr lang="en-US"/>
        </a:p>
      </dgm:t>
    </dgm:pt>
    <dgm:pt modelId="{96FBB431-AC54-40CD-9864-220B6A30E6DE}">
      <dgm:prSet/>
      <dgm:spPr/>
      <dgm:t>
        <a:bodyPr/>
        <a:lstStyle/>
        <a:p>
          <a:r>
            <a:rPr lang="en-GB" b="1" dirty="0"/>
            <a:t>Monitoring and </a:t>
          </a:r>
          <a:r>
            <a:rPr lang="en-GB" b="1" dirty="0" err="1"/>
            <a:t>Analyzing</a:t>
          </a:r>
          <a:r>
            <a:rPr lang="en-GB" b="1" dirty="0"/>
            <a:t> Costs</a:t>
          </a:r>
          <a:br>
            <a:rPr lang="en-GB" b="1" dirty="0"/>
          </a:br>
          <a:endParaRPr lang="en-US" dirty="0"/>
        </a:p>
      </dgm:t>
    </dgm:pt>
    <dgm:pt modelId="{8EC79910-67F4-4545-90DD-DE4B58C8D8BB}" type="parTrans" cxnId="{56727674-3DAE-4295-9202-FC335398A222}">
      <dgm:prSet/>
      <dgm:spPr/>
      <dgm:t>
        <a:bodyPr/>
        <a:lstStyle/>
        <a:p>
          <a:endParaRPr lang="en-US"/>
        </a:p>
      </dgm:t>
    </dgm:pt>
    <dgm:pt modelId="{1C3DA2D7-914D-492B-9E52-C89D5A05D749}" type="sibTrans" cxnId="{56727674-3DAE-4295-9202-FC335398A222}">
      <dgm:prSet/>
      <dgm:spPr/>
      <dgm:t>
        <a:bodyPr/>
        <a:lstStyle/>
        <a:p>
          <a:endParaRPr lang="en-US"/>
        </a:p>
      </dgm:t>
    </dgm:pt>
    <dgm:pt modelId="{03E9F253-A05F-4F4A-A647-67D21AC4DAA7}">
      <dgm:prSet/>
      <dgm:spPr/>
      <dgm:t>
        <a:bodyPr/>
        <a:lstStyle/>
        <a:p>
          <a:r>
            <a:rPr lang="en-GB" b="1"/>
            <a:t>Leveraging Third-Party Tools</a:t>
          </a:r>
          <a:br>
            <a:rPr lang="en-GB" b="1"/>
          </a:br>
          <a:endParaRPr lang="en-US"/>
        </a:p>
      </dgm:t>
    </dgm:pt>
    <dgm:pt modelId="{E6F6F250-CFE6-4B33-A2DF-3174E1A50F82}" type="parTrans" cxnId="{C81DF010-2C2E-45DB-A8DF-D3E399166440}">
      <dgm:prSet/>
      <dgm:spPr/>
      <dgm:t>
        <a:bodyPr/>
        <a:lstStyle/>
        <a:p>
          <a:endParaRPr lang="en-US"/>
        </a:p>
      </dgm:t>
    </dgm:pt>
    <dgm:pt modelId="{0F20A29F-E191-4FBA-A280-69AE99B44B26}" type="sibTrans" cxnId="{C81DF010-2C2E-45DB-A8DF-D3E399166440}">
      <dgm:prSet/>
      <dgm:spPr/>
      <dgm:t>
        <a:bodyPr/>
        <a:lstStyle/>
        <a:p>
          <a:endParaRPr lang="en-US"/>
        </a:p>
      </dgm:t>
    </dgm:pt>
    <dgm:pt modelId="{14B79EE2-80F2-4921-8512-3EED5000CBE8}">
      <dgm:prSet/>
      <dgm:spPr/>
      <dgm:t>
        <a:bodyPr/>
        <a:lstStyle/>
        <a:p>
          <a:r>
            <a:rPr lang="en-GB" b="1"/>
            <a:t>Cost Management Best Practices</a:t>
          </a:r>
          <a:endParaRPr lang="en-US"/>
        </a:p>
      </dgm:t>
    </dgm:pt>
    <dgm:pt modelId="{EF172111-6769-4E0A-942E-048AEADE639B}" type="parTrans" cxnId="{6780C426-D4A1-4A14-967D-4DAB3DC93A3A}">
      <dgm:prSet/>
      <dgm:spPr/>
      <dgm:t>
        <a:bodyPr/>
        <a:lstStyle/>
        <a:p>
          <a:endParaRPr lang="en-US"/>
        </a:p>
      </dgm:t>
    </dgm:pt>
    <dgm:pt modelId="{FF681D2C-9C98-4CAE-B8FD-0FA2A9994860}" type="sibTrans" cxnId="{6780C426-D4A1-4A14-967D-4DAB3DC93A3A}">
      <dgm:prSet/>
      <dgm:spPr/>
      <dgm:t>
        <a:bodyPr/>
        <a:lstStyle/>
        <a:p>
          <a:endParaRPr lang="en-US"/>
        </a:p>
      </dgm:t>
    </dgm:pt>
    <dgm:pt modelId="{46F2DD2B-1032-4714-B0DB-3D528558C0FC}" type="pres">
      <dgm:prSet presAssocID="{D56C863F-D1A0-4B66-974A-33EDEBE15DFC}" presName="diagram" presStyleCnt="0">
        <dgm:presLayoutVars>
          <dgm:dir/>
          <dgm:resizeHandles val="exact"/>
        </dgm:presLayoutVars>
      </dgm:prSet>
      <dgm:spPr/>
    </dgm:pt>
    <dgm:pt modelId="{6ADB8838-03BB-4046-BFAC-BD5DC0EBE9D9}" type="pres">
      <dgm:prSet presAssocID="{542DF5D6-625D-40F6-83FD-AE9A10AF3F99}" presName="node" presStyleLbl="node1" presStyleIdx="0" presStyleCnt="8" custLinFactNeighborX="-424" custLinFactNeighborY="260">
        <dgm:presLayoutVars>
          <dgm:bulletEnabled val="1"/>
        </dgm:presLayoutVars>
      </dgm:prSet>
      <dgm:spPr/>
    </dgm:pt>
    <dgm:pt modelId="{37FF8DAA-EDC0-4453-AA2F-DE2A99322A28}" type="pres">
      <dgm:prSet presAssocID="{1FE0CAEA-4697-476E-9C54-CED9AE2147DC}" presName="sibTrans" presStyleCnt="0"/>
      <dgm:spPr/>
    </dgm:pt>
    <dgm:pt modelId="{1ED7E3B8-53C1-411F-9D07-193EAEB3298D}" type="pres">
      <dgm:prSet presAssocID="{2C627F09-1308-43EB-ABBD-9223680B23B7}" presName="node" presStyleLbl="node1" presStyleIdx="1" presStyleCnt="8">
        <dgm:presLayoutVars>
          <dgm:bulletEnabled val="1"/>
        </dgm:presLayoutVars>
      </dgm:prSet>
      <dgm:spPr/>
    </dgm:pt>
    <dgm:pt modelId="{E8BA6143-1267-4FE9-B8B3-30D4473B4C5A}" type="pres">
      <dgm:prSet presAssocID="{E0CA6BFF-1417-4F07-9378-3C10A4906BF8}" presName="sibTrans" presStyleCnt="0"/>
      <dgm:spPr/>
    </dgm:pt>
    <dgm:pt modelId="{ED9C1724-E8B1-4539-B616-C3BB0EB366B0}" type="pres">
      <dgm:prSet presAssocID="{8FB7A7C0-488D-440D-9969-A47CF236C42B}" presName="node" presStyleLbl="node1" presStyleIdx="2" presStyleCnt="8">
        <dgm:presLayoutVars>
          <dgm:bulletEnabled val="1"/>
        </dgm:presLayoutVars>
      </dgm:prSet>
      <dgm:spPr/>
    </dgm:pt>
    <dgm:pt modelId="{9010464D-3D56-4949-B7E8-0219BB7D459D}" type="pres">
      <dgm:prSet presAssocID="{C04DC8A6-A089-4CC3-8587-879A4FB32777}" presName="sibTrans" presStyleCnt="0"/>
      <dgm:spPr/>
    </dgm:pt>
    <dgm:pt modelId="{19233092-F7FC-4D53-8771-ABD4B139DD8A}" type="pres">
      <dgm:prSet presAssocID="{C66591B5-6B64-4D1C-AA2E-981C33AEAD14}" presName="node" presStyleLbl="node1" presStyleIdx="3" presStyleCnt="8">
        <dgm:presLayoutVars>
          <dgm:bulletEnabled val="1"/>
        </dgm:presLayoutVars>
      </dgm:prSet>
      <dgm:spPr/>
    </dgm:pt>
    <dgm:pt modelId="{BF85154D-4982-42CC-A5A8-A308D60CDAA3}" type="pres">
      <dgm:prSet presAssocID="{F25365B0-0112-4670-AF4D-5C0C48CE0971}" presName="sibTrans" presStyleCnt="0"/>
      <dgm:spPr/>
    </dgm:pt>
    <dgm:pt modelId="{9BF7FEEF-E3DC-477A-804D-7E1BB3086E57}" type="pres">
      <dgm:prSet presAssocID="{C4A9A7EB-1A2A-41DD-9159-5DACFFCD6C1E}" presName="node" presStyleLbl="node1" presStyleIdx="4" presStyleCnt="8">
        <dgm:presLayoutVars>
          <dgm:bulletEnabled val="1"/>
        </dgm:presLayoutVars>
      </dgm:prSet>
      <dgm:spPr/>
    </dgm:pt>
    <dgm:pt modelId="{85A0F442-43E8-44F7-BAFD-9607817E048A}" type="pres">
      <dgm:prSet presAssocID="{030E155D-1201-4225-8D00-0D86F10C6852}" presName="sibTrans" presStyleCnt="0"/>
      <dgm:spPr/>
    </dgm:pt>
    <dgm:pt modelId="{D4C16AC3-D59C-4223-8EB9-13AA32DEA756}" type="pres">
      <dgm:prSet presAssocID="{96FBB431-AC54-40CD-9864-220B6A30E6DE}" presName="node" presStyleLbl="node1" presStyleIdx="5" presStyleCnt="8">
        <dgm:presLayoutVars>
          <dgm:bulletEnabled val="1"/>
        </dgm:presLayoutVars>
      </dgm:prSet>
      <dgm:spPr/>
    </dgm:pt>
    <dgm:pt modelId="{BEE9AC6B-A5D5-4E1C-9D2B-CE50B290BDF4}" type="pres">
      <dgm:prSet presAssocID="{1C3DA2D7-914D-492B-9E52-C89D5A05D749}" presName="sibTrans" presStyleCnt="0"/>
      <dgm:spPr/>
    </dgm:pt>
    <dgm:pt modelId="{A7B88F19-A8CB-4284-959A-1CF1F896C044}" type="pres">
      <dgm:prSet presAssocID="{03E9F253-A05F-4F4A-A647-67D21AC4DAA7}" presName="node" presStyleLbl="node1" presStyleIdx="6" presStyleCnt="8">
        <dgm:presLayoutVars>
          <dgm:bulletEnabled val="1"/>
        </dgm:presLayoutVars>
      </dgm:prSet>
      <dgm:spPr/>
    </dgm:pt>
    <dgm:pt modelId="{FA9B0612-267F-455D-8E67-77612ECDFB5A}" type="pres">
      <dgm:prSet presAssocID="{0F20A29F-E191-4FBA-A280-69AE99B44B26}" presName="sibTrans" presStyleCnt="0"/>
      <dgm:spPr/>
    </dgm:pt>
    <dgm:pt modelId="{37A8242E-5BBC-4208-ABB8-B93AAA0D0104}" type="pres">
      <dgm:prSet presAssocID="{14B79EE2-80F2-4921-8512-3EED5000CBE8}" presName="node" presStyleLbl="node1" presStyleIdx="7" presStyleCnt="8">
        <dgm:presLayoutVars>
          <dgm:bulletEnabled val="1"/>
        </dgm:presLayoutVars>
      </dgm:prSet>
      <dgm:spPr/>
    </dgm:pt>
  </dgm:ptLst>
  <dgm:cxnLst>
    <dgm:cxn modelId="{A782C802-62BD-401B-8C58-B803D461D22C}" type="presOf" srcId="{8FB7A7C0-488D-440D-9969-A47CF236C42B}" destId="{ED9C1724-E8B1-4539-B616-C3BB0EB366B0}" srcOrd="0" destOrd="0" presId="urn:microsoft.com/office/officeart/2005/8/layout/default"/>
    <dgm:cxn modelId="{6CC04406-675A-42EE-8882-09A5D943319F}" type="presOf" srcId="{03E9F253-A05F-4F4A-A647-67D21AC4DAA7}" destId="{A7B88F19-A8CB-4284-959A-1CF1F896C044}" srcOrd="0" destOrd="0" presId="urn:microsoft.com/office/officeart/2005/8/layout/default"/>
    <dgm:cxn modelId="{C81DF010-2C2E-45DB-A8DF-D3E399166440}" srcId="{D56C863F-D1A0-4B66-974A-33EDEBE15DFC}" destId="{03E9F253-A05F-4F4A-A647-67D21AC4DAA7}" srcOrd="6" destOrd="0" parTransId="{E6F6F250-CFE6-4B33-A2DF-3174E1A50F82}" sibTransId="{0F20A29F-E191-4FBA-A280-69AE99B44B26}"/>
    <dgm:cxn modelId="{6780C426-D4A1-4A14-967D-4DAB3DC93A3A}" srcId="{D56C863F-D1A0-4B66-974A-33EDEBE15DFC}" destId="{14B79EE2-80F2-4921-8512-3EED5000CBE8}" srcOrd="7" destOrd="0" parTransId="{EF172111-6769-4E0A-942E-048AEADE639B}" sibTransId="{FF681D2C-9C98-4CAE-B8FD-0FA2A9994860}"/>
    <dgm:cxn modelId="{D5F25F31-4047-4939-A6CC-4F7F8EAC9649}" type="presOf" srcId="{C4A9A7EB-1A2A-41DD-9159-5DACFFCD6C1E}" destId="{9BF7FEEF-E3DC-477A-804D-7E1BB3086E57}" srcOrd="0" destOrd="0" presId="urn:microsoft.com/office/officeart/2005/8/layout/default"/>
    <dgm:cxn modelId="{C258A561-92E1-4D2F-A81D-79E43E3C7C67}" type="presOf" srcId="{C66591B5-6B64-4D1C-AA2E-981C33AEAD14}" destId="{19233092-F7FC-4D53-8771-ABD4B139DD8A}" srcOrd="0" destOrd="0" presId="urn:microsoft.com/office/officeart/2005/8/layout/default"/>
    <dgm:cxn modelId="{56727674-3DAE-4295-9202-FC335398A222}" srcId="{D56C863F-D1A0-4B66-974A-33EDEBE15DFC}" destId="{96FBB431-AC54-40CD-9864-220B6A30E6DE}" srcOrd="5" destOrd="0" parTransId="{8EC79910-67F4-4545-90DD-DE4B58C8D8BB}" sibTransId="{1C3DA2D7-914D-492B-9E52-C89D5A05D749}"/>
    <dgm:cxn modelId="{4DD1C77D-2478-480D-B180-D040C8B4AEE1}" type="presOf" srcId="{96FBB431-AC54-40CD-9864-220B6A30E6DE}" destId="{D4C16AC3-D59C-4223-8EB9-13AA32DEA756}" srcOrd="0" destOrd="0" presId="urn:microsoft.com/office/officeart/2005/8/layout/default"/>
    <dgm:cxn modelId="{62F02898-EC86-498C-B212-9B432AF1CED8}" type="presOf" srcId="{14B79EE2-80F2-4921-8512-3EED5000CBE8}" destId="{37A8242E-5BBC-4208-ABB8-B93AAA0D0104}" srcOrd="0" destOrd="0" presId="urn:microsoft.com/office/officeart/2005/8/layout/default"/>
    <dgm:cxn modelId="{86DAFEAA-B3D6-49F3-B6E1-81B4590258D7}" srcId="{D56C863F-D1A0-4B66-974A-33EDEBE15DFC}" destId="{C66591B5-6B64-4D1C-AA2E-981C33AEAD14}" srcOrd="3" destOrd="0" parTransId="{005DE9FE-7CC4-4F41-856E-E978EEA9E810}" sibTransId="{F25365B0-0112-4670-AF4D-5C0C48CE0971}"/>
    <dgm:cxn modelId="{928E41AB-0406-421A-A7D5-C827F5A6944B}" type="presOf" srcId="{2C627F09-1308-43EB-ABBD-9223680B23B7}" destId="{1ED7E3B8-53C1-411F-9D07-193EAEB3298D}" srcOrd="0" destOrd="0" presId="urn:microsoft.com/office/officeart/2005/8/layout/default"/>
    <dgm:cxn modelId="{585430B0-5A0D-4930-A71F-621F25979741}" srcId="{D56C863F-D1A0-4B66-974A-33EDEBE15DFC}" destId="{542DF5D6-625D-40F6-83FD-AE9A10AF3F99}" srcOrd="0" destOrd="0" parTransId="{8C516022-9A26-4BA1-ADB7-043F1C4365E3}" sibTransId="{1FE0CAEA-4697-476E-9C54-CED9AE2147DC}"/>
    <dgm:cxn modelId="{43ED03B8-D483-48F5-9003-8B2B0729D47D}" type="presOf" srcId="{D56C863F-D1A0-4B66-974A-33EDEBE15DFC}" destId="{46F2DD2B-1032-4714-B0DB-3D528558C0FC}" srcOrd="0" destOrd="0" presId="urn:microsoft.com/office/officeart/2005/8/layout/default"/>
    <dgm:cxn modelId="{1276E9BA-8A45-4C6A-BB4A-7922497AAC10}" type="presOf" srcId="{542DF5D6-625D-40F6-83FD-AE9A10AF3F99}" destId="{6ADB8838-03BB-4046-BFAC-BD5DC0EBE9D9}" srcOrd="0" destOrd="0" presId="urn:microsoft.com/office/officeart/2005/8/layout/default"/>
    <dgm:cxn modelId="{B67717D2-E30D-4497-91B2-4B9C9A668105}" srcId="{D56C863F-D1A0-4B66-974A-33EDEBE15DFC}" destId="{8FB7A7C0-488D-440D-9969-A47CF236C42B}" srcOrd="2" destOrd="0" parTransId="{E3B46E4E-FFDC-4C46-9908-7CE262A65B96}" sibTransId="{C04DC8A6-A089-4CC3-8587-879A4FB32777}"/>
    <dgm:cxn modelId="{24FD41FF-0AD6-4AFC-861E-C3F5FCA7F6F4}" srcId="{D56C863F-D1A0-4B66-974A-33EDEBE15DFC}" destId="{C4A9A7EB-1A2A-41DD-9159-5DACFFCD6C1E}" srcOrd="4" destOrd="0" parTransId="{1E227BB4-BF81-4A65-A420-5FDF00F74641}" sibTransId="{030E155D-1201-4225-8D00-0D86F10C6852}"/>
    <dgm:cxn modelId="{86CC4AFF-1D47-4B41-8BFC-6BE8C3119515}" srcId="{D56C863F-D1A0-4B66-974A-33EDEBE15DFC}" destId="{2C627F09-1308-43EB-ABBD-9223680B23B7}" srcOrd="1" destOrd="0" parTransId="{B931F1FF-EA81-4D7A-ACF1-C926650B9658}" sibTransId="{E0CA6BFF-1417-4F07-9378-3C10A4906BF8}"/>
    <dgm:cxn modelId="{C4B9E6FE-B35E-4F92-929B-FB4784F486AF}" type="presParOf" srcId="{46F2DD2B-1032-4714-B0DB-3D528558C0FC}" destId="{6ADB8838-03BB-4046-BFAC-BD5DC0EBE9D9}" srcOrd="0" destOrd="0" presId="urn:microsoft.com/office/officeart/2005/8/layout/default"/>
    <dgm:cxn modelId="{2FA87CF4-AFD6-4BF3-8295-EC20E4398CE0}" type="presParOf" srcId="{46F2DD2B-1032-4714-B0DB-3D528558C0FC}" destId="{37FF8DAA-EDC0-4453-AA2F-DE2A99322A28}" srcOrd="1" destOrd="0" presId="urn:microsoft.com/office/officeart/2005/8/layout/default"/>
    <dgm:cxn modelId="{9BCC7898-0924-44DF-A3D4-CEAE87FFA97D}" type="presParOf" srcId="{46F2DD2B-1032-4714-B0DB-3D528558C0FC}" destId="{1ED7E3B8-53C1-411F-9D07-193EAEB3298D}" srcOrd="2" destOrd="0" presId="urn:microsoft.com/office/officeart/2005/8/layout/default"/>
    <dgm:cxn modelId="{81B2C405-D9E9-4596-8A0E-AFE1A84CECEC}" type="presParOf" srcId="{46F2DD2B-1032-4714-B0DB-3D528558C0FC}" destId="{E8BA6143-1267-4FE9-B8B3-30D4473B4C5A}" srcOrd="3" destOrd="0" presId="urn:microsoft.com/office/officeart/2005/8/layout/default"/>
    <dgm:cxn modelId="{6C2880B4-0128-4702-996E-7F9BBDA43082}" type="presParOf" srcId="{46F2DD2B-1032-4714-B0DB-3D528558C0FC}" destId="{ED9C1724-E8B1-4539-B616-C3BB0EB366B0}" srcOrd="4" destOrd="0" presId="urn:microsoft.com/office/officeart/2005/8/layout/default"/>
    <dgm:cxn modelId="{18A5B281-5562-4146-AF22-929A0AF40B87}" type="presParOf" srcId="{46F2DD2B-1032-4714-B0DB-3D528558C0FC}" destId="{9010464D-3D56-4949-B7E8-0219BB7D459D}" srcOrd="5" destOrd="0" presId="urn:microsoft.com/office/officeart/2005/8/layout/default"/>
    <dgm:cxn modelId="{F9FFAF18-A503-4F98-8B93-AD94FDFA12FD}" type="presParOf" srcId="{46F2DD2B-1032-4714-B0DB-3D528558C0FC}" destId="{19233092-F7FC-4D53-8771-ABD4B139DD8A}" srcOrd="6" destOrd="0" presId="urn:microsoft.com/office/officeart/2005/8/layout/default"/>
    <dgm:cxn modelId="{D256B25B-ACFB-4CF4-A493-B16EA1CA54F4}" type="presParOf" srcId="{46F2DD2B-1032-4714-B0DB-3D528558C0FC}" destId="{BF85154D-4982-42CC-A5A8-A308D60CDAA3}" srcOrd="7" destOrd="0" presId="urn:microsoft.com/office/officeart/2005/8/layout/default"/>
    <dgm:cxn modelId="{9F08E136-1989-4A34-BDF7-883FAACEF0B5}" type="presParOf" srcId="{46F2DD2B-1032-4714-B0DB-3D528558C0FC}" destId="{9BF7FEEF-E3DC-477A-804D-7E1BB3086E57}" srcOrd="8" destOrd="0" presId="urn:microsoft.com/office/officeart/2005/8/layout/default"/>
    <dgm:cxn modelId="{8CE4C2D2-AAE7-4777-9E66-E6EA1A983179}" type="presParOf" srcId="{46F2DD2B-1032-4714-B0DB-3D528558C0FC}" destId="{85A0F442-43E8-44F7-BAFD-9607817E048A}" srcOrd="9" destOrd="0" presId="urn:microsoft.com/office/officeart/2005/8/layout/default"/>
    <dgm:cxn modelId="{BBE8A67C-FE3B-494E-80E7-CADA15A74CF5}" type="presParOf" srcId="{46F2DD2B-1032-4714-B0DB-3D528558C0FC}" destId="{D4C16AC3-D59C-4223-8EB9-13AA32DEA756}" srcOrd="10" destOrd="0" presId="urn:microsoft.com/office/officeart/2005/8/layout/default"/>
    <dgm:cxn modelId="{29051D88-68C8-4F8F-89E0-3C525E84D48A}" type="presParOf" srcId="{46F2DD2B-1032-4714-B0DB-3D528558C0FC}" destId="{BEE9AC6B-A5D5-4E1C-9D2B-CE50B290BDF4}" srcOrd="11" destOrd="0" presId="urn:microsoft.com/office/officeart/2005/8/layout/default"/>
    <dgm:cxn modelId="{20577963-7DA7-45E9-AB03-B23A8D9A521C}" type="presParOf" srcId="{46F2DD2B-1032-4714-B0DB-3D528558C0FC}" destId="{A7B88F19-A8CB-4284-959A-1CF1F896C044}" srcOrd="12" destOrd="0" presId="urn:microsoft.com/office/officeart/2005/8/layout/default"/>
    <dgm:cxn modelId="{84E1DABA-1CCE-4FAF-B0DD-B9DBAE4EE644}" type="presParOf" srcId="{46F2DD2B-1032-4714-B0DB-3D528558C0FC}" destId="{FA9B0612-267F-455D-8E67-77612ECDFB5A}" srcOrd="13" destOrd="0" presId="urn:microsoft.com/office/officeart/2005/8/layout/default"/>
    <dgm:cxn modelId="{24579B92-1469-457A-A70B-7B61A4CA4B8B}" type="presParOf" srcId="{46F2DD2B-1032-4714-B0DB-3D528558C0FC}" destId="{37A8242E-5BBC-4208-ABB8-B93AAA0D0104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C273493-C12E-4E2D-B9DA-3BD66A54DE8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E6408A7-F7FB-480D-9876-B2950E393189}">
      <dgm:prSet/>
      <dgm:spPr/>
      <dgm:t>
        <a:bodyPr/>
        <a:lstStyle/>
        <a:p>
          <a:pPr>
            <a:defRPr cap="all"/>
          </a:pPr>
          <a:r>
            <a:rPr lang="en-GB" b="1"/>
            <a:t>Cost Optimization Strategies :</a:t>
          </a:r>
          <a:endParaRPr lang="en-US"/>
        </a:p>
      </dgm:t>
    </dgm:pt>
    <dgm:pt modelId="{5EF2C530-3A93-4688-802C-C4BF39B52445}" type="parTrans" cxnId="{BF8E63F6-75C4-4688-B989-2C4A7B0B0A3E}">
      <dgm:prSet/>
      <dgm:spPr/>
      <dgm:t>
        <a:bodyPr/>
        <a:lstStyle/>
        <a:p>
          <a:endParaRPr lang="en-US"/>
        </a:p>
      </dgm:t>
    </dgm:pt>
    <dgm:pt modelId="{8D57273B-6434-4268-AFBB-170E3EB12FAA}" type="sibTrans" cxnId="{BF8E63F6-75C4-4688-B989-2C4A7B0B0A3E}">
      <dgm:prSet/>
      <dgm:spPr/>
      <dgm:t>
        <a:bodyPr/>
        <a:lstStyle/>
        <a:p>
          <a:endParaRPr lang="en-US"/>
        </a:p>
      </dgm:t>
    </dgm:pt>
    <dgm:pt modelId="{39E80671-5254-457B-ADDA-1DD705A91299}">
      <dgm:prSet/>
      <dgm:spPr/>
      <dgm:t>
        <a:bodyPr/>
        <a:lstStyle/>
        <a:p>
          <a:pPr>
            <a:defRPr cap="all"/>
          </a:pPr>
          <a:r>
            <a:rPr lang="en-GB"/>
            <a:t>Rightsizing Resources : Rightsizing involves analyzing your AWS resources to ensure that they are appropriately sized for your workload. </a:t>
          </a:r>
          <a:endParaRPr lang="en-US"/>
        </a:p>
      </dgm:t>
    </dgm:pt>
    <dgm:pt modelId="{26594A75-38EC-4BFC-A69A-24BBFBCDAEED}" type="parTrans" cxnId="{19990958-A132-4870-86EB-3EAD528DCD59}">
      <dgm:prSet/>
      <dgm:spPr/>
      <dgm:t>
        <a:bodyPr/>
        <a:lstStyle/>
        <a:p>
          <a:endParaRPr lang="en-US"/>
        </a:p>
      </dgm:t>
    </dgm:pt>
    <dgm:pt modelId="{0A264BE7-13DF-4646-B76D-2AB5BF1430A5}" type="sibTrans" cxnId="{19990958-A132-4870-86EB-3EAD528DCD59}">
      <dgm:prSet/>
      <dgm:spPr/>
      <dgm:t>
        <a:bodyPr/>
        <a:lstStyle/>
        <a:p>
          <a:endParaRPr lang="en-US"/>
        </a:p>
      </dgm:t>
    </dgm:pt>
    <dgm:pt modelId="{7A133567-05E2-4DF1-9200-B5713B88D4E0}">
      <dgm:prSet/>
      <dgm:spPr/>
      <dgm:t>
        <a:bodyPr/>
        <a:lstStyle/>
        <a:p>
          <a:pPr>
            <a:defRPr cap="all"/>
          </a:pPr>
          <a:r>
            <a:rPr lang="en-GB"/>
            <a:t>Reserved Instances (Ris) : RIs offer significant discounts (up to 75%) compared to On-Demand pricing in exchange for a commitment to use a specific instance type in a particular region for 1 or 3 years.</a:t>
          </a:r>
          <a:endParaRPr lang="en-US"/>
        </a:p>
      </dgm:t>
    </dgm:pt>
    <dgm:pt modelId="{0DCAD435-8567-44E8-B0FC-0711BEF53A4C}" type="parTrans" cxnId="{AB14A90F-69E9-47B6-BC22-3D97E0EA4296}">
      <dgm:prSet/>
      <dgm:spPr/>
      <dgm:t>
        <a:bodyPr/>
        <a:lstStyle/>
        <a:p>
          <a:endParaRPr lang="en-US"/>
        </a:p>
      </dgm:t>
    </dgm:pt>
    <dgm:pt modelId="{98087022-6CD9-40FF-8F3E-A8DBAE9F2754}" type="sibTrans" cxnId="{AB14A90F-69E9-47B6-BC22-3D97E0EA4296}">
      <dgm:prSet/>
      <dgm:spPr/>
      <dgm:t>
        <a:bodyPr/>
        <a:lstStyle/>
        <a:p>
          <a:endParaRPr lang="en-US"/>
        </a:p>
      </dgm:t>
    </dgm:pt>
    <dgm:pt modelId="{0D0D22E0-EE46-46D6-BD15-168A35C14547}">
      <dgm:prSet/>
      <dgm:spPr/>
      <dgm:t>
        <a:bodyPr/>
        <a:lstStyle/>
        <a:p>
          <a:pPr>
            <a:defRPr cap="all"/>
          </a:pPr>
          <a:r>
            <a:rPr lang="en-GB"/>
            <a:t>Optimizing Storage Costs : S3 offers different storage classes designed for varying access patterns and cost requirements.</a:t>
          </a:r>
          <a:endParaRPr lang="en-US"/>
        </a:p>
      </dgm:t>
    </dgm:pt>
    <dgm:pt modelId="{35AD33A6-4057-41F9-86EF-3FD4A86B73BC}" type="parTrans" cxnId="{D4A1BB4A-6CBD-4EE6-B8A6-44953BD29C1C}">
      <dgm:prSet/>
      <dgm:spPr/>
      <dgm:t>
        <a:bodyPr/>
        <a:lstStyle/>
        <a:p>
          <a:endParaRPr lang="en-US"/>
        </a:p>
      </dgm:t>
    </dgm:pt>
    <dgm:pt modelId="{905ABA39-E590-44C3-8091-5BE70653AB1D}" type="sibTrans" cxnId="{D4A1BB4A-6CBD-4EE6-B8A6-44953BD29C1C}">
      <dgm:prSet/>
      <dgm:spPr/>
      <dgm:t>
        <a:bodyPr/>
        <a:lstStyle/>
        <a:p>
          <a:endParaRPr lang="en-US"/>
        </a:p>
      </dgm:t>
    </dgm:pt>
    <dgm:pt modelId="{C9B8074F-7C29-48C0-BC62-3C7426F3B1B2}">
      <dgm:prSet/>
      <dgm:spPr/>
      <dgm:t>
        <a:bodyPr/>
        <a:lstStyle/>
        <a:p>
          <a:pPr>
            <a:defRPr cap="all"/>
          </a:pPr>
          <a:r>
            <a:rPr lang="en-GB" b="1"/>
            <a:t>S3 Intelligent-Tiering:</a:t>
          </a:r>
          <a:r>
            <a:rPr lang="en-GB"/>
            <a:t> Automatically moves data between two access tiers (frequent and infrequent) when access patterns change, optimizing costs.</a:t>
          </a:r>
          <a:endParaRPr lang="en-US"/>
        </a:p>
      </dgm:t>
    </dgm:pt>
    <dgm:pt modelId="{F1B50F88-873A-49FF-8FDF-F353A2153452}" type="parTrans" cxnId="{6AFFA37E-3DC5-469C-B8E6-00BD39EB4C4F}">
      <dgm:prSet/>
      <dgm:spPr/>
      <dgm:t>
        <a:bodyPr/>
        <a:lstStyle/>
        <a:p>
          <a:endParaRPr lang="en-US"/>
        </a:p>
      </dgm:t>
    </dgm:pt>
    <dgm:pt modelId="{71A40992-1840-495E-9474-38A6C6EDF924}" type="sibTrans" cxnId="{6AFFA37E-3DC5-469C-B8E6-00BD39EB4C4F}">
      <dgm:prSet/>
      <dgm:spPr/>
      <dgm:t>
        <a:bodyPr/>
        <a:lstStyle/>
        <a:p>
          <a:endParaRPr lang="en-US"/>
        </a:p>
      </dgm:t>
    </dgm:pt>
    <dgm:pt modelId="{0DCDD14C-191B-4330-97D9-982B7ED1311E}">
      <dgm:prSet/>
      <dgm:spPr/>
      <dgm:t>
        <a:bodyPr/>
        <a:lstStyle/>
        <a:p>
          <a:pPr>
            <a:defRPr cap="all"/>
          </a:pPr>
          <a:r>
            <a:rPr lang="en-GB" b="1"/>
            <a:t>S3 Standard-IA (Infrequent Access) &amp; One Zone-IA:</a:t>
          </a:r>
          <a:r>
            <a:rPr lang="en-GB"/>
            <a:t> Use for less frequently accessed data that needs to be quickly retrievable.</a:t>
          </a:r>
          <a:endParaRPr lang="en-US"/>
        </a:p>
      </dgm:t>
    </dgm:pt>
    <dgm:pt modelId="{CD0346F7-A024-4B67-AC17-88D289F07D5F}" type="parTrans" cxnId="{D6170D03-8119-4CE8-9410-5BEC5ED4EFC7}">
      <dgm:prSet/>
      <dgm:spPr/>
      <dgm:t>
        <a:bodyPr/>
        <a:lstStyle/>
        <a:p>
          <a:endParaRPr lang="en-US"/>
        </a:p>
      </dgm:t>
    </dgm:pt>
    <dgm:pt modelId="{98CFF748-9A74-4129-BE7B-3E87A38E7D35}" type="sibTrans" cxnId="{D6170D03-8119-4CE8-9410-5BEC5ED4EFC7}">
      <dgm:prSet/>
      <dgm:spPr/>
      <dgm:t>
        <a:bodyPr/>
        <a:lstStyle/>
        <a:p>
          <a:endParaRPr lang="en-US"/>
        </a:p>
      </dgm:t>
    </dgm:pt>
    <dgm:pt modelId="{989830A9-1761-41FB-AA62-A82C87B430F4}" type="pres">
      <dgm:prSet presAssocID="{6C273493-C12E-4E2D-B9DA-3BD66A54DE85}" presName="root" presStyleCnt="0">
        <dgm:presLayoutVars>
          <dgm:dir/>
          <dgm:resizeHandles val="exact"/>
        </dgm:presLayoutVars>
      </dgm:prSet>
      <dgm:spPr/>
    </dgm:pt>
    <dgm:pt modelId="{99B05E3A-AE9C-43EF-BD2F-EE0A3A9BA609}" type="pres">
      <dgm:prSet presAssocID="{1E6408A7-F7FB-480D-9876-B2950E393189}" presName="compNode" presStyleCnt="0"/>
      <dgm:spPr/>
    </dgm:pt>
    <dgm:pt modelId="{68F3C543-B2DC-4460-BFC6-393252A5F197}" type="pres">
      <dgm:prSet presAssocID="{1E6408A7-F7FB-480D-9876-B2950E393189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31393BA4-1431-42F0-A7C1-48BFFACBFCC9}" type="pres">
      <dgm:prSet presAssocID="{1E6408A7-F7FB-480D-9876-B2950E39318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4AFB2B69-324B-4348-925C-4BB1410FD2F2}" type="pres">
      <dgm:prSet presAssocID="{1E6408A7-F7FB-480D-9876-B2950E393189}" presName="spaceRect" presStyleCnt="0"/>
      <dgm:spPr/>
    </dgm:pt>
    <dgm:pt modelId="{EA225305-46C3-4BE5-AE30-E010D799EA7A}" type="pres">
      <dgm:prSet presAssocID="{1E6408A7-F7FB-480D-9876-B2950E393189}" presName="textRect" presStyleLbl="revTx" presStyleIdx="0" presStyleCnt="6">
        <dgm:presLayoutVars>
          <dgm:chMax val="1"/>
          <dgm:chPref val="1"/>
        </dgm:presLayoutVars>
      </dgm:prSet>
      <dgm:spPr/>
    </dgm:pt>
    <dgm:pt modelId="{13BA9F4D-E654-4F3B-9BAF-1309A1DE329A}" type="pres">
      <dgm:prSet presAssocID="{8D57273B-6434-4268-AFBB-170E3EB12FAA}" presName="sibTrans" presStyleCnt="0"/>
      <dgm:spPr/>
    </dgm:pt>
    <dgm:pt modelId="{46E87428-4162-4533-985F-5041E7BEEA7B}" type="pres">
      <dgm:prSet presAssocID="{39E80671-5254-457B-ADDA-1DD705A91299}" presName="compNode" presStyleCnt="0"/>
      <dgm:spPr/>
    </dgm:pt>
    <dgm:pt modelId="{3AB43584-B634-424E-B664-C2019815916A}" type="pres">
      <dgm:prSet presAssocID="{39E80671-5254-457B-ADDA-1DD705A91299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6B3BC752-76E6-4C6B-A30D-77290026D8A4}" type="pres">
      <dgm:prSet presAssocID="{39E80671-5254-457B-ADDA-1DD705A9129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A41F678E-5C65-4299-88A2-0675253C4D23}" type="pres">
      <dgm:prSet presAssocID="{39E80671-5254-457B-ADDA-1DD705A91299}" presName="spaceRect" presStyleCnt="0"/>
      <dgm:spPr/>
    </dgm:pt>
    <dgm:pt modelId="{1D9AC726-4559-4ACC-8D38-F7D6B334B84A}" type="pres">
      <dgm:prSet presAssocID="{39E80671-5254-457B-ADDA-1DD705A91299}" presName="textRect" presStyleLbl="revTx" presStyleIdx="1" presStyleCnt="6">
        <dgm:presLayoutVars>
          <dgm:chMax val="1"/>
          <dgm:chPref val="1"/>
        </dgm:presLayoutVars>
      </dgm:prSet>
      <dgm:spPr/>
    </dgm:pt>
    <dgm:pt modelId="{B4DFD33F-C6A1-4C12-A898-26CCEA7E9BE7}" type="pres">
      <dgm:prSet presAssocID="{0A264BE7-13DF-4646-B76D-2AB5BF1430A5}" presName="sibTrans" presStyleCnt="0"/>
      <dgm:spPr/>
    </dgm:pt>
    <dgm:pt modelId="{02685F3D-3BDE-462B-BD44-37A7A88FDA8C}" type="pres">
      <dgm:prSet presAssocID="{7A133567-05E2-4DF1-9200-B5713B88D4E0}" presName="compNode" presStyleCnt="0"/>
      <dgm:spPr/>
    </dgm:pt>
    <dgm:pt modelId="{11B74FAB-4B30-4FC9-9DC0-8F1A1209462D}" type="pres">
      <dgm:prSet presAssocID="{7A133567-05E2-4DF1-9200-B5713B88D4E0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7CC92B7D-B235-4FE2-9B8A-69EEB984F627}" type="pres">
      <dgm:prSet presAssocID="{7A133567-05E2-4DF1-9200-B5713B88D4E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A84055C-6A74-4E11-BE71-0C86F3D536F6}" type="pres">
      <dgm:prSet presAssocID="{7A133567-05E2-4DF1-9200-B5713B88D4E0}" presName="spaceRect" presStyleCnt="0"/>
      <dgm:spPr/>
    </dgm:pt>
    <dgm:pt modelId="{60C7C159-E824-4898-B7DB-CA93D3D6F088}" type="pres">
      <dgm:prSet presAssocID="{7A133567-05E2-4DF1-9200-B5713B88D4E0}" presName="textRect" presStyleLbl="revTx" presStyleIdx="2" presStyleCnt="6">
        <dgm:presLayoutVars>
          <dgm:chMax val="1"/>
          <dgm:chPref val="1"/>
        </dgm:presLayoutVars>
      </dgm:prSet>
      <dgm:spPr/>
    </dgm:pt>
    <dgm:pt modelId="{CC9D50FB-1EA1-483C-8F27-BC6DE40F2CB0}" type="pres">
      <dgm:prSet presAssocID="{98087022-6CD9-40FF-8F3E-A8DBAE9F2754}" presName="sibTrans" presStyleCnt="0"/>
      <dgm:spPr/>
    </dgm:pt>
    <dgm:pt modelId="{C50DCC81-5AE5-4879-AE8D-59B8C4E38F3A}" type="pres">
      <dgm:prSet presAssocID="{0D0D22E0-EE46-46D6-BD15-168A35C14547}" presName="compNode" presStyleCnt="0"/>
      <dgm:spPr/>
    </dgm:pt>
    <dgm:pt modelId="{1B39C0D5-5027-42C1-8459-60D20157FC19}" type="pres">
      <dgm:prSet presAssocID="{0D0D22E0-EE46-46D6-BD15-168A35C14547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9E659D7A-1F4A-480F-90D9-55037CF6485D}" type="pres">
      <dgm:prSet presAssocID="{0D0D22E0-EE46-46D6-BD15-168A35C1454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89FDF5E-437D-4E68-B38A-D0FEE456C981}" type="pres">
      <dgm:prSet presAssocID="{0D0D22E0-EE46-46D6-BD15-168A35C14547}" presName="spaceRect" presStyleCnt="0"/>
      <dgm:spPr/>
    </dgm:pt>
    <dgm:pt modelId="{385331A5-28F6-4A29-88D2-179741C62E67}" type="pres">
      <dgm:prSet presAssocID="{0D0D22E0-EE46-46D6-BD15-168A35C14547}" presName="textRect" presStyleLbl="revTx" presStyleIdx="3" presStyleCnt="6">
        <dgm:presLayoutVars>
          <dgm:chMax val="1"/>
          <dgm:chPref val="1"/>
        </dgm:presLayoutVars>
      </dgm:prSet>
      <dgm:spPr/>
    </dgm:pt>
    <dgm:pt modelId="{24263271-AFFC-4F74-A175-88F1CFFF0468}" type="pres">
      <dgm:prSet presAssocID="{905ABA39-E590-44C3-8091-5BE70653AB1D}" presName="sibTrans" presStyleCnt="0"/>
      <dgm:spPr/>
    </dgm:pt>
    <dgm:pt modelId="{F0FF4CB7-CC8D-4592-A55F-7440AAC8FE76}" type="pres">
      <dgm:prSet presAssocID="{C9B8074F-7C29-48C0-BC62-3C7426F3B1B2}" presName="compNode" presStyleCnt="0"/>
      <dgm:spPr/>
    </dgm:pt>
    <dgm:pt modelId="{046F6D26-5FFA-437B-AB67-DEE3D3B73607}" type="pres">
      <dgm:prSet presAssocID="{C9B8074F-7C29-48C0-BC62-3C7426F3B1B2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36C5CD01-92F2-408B-8015-0817B9DD2B26}" type="pres">
      <dgm:prSet presAssocID="{C9B8074F-7C29-48C0-BC62-3C7426F3B1B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A5EA0E49-A197-4D52-90D8-73EADD90B05E}" type="pres">
      <dgm:prSet presAssocID="{C9B8074F-7C29-48C0-BC62-3C7426F3B1B2}" presName="spaceRect" presStyleCnt="0"/>
      <dgm:spPr/>
    </dgm:pt>
    <dgm:pt modelId="{70123D1F-FBE3-4973-B95A-8880E8CFA8CC}" type="pres">
      <dgm:prSet presAssocID="{C9B8074F-7C29-48C0-BC62-3C7426F3B1B2}" presName="textRect" presStyleLbl="revTx" presStyleIdx="4" presStyleCnt="6">
        <dgm:presLayoutVars>
          <dgm:chMax val="1"/>
          <dgm:chPref val="1"/>
        </dgm:presLayoutVars>
      </dgm:prSet>
      <dgm:spPr/>
    </dgm:pt>
    <dgm:pt modelId="{EBC04BA6-8C7A-4D6C-826E-D2DD4775AE21}" type="pres">
      <dgm:prSet presAssocID="{71A40992-1840-495E-9474-38A6C6EDF924}" presName="sibTrans" presStyleCnt="0"/>
      <dgm:spPr/>
    </dgm:pt>
    <dgm:pt modelId="{21E42D29-49FB-4D88-B1CF-7EABE22AA76A}" type="pres">
      <dgm:prSet presAssocID="{0DCDD14C-191B-4330-97D9-982B7ED1311E}" presName="compNode" presStyleCnt="0"/>
      <dgm:spPr/>
    </dgm:pt>
    <dgm:pt modelId="{076BF601-5ABD-4D96-BCC6-20C2876EE50E}" type="pres">
      <dgm:prSet presAssocID="{0DCDD14C-191B-4330-97D9-982B7ED1311E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712B337E-66B0-434A-8AA1-ED9F353EFD92}" type="pres">
      <dgm:prSet presAssocID="{0DCDD14C-191B-4330-97D9-982B7ED1311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7125642-EC97-4C4D-A74C-CD150CD1BCF7}" type="pres">
      <dgm:prSet presAssocID="{0DCDD14C-191B-4330-97D9-982B7ED1311E}" presName="spaceRect" presStyleCnt="0"/>
      <dgm:spPr/>
    </dgm:pt>
    <dgm:pt modelId="{98290A66-FAA2-47DB-A856-B9BF088AAE05}" type="pres">
      <dgm:prSet presAssocID="{0DCDD14C-191B-4330-97D9-982B7ED1311E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6170D03-8119-4CE8-9410-5BEC5ED4EFC7}" srcId="{6C273493-C12E-4E2D-B9DA-3BD66A54DE85}" destId="{0DCDD14C-191B-4330-97D9-982B7ED1311E}" srcOrd="5" destOrd="0" parTransId="{CD0346F7-A024-4B67-AC17-88D289F07D5F}" sibTransId="{98CFF748-9A74-4129-BE7B-3E87A38E7D35}"/>
    <dgm:cxn modelId="{AB14A90F-69E9-47B6-BC22-3D97E0EA4296}" srcId="{6C273493-C12E-4E2D-B9DA-3BD66A54DE85}" destId="{7A133567-05E2-4DF1-9200-B5713B88D4E0}" srcOrd="2" destOrd="0" parTransId="{0DCAD435-8567-44E8-B0FC-0711BEF53A4C}" sibTransId="{98087022-6CD9-40FF-8F3E-A8DBAE9F2754}"/>
    <dgm:cxn modelId="{D4A1BB4A-6CBD-4EE6-B8A6-44953BD29C1C}" srcId="{6C273493-C12E-4E2D-B9DA-3BD66A54DE85}" destId="{0D0D22E0-EE46-46D6-BD15-168A35C14547}" srcOrd="3" destOrd="0" parTransId="{35AD33A6-4057-41F9-86EF-3FD4A86B73BC}" sibTransId="{905ABA39-E590-44C3-8091-5BE70653AB1D}"/>
    <dgm:cxn modelId="{F25C8C53-6DA8-40F7-889E-9FA9E12EEA08}" type="presOf" srcId="{7A133567-05E2-4DF1-9200-B5713B88D4E0}" destId="{60C7C159-E824-4898-B7DB-CA93D3D6F088}" srcOrd="0" destOrd="0" presId="urn:microsoft.com/office/officeart/2018/5/layout/IconLeafLabelList"/>
    <dgm:cxn modelId="{3F9B1475-EC18-44EB-93E9-4AAC74F90862}" type="presOf" srcId="{39E80671-5254-457B-ADDA-1DD705A91299}" destId="{1D9AC726-4559-4ACC-8D38-F7D6B334B84A}" srcOrd="0" destOrd="0" presId="urn:microsoft.com/office/officeart/2018/5/layout/IconLeafLabelList"/>
    <dgm:cxn modelId="{8A254376-F073-428D-922E-1D42B599B966}" type="presOf" srcId="{0D0D22E0-EE46-46D6-BD15-168A35C14547}" destId="{385331A5-28F6-4A29-88D2-179741C62E67}" srcOrd="0" destOrd="0" presId="urn:microsoft.com/office/officeart/2018/5/layout/IconLeafLabelList"/>
    <dgm:cxn modelId="{19990958-A132-4870-86EB-3EAD528DCD59}" srcId="{6C273493-C12E-4E2D-B9DA-3BD66A54DE85}" destId="{39E80671-5254-457B-ADDA-1DD705A91299}" srcOrd="1" destOrd="0" parTransId="{26594A75-38EC-4BFC-A69A-24BBFBCDAEED}" sibTransId="{0A264BE7-13DF-4646-B76D-2AB5BF1430A5}"/>
    <dgm:cxn modelId="{6AFFA37E-3DC5-469C-B8E6-00BD39EB4C4F}" srcId="{6C273493-C12E-4E2D-B9DA-3BD66A54DE85}" destId="{C9B8074F-7C29-48C0-BC62-3C7426F3B1B2}" srcOrd="4" destOrd="0" parTransId="{F1B50F88-873A-49FF-8FDF-F353A2153452}" sibTransId="{71A40992-1840-495E-9474-38A6C6EDF924}"/>
    <dgm:cxn modelId="{1EC75BA0-FA74-4D84-888C-AC1BAF6CC94F}" type="presOf" srcId="{0DCDD14C-191B-4330-97D9-982B7ED1311E}" destId="{98290A66-FAA2-47DB-A856-B9BF088AAE05}" srcOrd="0" destOrd="0" presId="urn:microsoft.com/office/officeart/2018/5/layout/IconLeafLabelList"/>
    <dgm:cxn modelId="{A758AAD8-2609-474F-A073-9632205D60C5}" type="presOf" srcId="{1E6408A7-F7FB-480D-9876-B2950E393189}" destId="{EA225305-46C3-4BE5-AE30-E010D799EA7A}" srcOrd="0" destOrd="0" presId="urn:microsoft.com/office/officeart/2018/5/layout/IconLeafLabelList"/>
    <dgm:cxn modelId="{33E27AE4-469B-4D42-9803-5D6D7BD81003}" type="presOf" srcId="{C9B8074F-7C29-48C0-BC62-3C7426F3B1B2}" destId="{70123D1F-FBE3-4973-B95A-8880E8CFA8CC}" srcOrd="0" destOrd="0" presId="urn:microsoft.com/office/officeart/2018/5/layout/IconLeafLabelList"/>
    <dgm:cxn modelId="{BF8E63F6-75C4-4688-B989-2C4A7B0B0A3E}" srcId="{6C273493-C12E-4E2D-B9DA-3BD66A54DE85}" destId="{1E6408A7-F7FB-480D-9876-B2950E393189}" srcOrd="0" destOrd="0" parTransId="{5EF2C530-3A93-4688-802C-C4BF39B52445}" sibTransId="{8D57273B-6434-4268-AFBB-170E3EB12FAA}"/>
    <dgm:cxn modelId="{E6693AFA-B88A-4BCF-B182-89A22DC2D14C}" type="presOf" srcId="{6C273493-C12E-4E2D-B9DA-3BD66A54DE85}" destId="{989830A9-1761-41FB-AA62-A82C87B430F4}" srcOrd="0" destOrd="0" presId="urn:microsoft.com/office/officeart/2018/5/layout/IconLeafLabelList"/>
    <dgm:cxn modelId="{8259604E-F739-4DC3-8C11-4E99E07787B8}" type="presParOf" srcId="{989830A9-1761-41FB-AA62-A82C87B430F4}" destId="{99B05E3A-AE9C-43EF-BD2F-EE0A3A9BA609}" srcOrd="0" destOrd="0" presId="urn:microsoft.com/office/officeart/2018/5/layout/IconLeafLabelList"/>
    <dgm:cxn modelId="{6AFD4E72-7DFB-42B0-940D-FCC2BFB49F41}" type="presParOf" srcId="{99B05E3A-AE9C-43EF-BD2F-EE0A3A9BA609}" destId="{68F3C543-B2DC-4460-BFC6-393252A5F197}" srcOrd="0" destOrd="0" presId="urn:microsoft.com/office/officeart/2018/5/layout/IconLeafLabelList"/>
    <dgm:cxn modelId="{B354E9A3-AF6D-43E4-BBC2-DA1D63CD4A23}" type="presParOf" srcId="{99B05E3A-AE9C-43EF-BD2F-EE0A3A9BA609}" destId="{31393BA4-1431-42F0-A7C1-48BFFACBFCC9}" srcOrd="1" destOrd="0" presId="urn:microsoft.com/office/officeart/2018/5/layout/IconLeafLabelList"/>
    <dgm:cxn modelId="{E551E692-83D9-4A75-9870-F5E070399442}" type="presParOf" srcId="{99B05E3A-AE9C-43EF-BD2F-EE0A3A9BA609}" destId="{4AFB2B69-324B-4348-925C-4BB1410FD2F2}" srcOrd="2" destOrd="0" presId="urn:microsoft.com/office/officeart/2018/5/layout/IconLeafLabelList"/>
    <dgm:cxn modelId="{EAB01FCD-BD9A-484B-9409-4447D1DAD512}" type="presParOf" srcId="{99B05E3A-AE9C-43EF-BD2F-EE0A3A9BA609}" destId="{EA225305-46C3-4BE5-AE30-E010D799EA7A}" srcOrd="3" destOrd="0" presId="urn:microsoft.com/office/officeart/2018/5/layout/IconLeafLabelList"/>
    <dgm:cxn modelId="{29207166-F67E-434B-ADB0-8BF86283C143}" type="presParOf" srcId="{989830A9-1761-41FB-AA62-A82C87B430F4}" destId="{13BA9F4D-E654-4F3B-9BAF-1309A1DE329A}" srcOrd="1" destOrd="0" presId="urn:microsoft.com/office/officeart/2018/5/layout/IconLeafLabelList"/>
    <dgm:cxn modelId="{C0A7F58E-6EC2-4F56-BDD7-6A239BB49D71}" type="presParOf" srcId="{989830A9-1761-41FB-AA62-A82C87B430F4}" destId="{46E87428-4162-4533-985F-5041E7BEEA7B}" srcOrd="2" destOrd="0" presId="urn:microsoft.com/office/officeart/2018/5/layout/IconLeafLabelList"/>
    <dgm:cxn modelId="{0FDFAF17-E280-4B84-87EC-3C7FE7B4EF76}" type="presParOf" srcId="{46E87428-4162-4533-985F-5041E7BEEA7B}" destId="{3AB43584-B634-424E-B664-C2019815916A}" srcOrd="0" destOrd="0" presId="urn:microsoft.com/office/officeart/2018/5/layout/IconLeafLabelList"/>
    <dgm:cxn modelId="{6D7192A0-95F5-416B-A51A-EB664EF23D68}" type="presParOf" srcId="{46E87428-4162-4533-985F-5041E7BEEA7B}" destId="{6B3BC752-76E6-4C6B-A30D-77290026D8A4}" srcOrd="1" destOrd="0" presId="urn:microsoft.com/office/officeart/2018/5/layout/IconLeafLabelList"/>
    <dgm:cxn modelId="{2A10DB9A-A8EC-4AB1-B038-5FC1335A1C1A}" type="presParOf" srcId="{46E87428-4162-4533-985F-5041E7BEEA7B}" destId="{A41F678E-5C65-4299-88A2-0675253C4D23}" srcOrd="2" destOrd="0" presId="urn:microsoft.com/office/officeart/2018/5/layout/IconLeafLabelList"/>
    <dgm:cxn modelId="{A91C7526-0ECC-4AF8-AB14-2435ABE1A1AF}" type="presParOf" srcId="{46E87428-4162-4533-985F-5041E7BEEA7B}" destId="{1D9AC726-4559-4ACC-8D38-F7D6B334B84A}" srcOrd="3" destOrd="0" presId="urn:microsoft.com/office/officeart/2018/5/layout/IconLeafLabelList"/>
    <dgm:cxn modelId="{D6095A7A-B867-4B97-BFAC-927BF85BE52D}" type="presParOf" srcId="{989830A9-1761-41FB-AA62-A82C87B430F4}" destId="{B4DFD33F-C6A1-4C12-A898-26CCEA7E9BE7}" srcOrd="3" destOrd="0" presId="urn:microsoft.com/office/officeart/2018/5/layout/IconLeafLabelList"/>
    <dgm:cxn modelId="{257CDEE0-53DD-4E63-B33E-EF28A4D68888}" type="presParOf" srcId="{989830A9-1761-41FB-AA62-A82C87B430F4}" destId="{02685F3D-3BDE-462B-BD44-37A7A88FDA8C}" srcOrd="4" destOrd="0" presId="urn:microsoft.com/office/officeart/2018/5/layout/IconLeafLabelList"/>
    <dgm:cxn modelId="{B84474EC-FC8B-4462-8BD7-3ECC18E2DF8E}" type="presParOf" srcId="{02685F3D-3BDE-462B-BD44-37A7A88FDA8C}" destId="{11B74FAB-4B30-4FC9-9DC0-8F1A1209462D}" srcOrd="0" destOrd="0" presId="urn:microsoft.com/office/officeart/2018/5/layout/IconLeafLabelList"/>
    <dgm:cxn modelId="{8241282B-8D43-4CCF-A3B5-54BA71F4893A}" type="presParOf" srcId="{02685F3D-3BDE-462B-BD44-37A7A88FDA8C}" destId="{7CC92B7D-B235-4FE2-9B8A-69EEB984F627}" srcOrd="1" destOrd="0" presId="urn:microsoft.com/office/officeart/2018/5/layout/IconLeafLabelList"/>
    <dgm:cxn modelId="{10D33387-FA83-4FF1-9A3B-67500B2B9602}" type="presParOf" srcId="{02685F3D-3BDE-462B-BD44-37A7A88FDA8C}" destId="{4A84055C-6A74-4E11-BE71-0C86F3D536F6}" srcOrd="2" destOrd="0" presId="urn:microsoft.com/office/officeart/2018/5/layout/IconLeafLabelList"/>
    <dgm:cxn modelId="{974D94DB-2961-4C65-9FD8-48E56A77C33D}" type="presParOf" srcId="{02685F3D-3BDE-462B-BD44-37A7A88FDA8C}" destId="{60C7C159-E824-4898-B7DB-CA93D3D6F088}" srcOrd="3" destOrd="0" presId="urn:microsoft.com/office/officeart/2018/5/layout/IconLeafLabelList"/>
    <dgm:cxn modelId="{DA6CF773-2903-4D59-9733-12B1261D06A4}" type="presParOf" srcId="{989830A9-1761-41FB-AA62-A82C87B430F4}" destId="{CC9D50FB-1EA1-483C-8F27-BC6DE40F2CB0}" srcOrd="5" destOrd="0" presId="urn:microsoft.com/office/officeart/2018/5/layout/IconLeafLabelList"/>
    <dgm:cxn modelId="{6EDBFFBC-6EDF-4C3B-9F92-47013911F27A}" type="presParOf" srcId="{989830A9-1761-41FB-AA62-A82C87B430F4}" destId="{C50DCC81-5AE5-4879-AE8D-59B8C4E38F3A}" srcOrd="6" destOrd="0" presId="urn:microsoft.com/office/officeart/2018/5/layout/IconLeafLabelList"/>
    <dgm:cxn modelId="{7D0170E3-B739-4C51-B8E8-1BBD2A0B5A07}" type="presParOf" srcId="{C50DCC81-5AE5-4879-AE8D-59B8C4E38F3A}" destId="{1B39C0D5-5027-42C1-8459-60D20157FC19}" srcOrd="0" destOrd="0" presId="urn:microsoft.com/office/officeart/2018/5/layout/IconLeafLabelList"/>
    <dgm:cxn modelId="{991B5EDE-6697-4079-962E-A9C27F26580C}" type="presParOf" srcId="{C50DCC81-5AE5-4879-AE8D-59B8C4E38F3A}" destId="{9E659D7A-1F4A-480F-90D9-55037CF6485D}" srcOrd="1" destOrd="0" presId="urn:microsoft.com/office/officeart/2018/5/layout/IconLeafLabelList"/>
    <dgm:cxn modelId="{1278E4EA-3957-4C43-A1BA-5B13B8A042E2}" type="presParOf" srcId="{C50DCC81-5AE5-4879-AE8D-59B8C4E38F3A}" destId="{889FDF5E-437D-4E68-B38A-D0FEE456C981}" srcOrd="2" destOrd="0" presId="urn:microsoft.com/office/officeart/2018/5/layout/IconLeafLabelList"/>
    <dgm:cxn modelId="{68E461BE-D510-4D5D-929E-3F0469942C97}" type="presParOf" srcId="{C50DCC81-5AE5-4879-AE8D-59B8C4E38F3A}" destId="{385331A5-28F6-4A29-88D2-179741C62E67}" srcOrd="3" destOrd="0" presId="urn:microsoft.com/office/officeart/2018/5/layout/IconLeafLabelList"/>
    <dgm:cxn modelId="{71BB4BB4-D3B7-4D52-B1A8-A99615BE280F}" type="presParOf" srcId="{989830A9-1761-41FB-AA62-A82C87B430F4}" destId="{24263271-AFFC-4F74-A175-88F1CFFF0468}" srcOrd="7" destOrd="0" presId="urn:microsoft.com/office/officeart/2018/5/layout/IconLeafLabelList"/>
    <dgm:cxn modelId="{0E803D1F-A72A-4085-8437-FD35A3117666}" type="presParOf" srcId="{989830A9-1761-41FB-AA62-A82C87B430F4}" destId="{F0FF4CB7-CC8D-4592-A55F-7440AAC8FE76}" srcOrd="8" destOrd="0" presId="urn:microsoft.com/office/officeart/2018/5/layout/IconLeafLabelList"/>
    <dgm:cxn modelId="{EFF2BDDC-3A2A-40F1-9122-2CD3E5C46311}" type="presParOf" srcId="{F0FF4CB7-CC8D-4592-A55F-7440AAC8FE76}" destId="{046F6D26-5FFA-437B-AB67-DEE3D3B73607}" srcOrd="0" destOrd="0" presId="urn:microsoft.com/office/officeart/2018/5/layout/IconLeafLabelList"/>
    <dgm:cxn modelId="{3499A07F-6E79-481D-A816-81F0887E742F}" type="presParOf" srcId="{F0FF4CB7-CC8D-4592-A55F-7440AAC8FE76}" destId="{36C5CD01-92F2-408B-8015-0817B9DD2B26}" srcOrd="1" destOrd="0" presId="urn:microsoft.com/office/officeart/2018/5/layout/IconLeafLabelList"/>
    <dgm:cxn modelId="{2A539E5D-7C93-47CA-A877-314357CDD62A}" type="presParOf" srcId="{F0FF4CB7-CC8D-4592-A55F-7440AAC8FE76}" destId="{A5EA0E49-A197-4D52-90D8-73EADD90B05E}" srcOrd="2" destOrd="0" presId="urn:microsoft.com/office/officeart/2018/5/layout/IconLeafLabelList"/>
    <dgm:cxn modelId="{036BB2EC-DF75-48F0-8077-F64329DE3830}" type="presParOf" srcId="{F0FF4CB7-CC8D-4592-A55F-7440AAC8FE76}" destId="{70123D1F-FBE3-4973-B95A-8880E8CFA8CC}" srcOrd="3" destOrd="0" presId="urn:microsoft.com/office/officeart/2018/5/layout/IconLeafLabelList"/>
    <dgm:cxn modelId="{A4535AB8-EB4D-4E47-A419-C4D258D7E8E7}" type="presParOf" srcId="{989830A9-1761-41FB-AA62-A82C87B430F4}" destId="{EBC04BA6-8C7A-4D6C-826E-D2DD4775AE21}" srcOrd="9" destOrd="0" presId="urn:microsoft.com/office/officeart/2018/5/layout/IconLeafLabelList"/>
    <dgm:cxn modelId="{864BE200-F5DE-4408-91DC-65A42657EAB9}" type="presParOf" srcId="{989830A9-1761-41FB-AA62-A82C87B430F4}" destId="{21E42D29-49FB-4D88-B1CF-7EABE22AA76A}" srcOrd="10" destOrd="0" presId="urn:microsoft.com/office/officeart/2018/5/layout/IconLeafLabelList"/>
    <dgm:cxn modelId="{03144881-67FF-4AFA-A557-E662E8D52621}" type="presParOf" srcId="{21E42D29-49FB-4D88-B1CF-7EABE22AA76A}" destId="{076BF601-5ABD-4D96-BCC6-20C2876EE50E}" srcOrd="0" destOrd="0" presId="urn:microsoft.com/office/officeart/2018/5/layout/IconLeafLabelList"/>
    <dgm:cxn modelId="{7D88C5E6-6137-4039-AD35-8771EE881C9E}" type="presParOf" srcId="{21E42D29-49FB-4D88-B1CF-7EABE22AA76A}" destId="{712B337E-66B0-434A-8AA1-ED9F353EFD92}" srcOrd="1" destOrd="0" presId="urn:microsoft.com/office/officeart/2018/5/layout/IconLeafLabelList"/>
    <dgm:cxn modelId="{0F68BEBE-22BD-4774-8EA6-E521205123C5}" type="presParOf" srcId="{21E42D29-49FB-4D88-B1CF-7EABE22AA76A}" destId="{97125642-EC97-4C4D-A74C-CD150CD1BCF7}" srcOrd="2" destOrd="0" presId="urn:microsoft.com/office/officeart/2018/5/layout/IconLeafLabelList"/>
    <dgm:cxn modelId="{CACA7066-7107-44DD-AE53-5895C16A98E1}" type="presParOf" srcId="{21E42D29-49FB-4D88-B1CF-7EABE22AA76A}" destId="{98290A66-FAA2-47DB-A856-B9BF088AAE0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56BF162-35B8-4784-9FE6-3B84689B19C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F3959B1F-83DD-4F92-9B37-681EDF6206B4}">
      <dgm:prSet/>
      <dgm:spPr/>
      <dgm:t>
        <a:bodyPr/>
        <a:lstStyle/>
        <a:p>
          <a:r>
            <a:rPr lang="en-GB"/>
            <a:t>Implementing Auto Scaling :</a:t>
          </a:r>
          <a:endParaRPr lang="en-US"/>
        </a:p>
      </dgm:t>
    </dgm:pt>
    <dgm:pt modelId="{71E32C6F-22E8-4686-B5E8-C497296BE71E}" type="parTrans" cxnId="{D5F3B6F4-F93D-46DC-B9E9-805128470EFF}">
      <dgm:prSet/>
      <dgm:spPr/>
      <dgm:t>
        <a:bodyPr/>
        <a:lstStyle/>
        <a:p>
          <a:endParaRPr lang="en-US"/>
        </a:p>
      </dgm:t>
    </dgm:pt>
    <dgm:pt modelId="{EF2F5CF8-713B-49F8-B6A7-9F4894BAB8E3}" type="sibTrans" cxnId="{D5F3B6F4-F93D-46DC-B9E9-805128470EFF}">
      <dgm:prSet/>
      <dgm:spPr/>
      <dgm:t>
        <a:bodyPr/>
        <a:lstStyle/>
        <a:p>
          <a:endParaRPr lang="en-US"/>
        </a:p>
      </dgm:t>
    </dgm:pt>
    <dgm:pt modelId="{E85D9CFD-9D34-4FA2-9A30-8756497923A2}">
      <dgm:prSet/>
      <dgm:spPr/>
      <dgm:t>
        <a:bodyPr/>
        <a:lstStyle/>
        <a:p>
          <a:r>
            <a:rPr lang="en-GB"/>
            <a:t>Auto Scaling automatically adjusts the number of EC2 instances, or other resources, in response to changes in demand, ensuring that you only pay for what you need.</a:t>
          </a:r>
          <a:endParaRPr lang="en-US"/>
        </a:p>
      </dgm:t>
    </dgm:pt>
    <dgm:pt modelId="{9606DE0A-0FF1-42BE-894F-6C2D999098CE}" type="parTrans" cxnId="{3AFF73B2-1566-47FC-9D1D-7AFC692A24D0}">
      <dgm:prSet/>
      <dgm:spPr/>
      <dgm:t>
        <a:bodyPr/>
        <a:lstStyle/>
        <a:p>
          <a:endParaRPr lang="en-US"/>
        </a:p>
      </dgm:t>
    </dgm:pt>
    <dgm:pt modelId="{DC9D05F6-5300-43B4-BE4F-C5BE90002526}" type="sibTrans" cxnId="{3AFF73B2-1566-47FC-9D1D-7AFC692A24D0}">
      <dgm:prSet/>
      <dgm:spPr/>
      <dgm:t>
        <a:bodyPr/>
        <a:lstStyle/>
        <a:p>
          <a:endParaRPr lang="en-US"/>
        </a:p>
      </dgm:t>
    </dgm:pt>
    <dgm:pt modelId="{5C6605D7-798D-4C5E-A81E-F7D325B994FC}">
      <dgm:prSet/>
      <dgm:spPr/>
      <dgm:t>
        <a:bodyPr/>
        <a:lstStyle/>
        <a:p>
          <a:r>
            <a:rPr lang="en-GB" b="1"/>
            <a:t>Dynamic Scaling:</a:t>
          </a:r>
          <a:r>
            <a:rPr lang="en-GB"/>
            <a:t> Automatically increase or decrease resource capacity based on real-time metrics (e.g., CPU usage).</a:t>
          </a:r>
          <a:endParaRPr lang="en-US"/>
        </a:p>
      </dgm:t>
    </dgm:pt>
    <dgm:pt modelId="{45E89142-566C-48BB-8943-ED6C3D8A8E28}" type="parTrans" cxnId="{17790F93-8A5B-4717-867A-CDD63E2A9345}">
      <dgm:prSet/>
      <dgm:spPr/>
      <dgm:t>
        <a:bodyPr/>
        <a:lstStyle/>
        <a:p>
          <a:endParaRPr lang="en-US"/>
        </a:p>
      </dgm:t>
    </dgm:pt>
    <dgm:pt modelId="{127C2AA1-71C0-40B2-A18C-1F843526DCBC}" type="sibTrans" cxnId="{17790F93-8A5B-4717-867A-CDD63E2A9345}">
      <dgm:prSet/>
      <dgm:spPr/>
      <dgm:t>
        <a:bodyPr/>
        <a:lstStyle/>
        <a:p>
          <a:endParaRPr lang="en-US"/>
        </a:p>
      </dgm:t>
    </dgm:pt>
    <dgm:pt modelId="{5580A926-D7D6-4CD5-867A-C0A39FB8DCB6}">
      <dgm:prSet/>
      <dgm:spPr/>
      <dgm:t>
        <a:bodyPr/>
        <a:lstStyle/>
        <a:p>
          <a:r>
            <a:rPr lang="en-GB" b="1"/>
            <a:t>Scheduled Scaling:</a:t>
          </a:r>
          <a:r>
            <a:rPr lang="en-GB"/>
            <a:t> Scale resources based on predictable traffic patterns (e.g., increasing capacity during business hours and decreasing it during off-hours).</a:t>
          </a:r>
          <a:endParaRPr lang="en-US"/>
        </a:p>
      </dgm:t>
    </dgm:pt>
    <dgm:pt modelId="{8EF33447-1205-4AC7-A93F-B34169F45D81}" type="parTrans" cxnId="{0BFF38E2-C087-4D23-9A71-48E6509AB140}">
      <dgm:prSet/>
      <dgm:spPr/>
      <dgm:t>
        <a:bodyPr/>
        <a:lstStyle/>
        <a:p>
          <a:endParaRPr lang="en-US"/>
        </a:p>
      </dgm:t>
    </dgm:pt>
    <dgm:pt modelId="{AEB09B62-DB9C-4406-9D80-5DC22C8B65AB}" type="sibTrans" cxnId="{0BFF38E2-C087-4D23-9A71-48E6509AB140}">
      <dgm:prSet/>
      <dgm:spPr/>
      <dgm:t>
        <a:bodyPr/>
        <a:lstStyle/>
        <a:p>
          <a:endParaRPr lang="en-US"/>
        </a:p>
      </dgm:t>
    </dgm:pt>
    <dgm:pt modelId="{0261D3C5-64AC-4B57-9D7F-34BF41CBBA58}">
      <dgm:prSet/>
      <dgm:spPr/>
      <dgm:t>
        <a:bodyPr/>
        <a:lstStyle/>
        <a:p>
          <a:r>
            <a:rPr lang="en-GB" b="1"/>
            <a:t>Optimize Scaling Policies:</a:t>
          </a:r>
          <a:r>
            <a:rPr lang="en-GB"/>
            <a:t> Regularly review and adjust scaling policies to ensure they are aligned with your actual workload demands.</a:t>
          </a:r>
          <a:endParaRPr lang="en-US"/>
        </a:p>
      </dgm:t>
    </dgm:pt>
    <dgm:pt modelId="{3D313704-0D2E-4CE2-9161-B590CFD20C75}" type="parTrans" cxnId="{9C0A68CF-2E3C-4722-BE5D-1DAC4F5BFDB0}">
      <dgm:prSet/>
      <dgm:spPr/>
      <dgm:t>
        <a:bodyPr/>
        <a:lstStyle/>
        <a:p>
          <a:endParaRPr lang="en-US"/>
        </a:p>
      </dgm:t>
    </dgm:pt>
    <dgm:pt modelId="{4867469B-A8DF-4F38-A3B2-359A23191820}" type="sibTrans" cxnId="{9C0A68CF-2E3C-4722-BE5D-1DAC4F5BFDB0}">
      <dgm:prSet/>
      <dgm:spPr/>
      <dgm:t>
        <a:bodyPr/>
        <a:lstStyle/>
        <a:p>
          <a:endParaRPr lang="en-US"/>
        </a:p>
      </dgm:t>
    </dgm:pt>
    <dgm:pt modelId="{9A550219-6E18-4C0E-BA60-1C12AC4C2D0E}" type="pres">
      <dgm:prSet presAssocID="{556BF162-35B8-4784-9FE6-3B84689B19C0}" presName="root" presStyleCnt="0">
        <dgm:presLayoutVars>
          <dgm:dir/>
          <dgm:resizeHandles val="exact"/>
        </dgm:presLayoutVars>
      </dgm:prSet>
      <dgm:spPr/>
    </dgm:pt>
    <dgm:pt modelId="{944FD152-5F98-4AEB-989A-9E2D44DC761C}" type="pres">
      <dgm:prSet presAssocID="{F3959B1F-83DD-4F92-9B37-681EDF6206B4}" presName="compNode" presStyleCnt="0"/>
      <dgm:spPr/>
    </dgm:pt>
    <dgm:pt modelId="{667593CA-42E8-4BD0-BD76-67098FC8E9DE}" type="pres">
      <dgm:prSet presAssocID="{F3959B1F-83DD-4F92-9B37-681EDF6206B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D24D590-13B3-4E1D-A975-8E2B1AA2A41C}" type="pres">
      <dgm:prSet presAssocID="{F3959B1F-83DD-4F92-9B37-681EDF6206B4}" presName="spaceRect" presStyleCnt="0"/>
      <dgm:spPr/>
    </dgm:pt>
    <dgm:pt modelId="{3E216422-4373-4610-AB17-626D03A9449A}" type="pres">
      <dgm:prSet presAssocID="{F3959B1F-83DD-4F92-9B37-681EDF6206B4}" presName="textRect" presStyleLbl="revTx" presStyleIdx="0" presStyleCnt="5">
        <dgm:presLayoutVars>
          <dgm:chMax val="1"/>
          <dgm:chPref val="1"/>
        </dgm:presLayoutVars>
      </dgm:prSet>
      <dgm:spPr/>
    </dgm:pt>
    <dgm:pt modelId="{C2901C03-E86A-4721-B565-3754017E1252}" type="pres">
      <dgm:prSet presAssocID="{EF2F5CF8-713B-49F8-B6A7-9F4894BAB8E3}" presName="sibTrans" presStyleCnt="0"/>
      <dgm:spPr/>
    </dgm:pt>
    <dgm:pt modelId="{CBFA71CB-6059-41F8-8569-1418D3338E8E}" type="pres">
      <dgm:prSet presAssocID="{E85D9CFD-9D34-4FA2-9A30-8756497923A2}" presName="compNode" presStyleCnt="0"/>
      <dgm:spPr/>
    </dgm:pt>
    <dgm:pt modelId="{E1C2CC17-650B-492C-AF59-180EA32D070D}" type="pres">
      <dgm:prSet presAssocID="{E85D9CFD-9D34-4FA2-9A30-8756497923A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164DBAAC-A6BC-4E5D-8DF5-E89D7FE74F2D}" type="pres">
      <dgm:prSet presAssocID="{E85D9CFD-9D34-4FA2-9A30-8756497923A2}" presName="spaceRect" presStyleCnt="0"/>
      <dgm:spPr/>
    </dgm:pt>
    <dgm:pt modelId="{13957D5E-1BC1-44AC-A398-E4EE565B8261}" type="pres">
      <dgm:prSet presAssocID="{E85D9CFD-9D34-4FA2-9A30-8756497923A2}" presName="textRect" presStyleLbl="revTx" presStyleIdx="1" presStyleCnt="5">
        <dgm:presLayoutVars>
          <dgm:chMax val="1"/>
          <dgm:chPref val="1"/>
        </dgm:presLayoutVars>
      </dgm:prSet>
      <dgm:spPr/>
    </dgm:pt>
    <dgm:pt modelId="{B5216259-F676-4AF1-B477-FD87D1EDD83A}" type="pres">
      <dgm:prSet presAssocID="{DC9D05F6-5300-43B4-BE4F-C5BE90002526}" presName="sibTrans" presStyleCnt="0"/>
      <dgm:spPr/>
    </dgm:pt>
    <dgm:pt modelId="{F582D75D-2996-434C-8B9C-F6A85EA129EE}" type="pres">
      <dgm:prSet presAssocID="{5C6605D7-798D-4C5E-A81E-F7D325B994FC}" presName="compNode" presStyleCnt="0"/>
      <dgm:spPr/>
    </dgm:pt>
    <dgm:pt modelId="{C647A932-D2D6-4ADF-8CB5-9AA36A975FF7}" type="pres">
      <dgm:prSet presAssocID="{5C6605D7-798D-4C5E-A81E-F7D325B994F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19A366D-479E-4051-8B9E-3E2CDAB8C91E}" type="pres">
      <dgm:prSet presAssocID="{5C6605D7-798D-4C5E-A81E-F7D325B994FC}" presName="spaceRect" presStyleCnt="0"/>
      <dgm:spPr/>
    </dgm:pt>
    <dgm:pt modelId="{D625AB06-8B0E-4902-AD56-4D6A89C31CC7}" type="pres">
      <dgm:prSet presAssocID="{5C6605D7-798D-4C5E-A81E-F7D325B994FC}" presName="textRect" presStyleLbl="revTx" presStyleIdx="2" presStyleCnt="5">
        <dgm:presLayoutVars>
          <dgm:chMax val="1"/>
          <dgm:chPref val="1"/>
        </dgm:presLayoutVars>
      </dgm:prSet>
      <dgm:spPr/>
    </dgm:pt>
    <dgm:pt modelId="{C92DD2FD-A645-4F8A-8457-2EDD57BDC390}" type="pres">
      <dgm:prSet presAssocID="{127C2AA1-71C0-40B2-A18C-1F843526DCBC}" presName="sibTrans" presStyleCnt="0"/>
      <dgm:spPr/>
    </dgm:pt>
    <dgm:pt modelId="{AE900C5C-1F0D-4B4D-8737-824D04305F6B}" type="pres">
      <dgm:prSet presAssocID="{5580A926-D7D6-4CD5-867A-C0A39FB8DCB6}" presName="compNode" presStyleCnt="0"/>
      <dgm:spPr/>
    </dgm:pt>
    <dgm:pt modelId="{EB81D661-BC1A-4795-A7A5-5268BCC81976}" type="pres">
      <dgm:prSet presAssocID="{5580A926-D7D6-4CD5-867A-C0A39FB8DCB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196506AD-C6EC-4335-9365-1F148950F975}" type="pres">
      <dgm:prSet presAssocID="{5580A926-D7D6-4CD5-867A-C0A39FB8DCB6}" presName="spaceRect" presStyleCnt="0"/>
      <dgm:spPr/>
    </dgm:pt>
    <dgm:pt modelId="{881E3965-6F21-459D-9039-CB6F844F3017}" type="pres">
      <dgm:prSet presAssocID="{5580A926-D7D6-4CD5-867A-C0A39FB8DCB6}" presName="textRect" presStyleLbl="revTx" presStyleIdx="3" presStyleCnt="5">
        <dgm:presLayoutVars>
          <dgm:chMax val="1"/>
          <dgm:chPref val="1"/>
        </dgm:presLayoutVars>
      </dgm:prSet>
      <dgm:spPr/>
    </dgm:pt>
    <dgm:pt modelId="{AC81ECBE-54F7-44D2-A56A-BB4272DB4E47}" type="pres">
      <dgm:prSet presAssocID="{AEB09B62-DB9C-4406-9D80-5DC22C8B65AB}" presName="sibTrans" presStyleCnt="0"/>
      <dgm:spPr/>
    </dgm:pt>
    <dgm:pt modelId="{AC2A59EA-7D21-400D-A9D7-3854552F6680}" type="pres">
      <dgm:prSet presAssocID="{0261D3C5-64AC-4B57-9D7F-34BF41CBBA58}" presName="compNode" presStyleCnt="0"/>
      <dgm:spPr/>
    </dgm:pt>
    <dgm:pt modelId="{D3050E1D-CC4B-4C2A-ADEB-E2FED781962F}" type="pres">
      <dgm:prSet presAssocID="{0261D3C5-64AC-4B57-9D7F-34BF41CBBA5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358C3F82-C936-4065-A0F5-FF555F5BBCB2}" type="pres">
      <dgm:prSet presAssocID="{0261D3C5-64AC-4B57-9D7F-34BF41CBBA58}" presName="spaceRect" presStyleCnt="0"/>
      <dgm:spPr/>
    </dgm:pt>
    <dgm:pt modelId="{6487F134-4B84-49DF-8D4F-030ACE3C04C7}" type="pres">
      <dgm:prSet presAssocID="{0261D3C5-64AC-4B57-9D7F-34BF41CBBA5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F1D8426-E0F2-4959-849F-4A1EF6D36A3B}" type="presOf" srcId="{556BF162-35B8-4784-9FE6-3B84689B19C0}" destId="{9A550219-6E18-4C0E-BA60-1C12AC4C2D0E}" srcOrd="0" destOrd="0" presId="urn:microsoft.com/office/officeart/2018/2/layout/IconLabelList"/>
    <dgm:cxn modelId="{95BC286A-12E1-4FF7-AFBA-645401820F5B}" type="presOf" srcId="{0261D3C5-64AC-4B57-9D7F-34BF41CBBA58}" destId="{6487F134-4B84-49DF-8D4F-030ACE3C04C7}" srcOrd="0" destOrd="0" presId="urn:microsoft.com/office/officeart/2018/2/layout/IconLabelList"/>
    <dgm:cxn modelId="{1F2C9B7A-C31A-45AC-8781-5FAF026404AA}" type="presOf" srcId="{5580A926-D7D6-4CD5-867A-C0A39FB8DCB6}" destId="{881E3965-6F21-459D-9039-CB6F844F3017}" srcOrd="0" destOrd="0" presId="urn:microsoft.com/office/officeart/2018/2/layout/IconLabelList"/>
    <dgm:cxn modelId="{17790F93-8A5B-4717-867A-CDD63E2A9345}" srcId="{556BF162-35B8-4784-9FE6-3B84689B19C0}" destId="{5C6605D7-798D-4C5E-A81E-F7D325B994FC}" srcOrd="2" destOrd="0" parTransId="{45E89142-566C-48BB-8943-ED6C3D8A8E28}" sibTransId="{127C2AA1-71C0-40B2-A18C-1F843526DCBC}"/>
    <dgm:cxn modelId="{AC8DF298-AC26-4CB5-BDA1-3800A1B1F8FE}" type="presOf" srcId="{E85D9CFD-9D34-4FA2-9A30-8756497923A2}" destId="{13957D5E-1BC1-44AC-A398-E4EE565B8261}" srcOrd="0" destOrd="0" presId="urn:microsoft.com/office/officeart/2018/2/layout/IconLabelList"/>
    <dgm:cxn modelId="{3AFF73B2-1566-47FC-9D1D-7AFC692A24D0}" srcId="{556BF162-35B8-4784-9FE6-3B84689B19C0}" destId="{E85D9CFD-9D34-4FA2-9A30-8756497923A2}" srcOrd="1" destOrd="0" parTransId="{9606DE0A-0FF1-42BE-894F-6C2D999098CE}" sibTransId="{DC9D05F6-5300-43B4-BE4F-C5BE90002526}"/>
    <dgm:cxn modelId="{A406D7C6-B29B-4C00-A38F-3D919594D68B}" type="presOf" srcId="{5C6605D7-798D-4C5E-A81E-F7D325B994FC}" destId="{D625AB06-8B0E-4902-AD56-4D6A89C31CC7}" srcOrd="0" destOrd="0" presId="urn:microsoft.com/office/officeart/2018/2/layout/IconLabelList"/>
    <dgm:cxn modelId="{9C0A68CF-2E3C-4722-BE5D-1DAC4F5BFDB0}" srcId="{556BF162-35B8-4784-9FE6-3B84689B19C0}" destId="{0261D3C5-64AC-4B57-9D7F-34BF41CBBA58}" srcOrd="4" destOrd="0" parTransId="{3D313704-0D2E-4CE2-9161-B590CFD20C75}" sibTransId="{4867469B-A8DF-4F38-A3B2-359A23191820}"/>
    <dgm:cxn modelId="{0BFF38E2-C087-4D23-9A71-48E6509AB140}" srcId="{556BF162-35B8-4784-9FE6-3B84689B19C0}" destId="{5580A926-D7D6-4CD5-867A-C0A39FB8DCB6}" srcOrd="3" destOrd="0" parTransId="{8EF33447-1205-4AC7-A93F-B34169F45D81}" sibTransId="{AEB09B62-DB9C-4406-9D80-5DC22C8B65AB}"/>
    <dgm:cxn modelId="{F4A18FEE-BA84-4C22-B18A-2BA0CD243569}" type="presOf" srcId="{F3959B1F-83DD-4F92-9B37-681EDF6206B4}" destId="{3E216422-4373-4610-AB17-626D03A9449A}" srcOrd="0" destOrd="0" presId="urn:microsoft.com/office/officeart/2018/2/layout/IconLabelList"/>
    <dgm:cxn modelId="{D5F3B6F4-F93D-46DC-B9E9-805128470EFF}" srcId="{556BF162-35B8-4784-9FE6-3B84689B19C0}" destId="{F3959B1F-83DD-4F92-9B37-681EDF6206B4}" srcOrd="0" destOrd="0" parTransId="{71E32C6F-22E8-4686-B5E8-C497296BE71E}" sibTransId="{EF2F5CF8-713B-49F8-B6A7-9F4894BAB8E3}"/>
    <dgm:cxn modelId="{1825ECE6-80B8-48E3-B29F-57D855768A77}" type="presParOf" srcId="{9A550219-6E18-4C0E-BA60-1C12AC4C2D0E}" destId="{944FD152-5F98-4AEB-989A-9E2D44DC761C}" srcOrd="0" destOrd="0" presId="urn:microsoft.com/office/officeart/2018/2/layout/IconLabelList"/>
    <dgm:cxn modelId="{2403C2A0-D64A-47AB-B394-F25417002835}" type="presParOf" srcId="{944FD152-5F98-4AEB-989A-9E2D44DC761C}" destId="{667593CA-42E8-4BD0-BD76-67098FC8E9DE}" srcOrd="0" destOrd="0" presId="urn:microsoft.com/office/officeart/2018/2/layout/IconLabelList"/>
    <dgm:cxn modelId="{5A7EA2A6-E003-4B1B-8CE2-03371D8AC9A0}" type="presParOf" srcId="{944FD152-5F98-4AEB-989A-9E2D44DC761C}" destId="{DD24D590-13B3-4E1D-A975-8E2B1AA2A41C}" srcOrd="1" destOrd="0" presId="urn:microsoft.com/office/officeart/2018/2/layout/IconLabelList"/>
    <dgm:cxn modelId="{69C3C56F-51E6-4458-B634-7A9C9C15D010}" type="presParOf" srcId="{944FD152-5F98-4AEB-989A-9E2D44DC761C}" destId="{3E216422-4373-4610-AB17-626D03A9449A}" srcOrd="2" destOrd="0" presId="urn:microsoft.com/office/officeart/2018/2/layout/IconLabelList"/>
    <dgm:cxn modelId="{B8DFEE99-C072-4785-954D-5395F7834AD4}" type="presParOf" srcId="{9A550219-6E18-4C0E-BA60-1C12AC4C2D0E}" destId="{C2901C03-E86A-4721-B565-3754017E1252}" srcOrd="1" destOrd="0" presId="urn:microsoft.com/office/officeart/2018/2/layout/IconLabelList"/>
    <dgm:cxn modelId="{F830DB0E-967A-4004-BEE3-CA04E6AF51A9}" type="presParOf" srcId="{9A550219-6E18-4C0E-BA60-1C12AC4C2D0E}" destId="{CBFA71CB-6059-41F8-8569-1418D3338E8E}" srcOrd="2" destOrd="0" presId="urn:microsoft.com/office/officeart/2018/2/layout/IconLabelList"/>
    <dgm:cxn modelId="{C7C539A6-5705-432D-A675-5BDDC5A8DB43}" type="presParOf" srcId="{CBFA71CB-6059-41F8-8569-1418D3338E8E}" destId="{E1C2CC17-650B-492C-AF59-180EA32D070D}" srcOrd="0" destOrd="0" presId="urn:microsoft.com/office/officeart/2018/2/layout/IconLabelList"/>
    <dgm:cxn modelId="{CA304E25-7A1B-4FAF-9F98-C9A40AAA6C43}" type="presParOf" srcId="{CBFA71CB-6059-41F8-8569-1418D3338E8E}" destId="{164DBAAC-A6BC-4E5D-8DF5-E89D7FE74F2D}" srcOrd="1" destOrd="0" presId="urn:microsoft.com/office/officeart/2018/2/layout/IconLabelList"/>
    <dgm:cxn modelId="{A8B75A38-BA5B-4B83-9301-9D1A12A92E0D}" type="presParOf" srcId="{CBFA71CB-6059-41F8-8569-1418D3338E8E}" destId="{13957D5E-1BC1-44AC-A398-E4EE565B8261}" srcOrd="2" destOrd="0" presId="urn:microsoft.com/office/officeart/2018/2/layout/IconLabelList"/>
    <dgm:cxn modelId="{3D853B8B-F944-4DE8-AE99-838E140AB12B}" type="presParOf" srcId="{9A550219-6E18-4C0E-BA60-1C12AC4C2D0E}" destId="{B5216259-F676-4AF1-B477-FD87D1EDD83A}" srcOrd="3" destOrd="0" presId="urn:microsoft.com/office/officeart/2018/2/layout/IconLabelList"/>
    <dgm:cxn modelId="{601E2A75-A31A-4D1D-A14E-2E1469E48477}" type="presParOf" srcId="{9A550219-6E18-4C0E-BA60-1C12AC4C2D0E}" destId="{F582D75D-2996-434C-8B9C-F6A85EA129EE}" srcOrd="4" destOrd="0" presId="urn:microsoft.com/office/officeart/2018/2/layout/IconLabelList"/>
    <dgm:cxn modelId="{08B3B976-9CE4-47A7-B48F-AA8BF4987442}" type="presParOf" srcId="{F582D75D-2996-434C-8B9C-F6A85EA129EE}" destId="{C647A932-D2D6-4ADF-8CB5-9AA36A975FF7}" srcOrd="0" destOrd="0" presId="urn:microsoft.com/office/officeart/2018/2/layout/IconLabelList"/>
    <dgm:cxn modelId="{A78B76A7-2840-41FC-BD09-7BF497E9E5F8}" type="presParOf" srcId="{F582D75D-2996-434C-8B9C-F6A85EA129EE}" destId="{819A366D-479E-4051-8B9E-3E2CDAB8C91E}" srcOrd="1" destOrd="0" presId="urn:microsoft.com/office/officeart/2018/2/layout/IconLabelList"/>
    <dgm:cxn modelId="{B64E975C-3B93-440C-A8DA-EB752BE6C9A7}" type="presParOf" srcId="{F582D75D-2996-434C-8B9C-F6A85EA129EE}" destId="{D625AB06-8B0E-4902-AD56-4D6A89C31CC7}" srcOrd="2" destOrd="0" presId="urn:microsoft.com/office/officeart/2018/2/layout/IconLabelList"/>
    <dgm:cxn modelId="{37BCBDE9-CCFC-4240-913D-9F8EE11A0CA6}" type="presParOf" srcId="{9A550219-6E18-4C0E-BA60-1C12AC4C2D0E}" destId="{C92DD2FD-A645-4F8A-8457-2EDD57BDC390}" srcOrd="5" destOrd="0" presId="urn:microsoft.com/office/officeart/2018/2/layout/IconLabelList"/>
    <dgm:cxn modelId="{4B15AFA6-BCD7-4841-B905-0A9B71D52577}" type="presParOf" srcId="{9A550219-6E18-4C0E-BA60-1C12AC4C2D0E}" destId="{AE900C5C-1F0D-4B4D-8737-824D04305F6B}" srcOrd="6" destOrd="0" presId="urn:microsoft.com/office/officeart/2018/2/layout/IconLabelList"/>
    <dgm:cxn modelId="{B7A47430-B1A9-4A4A-9BCA-A266E0352D53}" type="presParOf" srcId="{AE900C5C-1F0D-4B4D-8737-824D04305F6B}" destId="{EB81D661-BC1A-4795-A7A5-5268BCC81976}" srcOrd="0" destOrd="0" presId="urn:microsoft.com/office/officeart/2018/2/layout/IconLabelList"/>
    <dgm:cxn modelId="{6C381124-A3E7-418A-B69A-B43BDBE96FA0}" type="presParOf" srcId="{AE900C5C-1F0D-4B4D-8737-824D04305F6B}" destId="{196506AD-C6EC-4335-9365-1F148950F975}" srcOrd="1" destOrd="0" presId="urn:microsoft.com/office/officeart/2018/2/layout/IconLabelList"/>
    <dgm:cxn modelId="{A267017E-0975-4FA4-BDD5-997D81E72678}" type="presParOf" srcId="{AE900C5C-1F0D-4B4D-8737-824D04305F6B}" destId="{881E3965-6F21-459D-9039-CB6F844F3017}" srcOrd="2" destOrd="0" presId="urn:microsoft.com/office/officeart/2018/2/layout/IconLabelList"/>
    <dgm:cxn modelId="{DA161A9E-389C-4CD1-AC72-E59DA673717B}" type="presParOf" srcId="{9A550219-6E18-4C0E-BA60-1C12AC4C2D0E}" destId="{AC81ECBE-54F7-44D2-A56A-BB4272DB4E47}" srcOrd="7" destOrd="0" presId="urn:microsoft.com/office/officeart/2018/2/layout/IconLabelList"/>
    <dgm:cxn modelId="{7C49F73B-D463-45EC-8EDE-FFC16EFE8F4F}" type="presParOf" srcId="{9A550219-6E18-4C0E-BA60-1C12AC4C2D0E}" destId="{AC2A59EA-7D21-400D-A9D7-3854552F6680}" srcOrd="8" destOrd="0" presId="urn:microsoft.com/office/officeart/2018/2/layout/IconLabelList"/>
    <dgm:cxn modelId="{C2F50BF7-3B1B-411F-A83A-A2299EE9F2BA}" type="presParOf" srcId="{AC2A59EA-7D21-400D-A9D7-3854552F6680}" destId="{D3050E1D-CC4B-4C2A-ADEB-E2FED781962F}" srcOrd="0" destOrd="0" presId="urn:microsoft.com/office/officeart/2018/2/layout/IconLabelList"/>
    <dgm:cxn modelId="{02CCB85D-04AB-4407-838E-C00282FBFC93}" type="presParOf" srcId="{AC2A59EA-7D21-400D-A9D7-3854552F6680}" destId="{358C3F82-C936-4065-A0F5-FF555F5BBCB2}" srcOrd="1" destOrd="0" presId="urn:microsoft.com/office/officeart/2018/2/layout/IconLabelList"/>
    <dgm:cxn modelId="{D71A7783-E037-44C3-AB2C-94A1AD5BE5D9}" type="presParOf" srcId="{AC2A59EA-7D21-400D-A9D7-3854552F6680}" destId="{6487F134-4B84-49DF-8D4F-030ACE3C04C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1358C93-FCF7-4AE7-8AE5-927968DFC71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72E916E-9E49-48FB-8C59-7702A6B7DEBD}">
      <dgm:prSet/>
      <dgm:spPr/>
      <dgm:t>
        <a:bodyPr/>
        <a:lstStyle/>
        <a:p>
          <a:r>
            <a:rPr lang="en-GB" b="1"/>
            <a:t>Monitoring and Analyzing Costs :</a:t>
          </a:r>
          <a:endParaRPr lang="en-US"/>
        </a:p>
      </dgm:t>
    </dgm:pt>
    <dgm:pt modelId="{D4CDCF3E-8425-4D54-8FF6-138C9FB14185}" type="parTrans" cxnId="{FCCE95A8-89BB-44E4-87A4-F6E6C21196EF}">
      <dgm:prSet/>
      <dgm:spPr/>
      <dgm:t>
        <a:bodyPr/>
        <a:lstStyle/>
        <a:p>
          <a:endParaRPr lang="en-US"/>
        </a:p>
      </dgm:t>
    </dgm:pt>
    <dgm:pt modelId="{77D40E4D-12CC-4F85-B4C9-5AEEEA2A823F}" type="sibTrans" cxnId="{FCCE95A8-89BB-44E4-87A4-F6E6C21196EF}">
      <dgm:prSet/>
      <dgm:spPr/>
      <dgm:t>
        <a:bodyPr/>
        <a:lstStyle/>
        <a:p>
          <a:endParaRPr lang="en-US"/>
        </a:p>
      </dgm:t>
    </dgm:pt>
    <dgm:pt modelId="{796406E2-1B44-4530-9209-82C46E5DC111}">
      <dgm:prSet/>
      <dgm:spPr/>
      <dgm:t>
        <a:bodyPr/>
        <a:lstStyle/>
        <a:p>
          <a:r>
            <a:rPr lang="en-GB"/>
            <a:t>AWS Cost Explorer</a:t>
          </a:r>
          <a:r>
            <a:rPr lang="en-GB" b="1"/>
            <a:t> : </a:t>
          </a:r>
          <a:r>
            <a:rPr lang="en-GB"/>
            <a:t>Use Cost Explorer to visualize, understand, and manage your AWS costs and usage. Regularly review reports to identify trends and anomalies.</a:t>
          </a:r>
          <a:endParaRPr lang="en-US"/>
        </a:p>
      </dgm:t>
    </dgm:pt>
    <dgm:pt modelId="{FE09F083-7502-4106-8E4E-512A7B5C7B15}" type="parTrans" cxnId="{00D9A23F-E9C2-41D5-B2AE-F4E845417317}">
      <dgm:prSet/>
      <dgm:spPr/>
      <dgm:t>
        <a:bodyPr/>
        <a:lstStyle/>
        <a:p>
          <a:endParaRPr lang="en-US"/>
        </a:p>
      </dgm:t>
    </dgm:pt>
    <dgm:pt modelId="{04791832-28A0-420D-B455-55D39C1956D3}" type="sibTrans" cxnId="{00D9A23F-E9C2-41D5-B2AE-F4E845417317}">
      <dgm:prSet/>
      <dgm:spPr/>
      <dgm:t>
        <a:bodyPr/>
        <a:lstStyle/>
        <a:p>
          <a:endParaRPr lang="en-US"/>
        </a:p>
      </dgm:t>
    </dgm:pt>
    <dgm:pt modelId="{58DAE25E-2145-4F87-A052-0F773C8C6043}">
      <dgm:prSet/>
      <dgm:spPr/>
      <dgm:t>
        <a:bodyPr/>
        <a:lstStyle/>
        <a:p>
          <a:r>
            <a:rPr lang="en-GB"/>
            <a:t>AWS Trusted Advisor:</a:t>
          </a:r>
          <a:r>
            <a:rPr lang="en-GB" b="1"/>
            <a:t> </a:t>
          </a:r>
          <a:r>
            <a:rPr lang="en-GB"/>
            <a:t>Use Trusted Advisor’s cost optimization checks to identify cost-saving opportunities across your AWS environment. Trusted Advisor will recommend actions such as deleting unused resources, rightsizing instances, and purchasing Reserved Instances.</a:t>
          </a:r>
          <a:endParaRPr lang="en-US"/>
        </a:p>
      </dgm:t>
    </dgm:pt>
    <dgm:pt modelId="{4E24AD70-9335-4F55-AB38-3452C477C5CA}" type="parTrans" cxnId="{48E14DAA-52F2-4949-ADB3-DF6B5C2B8308}">
      <dgm:prSet/>
      <dgm:spPr/>
      <dgm:t>
        <a:bodyPr/>
        <a:lstStyle/>
        <a:p>
          <a:endParaRPr lang="en-US"/>
        </a:p>
      </dgm:t>
    </dgm:pt>
    <dgm:pt modelId="{4C60BE27-6EA3-4837-A247-6D13292B04BC}" type="sibTrans" cxnId="{48E14DAA-52F2-4949-ADB3-DF6B5C2B8308}">
      <dgm:prSet/>
      <dgm:spPr/>
      <dgm:t>
        <a:bodyPr/>
        <a:lstStyle/>
        <a:p>
          <a:endParaRPr lang="en-US"/>
        </a:p>
      </dgm:t>
    </dgm:pt>
    <dgm:pt modelId="{C359DFAA-8E23-46D9-BF5B-312D9C3152FE}">
      <dgm:prSet/>
      <dgm:spPr/>
      <dgm:t>
        <a:bodyPr/>
        <a:lstStyle/>
        <a:p>
          <a:r>
            <a:rPr lang="en-GB"/>
            <a:t>Automation Tools: Use AWS Lambda and other automation tools to automatically start and stop instances based on schedules or events, optimize EBS snapshots, and enforce tagging policies.</a:t>
          </a:r>
          <a:endParaRPr lang="en-US"/>
        </a:p>
      </dgm:t>
    </dgm:pt>
    <dgm:pt modelId="{7935A134-E36D-4995-9E13-1AD2F0C7C782}" type="parTrans" cxnId="{41C18D09-0664-43F4-B03D-A0E7B5E6C90A}">
      <dgm:prSet/>
      <dgm:spPr/>
      <dgm:t>
        <a:bodyPr/>
        <a:lstStyle/>
        <a:p>
          <a:endParaRPr lang="en-US"/>
        </a:p>
      </dgm:t>
    </dgm:pt>
    <dgm:pt modelId="{697DBBE8-93FD-4106-AEDC-8123E40D89AB}" type="sibTrans" cxnId="{41C18D09-0664-43F4-B03D-A0E7B5E6C90A}">
      <dgm:prSet/>
      <dgm:spPr/>
      <dgm:t>
        <a:bodyPr/>
        <a:lstStyle/>
        <a:p>
          <a:endParaRPr lang="en-US"/>
        </a:p>
      </dgm:t>
    </dgm:pt>
    <dgm:pt modelId="{FD88158D-00D3-4EFC-A196-7877C8B26FA2}" type="pres">
      <dgm:prSet presAssocID="{81358C93-FCF7-4AE7-8AE5-927968DFC713}" presName="root" presStyleCnt="0">
        <dgm:presLayoutVars>
          <dgm:dir/>
          <dgm:resizeHandles val="exact"/>
        </dgm:presLayoutVars>
      </dgm:prSet>
      <dgm:spPr/>
    </dgm:pt>
    <dgm:pt modelId="{1296FD85-4BD5-49BE-B641-5DE3D8752FAB}" type="pres">
      <dgm:prSet presAssocID="{272E916E-9E49-48FB-8C59-7702A6B7DEBD}" presName="compNode" presStyleCnt="0"/>
      <dgm:spPr/>
    </dgm:pt>
    <dgm:pt modelId="{852233FC-3100-4017-84BE-A80D832CB549}" type="pres">
      <dgm:prSet presAssocID="{272E916E-9E49-48FB-8C59-7702A6B7DEB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83D751FC-CB8B-4786-84AD-1D5586B14F7D}" type="pres">
      <dgm:prSet presAssocID="{272E916E-9E49-48FB-8C59-7702A6B7DEBD}" presName="spaceRect" presStyleCnt="0"/>
      <dgm:spPr/>
    </dgm:pt>
    <dgm:pt modelId="{D8600BA3-18DD-46C0-9339-EE5E129FA634}" type="pres">
      <dgm:prSet presAssocID="{272E916E-9E49-48FB-8C59-7702A6B7DEBD}" presName="textRect" presStyleLbl="revTx" presStyleIdx="0" presStyleCnt="4">
        <dgm:presLayoutVars>
          <dgm:chMax val="1"/>
          <dgm:chPref val="1"/>
        </dgm:presLayoutVars>
      </dgm:prSet>
      <dgm:spPr/>
    </dgm:pt>
    <dgm:pt modelId="{13209E81-757B-4586-BC88-F7A572F565A4}" type="pres">
      <dgm:prSet presAssocID="{77D40E4D-12CC-4F85-B4C9-5AEEEA2A823F}" presName="sibTrans" presStyleCnt="0"/>
      <dgm:spPr/>
    </dgm:pt>
    <dgm:pt modelId="{D765FFE2-C26D-47B8-AC9A-281A7FF192F6}" type="pres">
      <dgm:prSet presAssocID="{796406E2-1B44-4530-9209-82C46E5DC111}" presName="compNode" presStyleCnt="0"/>
      <dgm:spPr/>
    </dgm:pt>
    <dgm:pt modelId="{1ECE721C-383F-4417-8241-6B568552DFFC}" type="pres">
      <dgm:prSet presAssocID="{796406E2-1B44-4530-9209-82C46E5DC11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1CE5EE34-A6C3-4B69-AED7-33A870B68940}" type="pres">
      <dgm:prSet presAssocID="{796406E2-1B44-4530-9209-82C46E5DC111}" presName="spaceRect" presStyleCnt="0"/>
      <dgm:spPr/>
    </dgm:pt>
    <dgm:pt modelId="{8F845CF1-3DFA-4CE0-81E2-E115A2F6C3AD}" type="pres">
      <dgm:prSet presAssocID="{796406E2-1B44-4530-9209-82C46E5DC111}" presName="textRect" presStyleLbl="revTx" presStyleIdx="1" presStyleCnt="4">
        <dgm:presLayoutVars>
          <dgm:chMax val="1"/>
          <dgm:chPref val="1"/>
        </dgm:presLayoutVars>
      </dgm:prSet>
      <dgm:spPr/>
    </dgm:pt>
    <dgm:pt modelId="{8D8AD5C8-4AC6-4F43-B14C-4ED7ED6B42C1}" type="pres">
      <dgm:prSet presAssocID="{04791832-28A0-420D-B455-55D39C1956D3}" presName="sibTrans" presStyleCnt="0"/>
      <dgm:spPr/>
    </dgm:pt>
    <dgm:pt modelId="{304CE3A6-2F31-486F-9B93-756C52C0780C}" type="pres">
      <dgm:prSet presAssocID="{58DAE25E-2145-4F87-A052-0F773C8C6043}" presName="compNode" presStyleCnt="0"/>
      <dgm:spPr/>
    </dgm:pt>
    <dgm:pt modelId="{84B7E780-294F-40AE-82ED-7FECD8476661}" type="pres">
      <dgm:prSet presAssocID="{58DAE25E-2145-4F87-A052-0F773C8C604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3A0505C1-1852-4297-94F4-35DC69FBB473}" type="pres">
      <dgm:prSet presAssocID="{58DAE25E-2145-4F87-A052-0F773C8C6043}" presName="spaceRect" presStyleCnt="0"/>
      <dgm:spPr/>
    </dgm:pt>
    <dgm:pt modelId="{C4900F50-78A3-4FAC-9D66-AE3DD3B8F40B}" type="pres">
      <dgm:prSet presAssocID="{58DAE25E-2145-4F87-A052-0F773C8C6043}" presName="textRect" presStyleLbl="revTx" presStyleIdx="2" presStyleCnt="4">
        <dgm:presLayoutVars>
          <dgm:chMax val="1"/>
          <dgm:chPref val="1"/>
        </dgm:presLayoutVars>
      </dgm:prSet>
      <dgm:spPr/>
    </dgm:pt>
    <dgm:pt modelId="{300ADFFF-7174-4041-90CE-19A0C85E0EFA}" type="pres">
      <dgm:prSet presAssocID="{4C60BE27-6EA3-4837-A247-6D13292B04BC}" presName="sibTrans" presStyleCnt="0"/>
      <dgm:spPr/>
    </dgm:pt>
    <dgm:pt modelId="{2AE984F3-A34F-44E3-91F0-8A820D002F22}" type="pres">
      <dgm:prSet presAssocID="{C359DFAA-8E23-46D9-BF5B-312D9C3152FE}" presName="compNode" presStyleCnt="0"/>
      <dgm:spPr/>
    </dgm:pt>
    <dgm:pt modelId="{5DD7087A-D5BB-4AED-876A-319D6757CA68}" type="pres">
      <dgm:prSet presAssocID="{C359DFAA-8E23-46D9-BF5B-312D9C3152F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1226D6E-B300-414E-AF49-F7990FA84A0D}" type="pres">
      <dgm:prSet presAssocID="{C359DFAA-8E23-46D9-BF5B-312D9C3152FE}" presName="spaceRect" presStyleCnt="0"/>
      <dgm:spPr/>
    </dgm:pt>
    <dgm:pt modelId="{59A07D0B-2FD9-4A35-A9A8-5FBB4E04032D}" type="pres">
      <dgm:prSet presAssocID="{C359DFAA-8E23-46D9-BF5B-312D9C3152F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1C18D09-0664-43F4-B03D-A0E7B5E6C90A}" srcId="{81358C93-FCF7-4AE7-8AE5-927968DFC713}" destId="{C359DFAA-8E23-46D9-BF5B-312D9C3152FE}" srcOrd="3" destOrd="0" parTransId="{7935A134-E36D-4995-9E13-1AD2F0C7C782}" sibTransId="{697DBBE8-93FD-4106-AEDC-8123E40D89AB}"/>
    <dgm:cxn modelId="{00D9A23F-E9C2-41D5-B2AE-F4E845417317}" srcId="{81358C93-FCF7-4AE7-8AE5-927968DFC713}" destId="{796406E2-1B44-4530-9209-82C46E5DC111}" srcOrd="1" destOrd="0" parTransId="{FE09F083-7502-4106-8E4E-512A7B5C7B15}" sibTransId="{04791832-28A0-420D-B455-55D39C1956D3}"/>
    <dgm:cxn modelId="{8572C06D-65C5-4551-84F8-3EB67C33E150}" type="presOf" srcId="{58DAE25E-2145-4F87-A052-0F773C8C6043}" destId="{C4900F50-78A3-4FAC-9D66-AE3DD3B8F40B}" srcOrd="0" destOrd="0" presId="urn:microsoft.com/office/officeart/2018/2/layout/IconLabelList"/>
    <dgm:cxn modelId="{5D793478-8180-4726-A69D-00CE7F351248}" type="presOf" srcId="{272E916E-9E49-48FB-8C59-7702A6B7DEBD}" destId="{D8600BA3-18DD-46C0-9339-EE5E129FA634}" srcOrd="0" destOrd="0" presId="urn:microsoft.com/office/officeart/2018/2/layout/IconLabelList"/>
    <dgm:cxn modelId="{D70AD27E-7C45-46CB-A32E-FD2ABC0AD893}" type="presOf" srcId="{C359DFAA-8E23-46D9-BF5B-312D9C3152FE}" destId="{59A07D0B-2FD9-4A35-A9A8-5FBB4E04032D}" srcOrd="0" destOrd="0" presId="urn:microsoft.com/office/officeart/2018/2/layout/IconLabelList"/>
    <dgm:cxn modelId="{7AE80984-30DF-4361-86AA-F9D587EA8BEA}" type="presOf" srcId="{796406E2-1B44-4530-9209-82C46E5DC111}" destId="{8F845CF1-3DFA-4CE0-81E2-E115A2F6C3AD}" srcOrd="0" destOrd="0" presId="urn:microsoft.com/office/officeart/2018/2/layout/IconLabelList"/>
    <dgm:cxn modelId="{59367796-B0C7-43ED-B574-C5DF0991D3DA}" type="presOf" srcId="{81358C93-FCF7-4AE7-8AE5-927968DFC713}" destId="{FD88158D-00D3-4EFC-A196-7877C8B26FA2}" srcOrd="0" destOrd="0" presId="urn:microsoft.com/office/officeart/2018/2/layout/IconLabelList"/>
    <dgm:cxn modelId="{FCCE95A8-89BB-44E4-87A4-F6E6C21196EF}" srcId="{81358C93-FCF7-4AE7-8AE5-927968DFC713}" destId="{272E916E-9E49-48FB-8C59-7702A6B7DEBD}" srcOrd="0" destOrd="0" parTransId="{D4CDCF3E-8425-4D54-8FF6-138C9FB14185}" sibTransId="{77D40E4D-12CC-4F85-B4C9-5AEEEA2A823F}"/>
    <dgm:cxn modelId="{48E14DAA-52F2-4949-ADB3-DF6B5C2B8308}" srcId="{81358C93-FCF7-4AE7-8AE5-927968DFC713}" destId="{58DAE25E-2145-4F87-A052-0F773C8C6043}" srcOrd="2" destOrd="0" parTransId="{4E24AD70-9335-4F55-AB38-3452C477C5CA}" sibTransId="{4C60BE27-6EA3-4837-A247-6D13292B04BC}"/>
    <dgm:cxn modelId="{E16750E3-091C-4C3E-B4C7-4629A5F2CE65}" type="presParOf" srcId="{FD88158D-00D3-4EFC-A196-7877C8B26FA2}" destId="{1296FD85-4BD5-49BE-B641-5DE3D8752FAB}" srcOrd="0" destOrd="0" presId="urn:microsoft.com/office/officeart/2018/2/layout/IconLabelList"/>
    <dgm:cxn modelId="{DF155BDF-58B4-4DE7-A5C1-325A541B1AAE}" type="presParOf" srcId="{1296FD85-4BD5-49BE-B641-5DE3D8752FAB}" destId="{852233FC-3100-4017-84BE-A80D832CB549}" srcOrd="0" destOrd="0" presId="urn:microsoft.com/office/officeart/2018/2/layout/IconLabelList"/>
    <dgm:cxn modelId="{FB569C82-27F2-433F-AB9C-D0FDC07A892B}" type="presParOf" srcId="{1296FD85-4BD5-49BE-B641-5DE3D8752FAB}" destId="{83D751FC-CB8B-4786-84AD-1D5586B14F7D}" srcOrd="1" destOrd="0" presId="urn:microsoft.com/office/officeart/2018/2/layout/IconLabelList"/>
    <dgm:cxn modelId="{FF6366FD-D030-4B23-ABE4-DC64524AFC39}" type="presParOf" srcId="{1296FD85-4BD5-49BE-B641-5DE3D8752FAB}" destId="{D8600BA3-18DD-46C0-9339-EE5E129FA634}" srcOrd="2" destOrd="0" presId="urn:microsoft.com/office/officeart/2018/2/layout/IconLabelList"/>
    <dgm:cxn modelId="{B1C2B2F9-4C73-4E8C-8E43-A53C0A3248F1}" type="presParOf" srcId="{FD88158D-00D3-4EFC-A196-7877C8B26FA2}" destId="{13209E81-757B-4586-BC88-F7A572F565A4}" srcOrd="1" destOrd="0" presId="urn:microsoft.com/office/officeart/2018/2/layout/IconLabelList"/>
    <dgm:cxn modelId="{45207D84-F4D8-4639-9538-C3EA8F66C196}" type="presParOf" srcId="{FD88158D-00D3-4EFC-A196-7877C8B26FA2}" destId="{D765FFE2-C26D-47B8-AC9A-281A7FF192F6}" srcOrd="2" destOrd="0" presId="urn:microsoft.com/office/officeart/2018/2/layout/IconLabelList"/>
    <dgm:cxn modelId="{11C34D22-43F4-4642-9DEF-F8FF39D52766}" type="presParOf" srcId="{D765FFE2-C26D-47B8-AC9A-281A7FF192F6}" destId="{1ECE721C-383F-4417-8241-6B568552DFFC}" srcOrd="0" destOrd="0" presId="urn:microsoft.com/office/officeart/2018/2/layout/IconLabelList"/>
    <dgm:cxn modelId="{5FAB66E4-02A1-481E-9361-A53DD0123521}" type="presParOf" srcId="{D765FFE2-C26D-47B8-AC9A-281A7FF192F6}" destId="{1CE5EE34-A6C3-4B69-AED7-33A870B68940}" srcOrd="1" destOrd="0" presId="urn:microsoft.com/office/officeart/2018/2/layout/IconLabelList"/>
    <dgm:cxn modelId="{8E3B2EBD-6516-434E-B5AC-6F3DDEB45FD8}" type="presParOf" srcId="{D765FFE2-C26D-47B8-AC9A-281A7FF192F6}" destId="{8F845CF1-3DFA-4CE0-81E2-E115A2F6C3AD}" srcOrd="2" destOrd="0" presId="urn:microsoft.com/office/officeart/2018/2/layout/IconLabelList"/>
    <dgm:cxn modelId="{79DC564B-201A-40FD-B184-F4DED7E129C0}" type="presParOf" srcId="{FD88158D-00D3-4EFC-A196-7877C8B26FA2}" destId="{8D8AD5C8-4AC6-4F43-B14C-4ED7ED6B42C1}" srcOrd="3" destOrd="0" presId="urn:microsoft.com/office/officeart/2018/2/layout/IconLabelList"/>
    <dgm:cxn modelId="{D67BF31B-F96D-44BE-A1DB-FA68682396E7}" type="presParOf" srcId="{FD88158D-00D3-4EFC-A196-7877C8B26FA2}" destId="{304CE3A6-2F31-486F-9B93-756C52C0780C}" srcOrd="4" destOrd="0" presId="urn:microsoft.com/office/officeart/2018/2/layout/IconLabelList"/>
    <dgm:cxn modelId="{D862C51E-542E-44DB-B4A4-9DB840B0730E}" type="presParOf" srcId="{304CE3A6-2F31-486F-9B93-756C52C0780C}" destId="{84B7E780-294F-40AE-82ED-7FECD8476661}" srcOrd="0" destOrd="0" presId="urn:microsoft.com/office/officeart/2018/2/layout/IconLabelList"/>
    <dgm:cxn modelId="{E1887E59-8FF7-43B5-9A32-2CC47FE4111E}" type="presParOf" srcId="{304CE3A6-2F31-486F-9B93-756C52C0780C}" destId="{3A0505C1-1852-4297-94F4-35DC69FBB473}" srcOrd="1" destOrd="0" presId="urn:microsoft.com/office/officeart/2018/2/layout/IconLabelList"/>
    <dgm:cxn modelId="{96AB1F22-6CA4-4D2B-AD0A-7FCB381BB53C}" type="presParOf" srcId="{304CE3A6-2F31-486F-9B93-756C52C0780C}" destId="{C4900F50-78A3-4FAC-9D66-AE3DD3B8F40B}" srcOrd="2" destOrd="0" presId="urn:microsoft.com/office/officeart/2018/2/layout/IconLabelList"/>
    <dgm:cxn modelId="{8C958FE9-25EF-43FF-889F-C0CF10CC8338}" type="presParOf" srcId="{FD88158D-00D3-4EFC-A196-7877C8B26FA2}" destId="{300ADFFF-7174-4041-90CE-19A0C85E0EFA}" srcOrd="5" destOrd="0" presId="urn:microsoft.com/office/officeart/2018/2/layout/IconLabelList"/>
    <dgm:cxn modelId="{5F8EBB3A-368A-4505-AD7D-A8EF47D56027}" type="presParOf" srcId="{FD88158D-00D3-4EFC-A196-7877C8B26FA2}" destId="{2AE984F3-A34F-44E3-91F0-8A820D002F22}" srcOrd="6" destOrd="0" presId="urn:microsoft.com/office/officeart/2018/2/layout/IconLabelList"/>
    <dgm:cxn modelId="{7461F504-8607-4047-849B-64A362F33E37}" type="presParOf" srcId="{2AE984F3-A34F-44E3-91F0-8A820D002F22}" destId="{5DD7087A-D5BB-4AED-876A-319D6757CA68}" srcOrd="0" destOrd="0" presId="urn:microsoft.com/office/officeart/2018/2/layout/IconLabelList"/>
    <dgm:cxn modelId="{DB575EC9-9A63-4F0C-8E15-062544A043D2}" type="presParOf" srcId="{2AE984F3-A34F-44E3-91F0-8A820D002F22}" destId="{91226D6E-B300-414E-AF49-F7990FA84A0D}" srcOrd="1" destOrd="0" presId="urn:microsoft.com/office/officeart/2018/2/layout/IconLabelList"/>
    <dgm:cxn modelId="{218D526D-5CB8-4C54-9EC5-ACDE841B5117}" type="presParOf" srcId="{2AE984F3-A34F-44E3-91F0-8A820D002F22}" destId="{59A07D0B-2FD9-4A35-A9A8-5FBB4E04032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FE18D7B-2DDE-44A4-A53A-54FA79A4D46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75748B1-8CC7-44C3-B397-DA2944DDBC5D}">
      <dgm:prSet/>
      <dgm:spPr/>
      <dgm:t>
        <a:bodyPr/>
        <a:lstStyle/>
        <a:p>
          <a:pPr>
            <a:defRPr cap="all"/>
          </a:pPr>
          <a:r>
            <a:rPr lang="en-GB"/>
            <a:t>Implement Infrastructure as Code (IaC) using tools like AWS CloudFormation or Terraform to manage and automate resource provisioning, ensuring consistent and cost-effective infrastructure deployment.</a:t>
          </a:r>
          <a:endParaRPr lang="en-US"/>
        </a:p>
      </dgm:t>
    </dgm:pt>
    <dgm:pt modelId="{77214B51-A250-44C0-9C6F-33D219FFD8A9}" type="parTrans" cxnId="{E9A74511-C8F0-4890-AB1E-BBEB727CB433}">
      <dgm:prSet/>
      <dgm:spPr/>
      <dgm:t>
        <a:bodyPr/>
        <a:lstStyle/>
        <a:p>
          <a:endParaRPr lang="en-US"/>
        </a:p>
      </dgm:t>
    </dgm:pt>
    <dgm:pt modelId="{DB9DBCE5-30C9-47A2-9595-B3D2F5D58F3D}" type="sibTrans" cxnId="{E9A74511-C8F0-4890-AB1E-BBEB727CB433}">
      <dgm:prSet/>
      <dgm:spPr/>
      <dgm:t>
        <a:bodyPr/>
        <a:lstStyle/>
        <a:p>
          <a:endParaRPr lang="en-US"/>
        </a:p>
      </dgm:t>
    </dgm:pt>
    <dgm:pt modelId="{0ECD3614-34BD-415B-86FC-0C2BCAD2EA74}">
      <dgm:prSet/>
      <dgm:spPr/>
      <dgm:t>
        <a:bodyPr/>
        <a:lstStyle/>
        <a:p>
          <a:pPr>
            <a:defRPr cap="all"/>
          </a:pPr>
          <a:r>
            <a:rPr lang="en-GB"/>
            <a:t>Use AWS Well-Architected Framework’s Cost Optimization Pillar to guide the review process.</a:t>
          </a:r>
          <a:endParaRPr lang="en-US"/>
        </a:p>
      </dgm:t>
    </dgm:pt>
    <dgm:pt modelId="{EDDCC16B-625D-4352-80BA-63376936DAE4}" type="parTrans" cxnId="{55ACC81E-3EFE-4629-BE66-4A16BF9E7F2B}">
      <dgm:prSet/>
      <dgm:spPr/>
      <dgm:t>
        <a:bodyPr/>
        <a:lstStyle/>
        <a:p>
          <a:endParaRPr lang="en-US"/>
        </a:p>
      </dgm:t>
    </dgm:pt>
    <dgm:pt modelId="{6A393F84-B00C-467C-A42D-B504D607F92C}" type="sibTrans" cxnId="{55ACC81E-3EFE-4629-BE66-4A16BF9E7F2B}">
      <dgm:prSet/>
      <dgm:spPr/>
      <dgm:t>
        <a:bodyPr/>
        <a:lstStyle/>
        <a:p>
          <a:endParaRPr lang="en-US"/>
        </a:p>
      </dgm:t>
    </dgm:pt>
    <dgm:pt modelId="{87675D83-033F-4DF6-B980-AB663C05F6EA}">
      <dgm:prSet/>
      <dgm:spPr/>
      <dgm:t>
        <a:bodyPr/>
        <a:lstStyle/>
        <a:p>
          <a:pPr>
            <a:defRPr cap="all"/>
          </a:pPr>
          <a:r>
            <a:rPr lang="en-GB"/>
            <a:t>Consider using serverless services like AWS Lambda, S3, and DynamoDB for certain workloads to eliminate the need for provisioning and managing servers, which can reduce costs.</a:t>
          </a:r>
          <a:endParaRPr lang="en-US"/>
        </a:p>
      </dgm:t>
    </dgm:pt>
    <dgm:pt modelId="{2E906F66-0294-4BB6-910B-ECD4D14A2E60}" type="parTrans" cxnId="{0147EB70-7593-4052-B719-239892182269}">
      <dgm:prSet/>
      <dgm:spPr/>
      <dgm:t>
        <a:bodyPr/>
        <a:lstStyle/>
        <a:p>
          <a:endParaRPr lang="en-US"/>
        </a:p>
      </dgm:t>
    </dgm:pt>
    <dgm:pt modelId="{3A0A51BA-E571-4062-8D94-4D6ABE20B906}" type="sibTrans" cxnId="{0147EB70-7593-4052-B719-239892182269}">
      <dgm:prSet/>
      <dgm:spPr/>
      <dgm:t>
        <a:bodyPr/>
        <a:lstStyle/>
        <a:p>
          <a:endParaRPr lang="en-US"/>
        </a:p>
      </dgm:t>
    </dgm:pt>
    <dgm:pt modelId="{3A0EAECF-B082-4733-84D6-5EE21C845EAA}">
      <dgm:prSet/>
      <dgm:spPr/>
      <dgm:t>
        <a:bodyPr/>
        <a:lstStyle/>
        <a:p>
          <a:pPr>
            <a:defRPr cap="all"/>
          </a:pPr>
          <a:r>
            <a:rPr lang="en-GB"/>
            <a:t>Use containers (e.g., ECS, EKS) and microservices architecture to optimize resource usage and reduce costs by running multiple applications on the same infrastructure.</a:t>
          </a:r>
          <a:endParaRPr lang="en-US"/>
        </a:p>
      </dgm:t>
    </dgm:pt>
    <dgm:pt modelId="{2259D6D9-BAFE-4FD6-9AEA-CE14E140734C}" type="parTrans" cxnId="{7A6D5E46-8B20-433F-BCB2-10EA86244B94}">
      <dgm:prSet/>
      <dgm:spPr/>
      <dgm:t>
        <a:bodyPr/>
        <a:lstStyle/>
        <a:p>
          <a:endParaRPr lang="en-US"/>
        </a:p>
      </dgm:t>
    </dgm:pt>
    <dgm:pt modelId="{40DFAC19-48D9-457F-9FEE-30FED209CF27}" type="sibTrans" cxnId="{7A6D5E46-8B20-433F-BCB2-10EA86244B94}">
      <dgm:prSet/>
      <dgm:spPr/>
      <dgm:t>
        <a:bodyPr/>
        <a:lstStyle/>
        <a:p>
          <a:endParaRPr lang="en-US"/>
        </a:p>
      </dgm:t>
    </dgm:pt>
    <dgm:pt modelId="{C0F0B6A1-E976-4362-A558-F36A6B44CC01}" type="pres">
      <dgm:prSet presAssocID="{3FE18D7B-2DDE-44A4-A53A-54FA79A4D462}" presName="root" presStyleCnt="0">
        <dgm:presLayoutVars>
          <dgm:dir/>
          <dgm:resizeHandles val="exact"/>
        </dgm:presLayoutVars>
      </dgm:prSet>
      <dgm:spPr/>
    </dgm:pt>
    <dgm:pt modelId="{9806F8CD-15F2-4823-955B-560B8966B43F}" type="pres">
      <dgm:prSet presAssocID="{B75748B1-8CC7-44C3-B397-DA2944DDBC5D}" presName="compNode" presStyleCnt="0"/>
      <dgm:spPr/>
    </dgm:pt>
    <dgm:pt modelId="{6B6E063E-B7E2-4F3B-B0B6-E0F4CB4C6694}" type="pres">
      <dgm:prSet presAssocID="{B75748B1-8CC7-44C3-B397-DA2944DDBC5D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BD6356D-909E-4AE4-8C04-DADF20BE39E2}" type="pres">
      <dgm:prSet presAssocID="{B75748B1-8CC7-44C3-B397-DA2944DDBC5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4AF600F-53C0-4AD2-AC03-F4AFEE5ECD0D}" type="pres">
      <dgm:prSet presAssocID="{B75748B1-8CC7-44C3-B397-DA2944DDBC5D}" presName="spaceRect" presStyleCnt="0"/>
      <dgm:spPr/>
    </dgm:pt>
    <dgm:pt modelId="{3B49ECBF-9740-470B-AD62-B21C36D02A1D}" type="pres">
      <dgm:prSet presAssocID="{B75748B1-8CC7-44C3-B397-DA2944DDBC5D}" presName="textRect" presStyleLbl="revTx" presStyleIdx="0" presStyleCnt="4">
        <dgm:presLayoutVars>
          <dgm:chMax val="1"/>
          <dgm:chPref val="1"/>
        </dgm:presLayoutVars>
      </dgm:prSet>
      <dgm:spPr/>
    </dgm:pt>
    <dgm:pt modelId="{62CF83CB-2936-49E0-92C4-3EC3B929F3E4}" type="pres">
      <dgm:prSet presAssocID="{DB9DBCE5-30C9-47A2-9595-B3D2F5D58F3D}" presName="sibTrans" presStyleCnt="0"/>
      <dgm:spPr/>
    </dgm:pt>
    <dgm:pt modelId="{6D854EA5-773E-4757-A4B6-58DEFE85A71F}" type="pres">
      <dgm:prSet presAssocID="{0ECD3614-34BD-415B-86FC-0C2BCAD2EA74}" presName="compNode" presStyleCnt="0"/>
      <dgm:spPr/>
    </dgm:pt>
    <dgm:pt modelId="{1D2FA6FF-20DC-4BD3-95F4-91F485B1B7E4}" type="pres">
      <dgm:prSet presAssocID="{0ECD3614-34BD-415B-86FC-0C2BCAD2EA74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51AE1E3-261D-4B7E-8788-BC1B714CAC96}" type="pres">
      <dgm:prSet presAssocID="{0ECD3614-34BD-415B-86FC-0C2BCAD2EA7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D25E67B0-14D1-475F-A0FA-0AB36CDE1B37}" type="pres">
      <dgm:prSet presAssocID="{0ECD3614-34BD-415B-86FC-0C2BCAD2EA74}" presName="spaceRect" presStyleCnt="0"/>
      <dgm:spPr/>
    </dgm:pt>
    <dgm:pt modelId="{77A8C0D4-52A6-419E-9186-F4D03C71E6FB}" type="pres">
      <dgm:prSet presAssocID="{0ECD3614-34BD-415B-86FC-0C2BCAD2EA74}" presName="textRect" presStyleLbl="revTx" presStyleIdx="1" presStyleCnt="4">
        <dgm:presLayoutVars>
          <dgm:chMax val="1"/>
          <dgm:chPref val="1"/>
        </dgm:presLayoutVars>
      </dgm:prSet>
      <dgm:spPr/>
    </dgm:pt>
    <dgm:pt modelId="{983D2393-131C-4D8B-AF32-A6C52E280554}" type="pres">
      <dgm:prSet presAssocID="{6A393F84-B00C-467C-A42D-B504D607F92C}" presName="sibTrans" presStyleCnt="0"/>
      <dgm:spPr/>
    </dgm:pt>
    <dgm:pt modelId="{0AB78B18-3E4F-4D27-B5B8-B59045909B49}" type="pres">
      <dgm:prSet presAssocID="{87675D83-033F-4DF6-B980-AB663C05F6EA}" presName="compNode" presStyleCnt="0"/>
      <dgm:spPr/>
    </dgm:pt>
    <dgm:pt modelId="{867B8A96-AF6D-4A95-BF10-5BFA28B8E6C9}" type="pres">
      <dgm:prSet presAssocID="{87675D83-033F-4DF6-B980-AB663C05F6EA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4B8A87E-6CE0-4136-9D34-6CA0D653220B}" type="pres">
      <dgm:prSet presAssocID="{87675D83-033F-4DF6-B980-AB663C05F6E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DAFDF78-5358-4D52-8F7C-F37ABEF3B39E}" type="pres">
      <dgm:prSet presAssocID="{87675D83-033F-4DF6-B980-AB663C05F6EA}" presName="spaceRect" presStyleCnt="0"/>
      <dgm:spPr/>
    </dgm:pt>
    <dgm:pt modelId="{56BE004F-A3AB-4FED-81C3-DA640B290D9B}" type="pres">
      <dgm:prSet presAssocID="{87675D83-033F-4DF6-B980-AB663C05F6EA}" presName="textRect" presStyleLbl="revTx" presStyleIdx="2" presStyleCnt="4">
        <dgm:presLayoutVars>
          <dgm:chMax val="1"/>
          <dgm:chPref val="1"/>
        </dgm:presLayoutVars>
      </dgm:prSet>
      <dgm:spPr/>
    </dgm:pt>
    <dgm:pt modelId="{166C0C8E-13D1-4842-A500-4946BAFA6C5D}" type="pres">
      <dgm:prSet presAssocID="{3A0A51BA-E571-4062-8D94-4D6ABE20B906}" presName="sibTrans" presStyleCnt="0"/>
      <dgm:spPr/>
    </dgm:pt>
    <dgm:pt modelId="{47524884-ACB6-4E92-9906-96CD812E7DE6}" type="pres">
      <dgm:prSet presAssocID="{3A0EAECF-B082-4733-84D6-5EE21C845EAA}" presName="compNode" presStyleCnt="0"/>
      <dgm:spPr/>
    </dgm:pt>
    <dgm:pt modelId="{2600CED4-217C-4532-A52B-4C9344F48353}" type="pres">
      <dgm:prSet presAssocID="{3A0EAECF-B082-4733-84D6-5EE21C845EAA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2B3965B-E43D-426D-934C-EAA395B15EAA}" type="pres">
      <dgm:prSet presAssocID="{3A0EAECF-B082-4733-84D6-5EE21C845EA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8A3FCAC-38AD-4B4C-902E-495BFBC4217C}" type="pres">
      <dgm:prSet presAssocID="{3A0EAECF-B082-4733-84D6-5EE21C845EAA}" presName="spaceRect" presStyleCnt="0"/>
      <dgm:spPr/>
    </dgm:pt>
    <dgm:pt modelId="{DAED19F9-99F6-441E-B847-F8EDE9BA9A3B}" type="pres">
      <dgm:prSet presAssocID="{3A0EAECF-B082-4733-84D6-5EE21C845EA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3801211-9251-4710-9970-FD2C7220CD54}" type="presOf" srcId="{3FE18D7B-2DDE-44A4-A53A-54FA79A4D462}" destId="{C0F0B6A1-E976-4362-A558-F36A6B44CC01}" srcOrd="0" destOrd="0" presId="urn:microsoft.com/office/officeart/2018/5/layout/IconLeafLabelList"/>
    <dgm:cxn modelId="{E9A74511-C8F0-4890-AB1E-BBEB727CB433}" srcId="{3FE18D7B-2DDE-44A4-A53A-54FA79A4D462}" destId="{B75748B1-8CC7-44C3-B397-DA2944DDBC5D}" srcOrd="0" destOrd="0" parTransId="{77214B51-A250-44C0-9C6F-33D219FFD8A9}" sibTransId="{DB9DBCE5-30C9-47A2-9595-B3D2F5D58F3D}"/>
    <dgm:cxn modelId="{55ACC81E-3EFE-4629-BE66-4A16BF9E7F2B}" srcId="{3FE18D7B-2DDE-44A4-A53A-54FA79A4D462}" destId="{0ECD3614-34BD-415B-86FC-0C2BCAD2EA74}" srcOrd="1" destOrd="0" parTransId="{EDDCC16B-625D-4352-80BA-63376936DAE4}" sibTransId="{6A393F84-B00C-467C-A42D-B504D607F92C}"/>
    <dgm:cxn modelId="{02839222-46DF-4CC8-86B4-1D3672FC7435}" type="presOf" srcId="{87675D83-033F-4DF6-B980-AB663C05F6EA}" destId="{56BE004F-A3AB-4FED-81C3-DA640B290D9B}" srcOrd="0" destOrd="0" presId="urn:microsoft.com/office/officeart/2018/5/layout/IconLeafLabelList"/>
    <dgm:cxn modelId="{EAE6905C-BF77-4494-9DF4-A38F4760BD0F}" type="presOf" srcId="{0ECD3614-34BD-415B-86FC-0C2BCAD2EA74}" destId="{77A8C0D4-52A6-419E-9186-F4D03C71E6FB}" srcOrd="0" destOrd="0" presId="urn:microsoft.com/office/officeart/2018/5/layout/IconLeafLabelList"/>
    <dgm:cxn modelId="{7A6D5E46-8B20-433F-BCB2-10EA86244B94}" srcId="{3FE18D7B-2DDE-44A4-A53A-54FA79A4D462}" destId="{3A0EAECF-B082-4733-84D6-5EE21C845EAA}" srcOrd="3" destOrd="0" parTransId="{2259D6D9-BAFE-4FD6-9AEA-CE14E140734C}" sibTransId="{40DFAC19-48D9-457F-9FEE-30FED209CF27}"/>
    <dgm:cxn modelId="{0147EB70-7593-4052-B719-239892182269}" srcId="{3FE18D7B-2DDE-44A4-A53A-54FA79A4D462}" destId="{87675D83-033F-4DF6-B980-AB663C05F6EA}" srcOrd="2" destOrd="0" parTransId="{2E906F66-0294-4BB6-910B-ECD4D14A2E60}" sibTransId="{3A0A51BA-E571-4062-8D94-4D6ABE20B906}"/>
    <dgm:cxn modelId="{4BD50A71-E75E-4F5C-8956-3F21634C95EE}" type="presOf" srcId="{3A0EAECF-B082-4733-84D6-5EE21C845EAA}" destId="{DAED19F9-99F6-441E-B847-F8EDE9BA9A3B}" srcOrd="0" destOrd="0" presId="urn:microsoft.com/office/officeart/2018/5/layout/IconLeafLabelList"/>
    <dgm:cxn modelId="{6D5BDDF3-2412-46B8-B248-24B5FE24D5EB}" type="presOf" srcId="{B75748B1-8CC7-44C3-B397-DA2944DDBC5D}" destId="{3B49ECBF-9740-470B-AD62-B21C36D02A1D}" srcOrd="0" destOrd="0" presId="urn:microsoft.com/office/officeart/2018/5/layout/IconLeafLabelList"/>
    <dgm:cxn modelId="{F6DF7176-B2E4-44B7-9E38-F6E52D4B58D2}" type="presParOf" srcId="{C0F0B6A1-E976-4362-A558-F36A6B44CC01}" destId="{9806F8CD-15F2-4823-955B-560B8966B43F}" srcOrd="0" destOrd="0" presId="urn:microsoft.com/office/officeart/2018/5/layout/IconLeafLabelList"/>
    <dgm:cxn modelId="{83FFAE4D-83D3-4E3C-B29A-644A98A2E3DF}" type="presParOf" srcId="{9806F8CD-15F2-4823-955B-560B8966B43F}" destId="{6B6E063E-B7E2-4F3B-B0B6-E0F4CB4C6694}" srcOrd="0" destOrd="0" presId="urn:microsoft.com/office/officeart/2018/5/layout/IconLeafLabelList"/>
    <dgm:cxn modelId="{C7CEFCBA-D4E3-461F-8F10-B546C703C0E2}" type="presParOf" srcId="{9806F8CD-15F2-4823-955B-560B8966B43F}" destId="{6BD6356D-909E-4AE4-8C04-DADF20BE39E2}" srcOrd="1" destOrd="0" presId="urn:microsoft.com/office/officeart/2018/5/layout/IconLeafLabelList"/>
    <dgm:cxn modelId="{8C3EF511-6AB8-41ED-A8C7-5662FE23BC13}" type="presParOf" srcId="{9806F8CD-15F2-4823-955B-560B8966B43F}" destId="{54AF600F-53C0-4AD2-AC03-F4AFEE5ECD0D}" srcOrd="2" destOrd="0" presId="urn:microsoft.com/office/officeart/2018/5/layout/IconLeafLabelList"/>
    <dgm:cxn modelId="{81C8CE1B-2CB4-4912-A7BD-F90AD99DB5E2}" type="presParOf" srcId="{9806F8CD-15F2-4823-955B-560B8966B43F}" destId="{3B49ECBF-9740-470B-AD62-B21C36D02A1D}" srcOrd="3" destOrd="0" presId="urn:microsoft.com/office/officeart/2018/5/layout/IconLeafLabelList"/>
    <dgm:cxn modelId="{6D7C28F9-4167-4023-92A7-FD41F668397D}" type="presParOf" srcId="{C0F0B6A1-E976-4362-A558-F36A6B44CC01}" destId="{62CF83CB-2936-49E0-92C4-3EC3B929F3E4}" srcOrd="1" destOrd="0" presId="urn:microsoft.com/office/officeart/2018/5/layout/IconLeafLabelList"/>
    <dgm:cxn modelId="{31806D5B-D3D0-46BB-8DE6-77353E996DF6}" type="presParOf" srcId="{C0F0B6A1-E976-4362-A558-F36A6B44CC01}" destId="{6D854EA5-773E-4757-A4B6-58DEFE85A71F}" srcOrd="2" destOrd="0" presId="urn:microsoft.com/office/officeart/2018/5/layout/IconLeafLabelList"/>
    <dgm:cxn modelId="{CC6B4198-779B-4473-A7D2-E05D18A12CA6}" type="presParOf" srcId="{6D854EA5-773E-4757-A4B6-58DEFE85A71F}" destId="{1D2FA6FF-20DC-4BD3-95F4-91F485B1B7E4}" srcOrd="0" destOrd="0" presId="urn:microsoft.com/office/officeart/2018/5/layout/IconLeafLabelList"/>
    <dgm:cxn modelId="{D4EA9061-163C-4050-B821-0C16B9EE66F0}" type="presParOf" srcId="{6D854EA5-773E-4757-A4B6-58DEFE85A71F}" destId="{551AE1E3-261D-4B7E-8788-BC1B714CAC96}" srcOrd="1" destOrd="0" presId="urn:microsoft.com/office/officeart/2018/5/layout/IconLeafLabelList"/>
    <dgm:cxn modelId="{2BBB85D2-66FC-4F5D-884C-75FAA7D78A9B}" type="presParOf" srcId="{6D854EA5-773E-4757-A4B6-58DEFE85A71F}" destId="{D25E67B0-14D1-475F-A0FA-0AB36CDE1B37}" srcOrd="2" destOrd="0" presId="urn:microsoft.com/office/officeart/2018/5/layout/IconLeafLabelList"/>
    <dgm:cxn modelId="{2B4CB973-A41B-446C-B7C4-B0A65F2D6BCF}" type="presParOf" srcId="{6D854EA5-773E-4757-A4B6-58DEFE85A71F}" destId="{77A8C0D4-52A6-419E-9186-F4D03C71E6FB}" srcOrd="3" destOrd="0" presId="urn:microsoft.com/office/officeart/2018/5/layout/IconLeafLabelList"/>
    <dgm:cxn modelId="{09C3F2F3-30B6-485F-A205-1D40107D4666}" type="presParOf" srcId="{C0F0B6A1-E976-4362-A558-F36A6B44CC01}" destId="{983D2393-131C-4D8B-AF32-A6C52E280554}" srcOrd="3" destOrd="0" presId="urn:microsoft.com/office/officeart/2018/5/layout/IconLeafLabelList"/>
    <dgm:cxn modelId="{BC62CC22-FAEA-4384-83FB-EFF49C2761C2}" type="presParOf" srcId="{C0F0B6A1-E976-4362-A558-F36A6B44CC01}" destId="{0AB78B18-3E4F-4D27-B5B8-B59045909B49}" srcOrd="4" destOrd="0" presId="urn:microsoft.com/office/officeart/2018/5/layout/IconLeafLabelList"/>
    <dgm:cxn modelId="{D8E667BF-9BF7-41FA-8FF1-20E0B9C88D78}" type="presParOf" srcId="{0AB78B18-3E4F-4D27-B5B8-B59045909B49}" destId="{867B8A96-AF6D-4A95-BF10-5BFA28B8E6C9}" srcOrd="0" destOrd="0" presId="urn:microsoft.com/office/officeart/2018/5/layout/IconLeafLabelList"/>
    <dgm:cxn modelId="{FDBD1380-DF33-4945-91EC-DC9CFA913958}" type="presParOf" srcId="{0AB78B18-3E4F-4D27-B5B8-B59045909B49}" destId="{64B8A87E-6CE0-4136-9D34-6CA0D653220B}" srcOrd="1" destOrd="0" presId="urn:microsoft.com/office/officeart/2018/5/layout/IconLeafLabelList"/>
    <dgm:cxn modelId="{73459145-092D-47E6-AEDD-2AEB936A0DC2}" type="presParOf" srcId="{0AB78B18-3E4F-4D27-B5B8-B59045909B49}" destId="{3DAFDF78-5358-4D52-8F7C-F37ABEF3B39E}" srcOrd="2" destOrd="0" presId="urn:microsoft.com/office/officeart/2018/5/layout/IconLeafLabelList"/>
    <dgm:cxn modelId="{461C7D28-5AC4-4464-8F50-CBC135154020}" type="presParOf" srcId="{0AB78B18-3E4F-4D27-B5B8-B59045909B49}" destId="{56BE004F-A3AB-4FED-81C3-DA640B290D9B}" srcOrd="3" destOrd="0" presId="urn:microsoft.com/office/officeart/2018/5/layout/IconLeafLabelList"/>
    <dgm:cxn modelId="{022DC16B-255D-4DCF-BBC7-E6399438CA8E}" type="presParOf" srcId="{C0F0B6A1-E976-4362-A558-F36A6B44CC01}" destId="{166C0C8E-13D1-4842-A500-4946BAFA6C5D}" srcOrd="5" destOrd="0" presId="urn:microsoft.com/office/officeart/2018/5/layout/IconLeafLabelList"/>
    <dgm:cxn modelId="{9D784B5D-4997-4BE6-B6C4-53E2F5AC8D84}" type="presParOf" srcId="{C0F0B6A1-E976-4362-A558-F36A6B44CC01}" destId="{47524884-ACB6-4E92-9906-96CD812E7DE6}" srcOrd="6" destOrd="0" presId="urn:microsoft.com/office/officeart/2018/5/layout/IconLeafLabelList"/>
    <dgm:cxn modelId="{2E44F66A-A59D-4D11-A3AD-5D295B0E94E4}" type="presParOf" srcId="{47524884-ACB6-4E92-9906-96CD812E7DE6}" destId="{2600CED4-217C-4532-A52B-4C9344F48353}" srcOrd="0" destOrd="0" presId="urn:microsoft.com/office/officeart/2018/5/layout/IconLeafLabelList"/>
    <dgm:cxn modelId="{02E60D36-F65F-4009-9B3A-6F8F8DA3CAF8}" type="presParOf" srcId="{47524884-ACB6-4E92-9906-96CD812E7DE6}" destId="{62B3965B-E43D-426D-934C-EAA395B15EAA}" srcOrd="1" destOrd="0" presId="urn:microsoft.com/office/officeart/2018/5/layout/IconLeafLabelList"/>
    <dgm:cxn modelId="{D69DB6C9-A89F-4195-9A73-280452AB72E3}" type="presParOf" srcId="{47524884-ACB6-4E92-9906-96CD812E7DE6}" destId="{B8A3FCAC-38AD-4B4C-902E-495BFBC4217C}" srcOrd="2" destOrd="0" presId="urn:microsoft.com/office/officeart/2018/5/layout/IconLeafLabelList"/>
    <dgm:cxn modelId="{3C23B256-1D8B-4187-BD34-83F5B6523368}" type="presParOf" srcId="{47524884-ACB6-4E92-9906-96CD812E7DE6}" destId="{DAED19F9-99F6-441E-B847-F8EDE9BA9A3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EB4F7FD-1046-4488-87E4-A47EFD067F7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51E74CC-524B-40C8-ABE8-3EF386700D28}">
      <dgm:prSet/>
      <dgm:spPr/>
      <dgm:t>
        <a:bodyPr/>
        <a:lstStyle/>
        <a:p>
          <a:r>
            <a:rPr lang="en-GB"/>
            <a:t>Leveraging Third-Party Tools:</a:t>
          </a:r>
          <a:endParaRPr lang="en-US"/>
        </a:p>
      </dgm:t>
    </dgm:pt>
    <dgm:pt modelId="{FF0313A9-211C-4046-A9E9-85D7CFF63B85}" type="parTrans" cxnId="{49B5489F-ACC2-49E3-A259-5548BDD08268}">
      <dgm:prSet/>
      <dgm:spPr/>
      <dgm:t>
        <a:bodyPr/>
        <a:lstStyle/>
        <a:p>
          <a:endParaRPr lang="en-US"/>
        </a:p>
      </dgm:t>
    </dgm:pt>
    <dgm:pt modelId="{DF9D6D16-4529-4A3E-8B1A-8025DC80995A}" type="sibTrans" cxnId="{49B5489F-ACC2-49E3-A259-5548BDD08268}">
      <dgm:prSet/>
      <dgm:spPr/>
      <dgm:t>
        <a:bodyPr/>
        <a:lstStyle/>
        <a:p>
          <a:endParaRPr lang="en-US"/>
        </a:p>
      </dgm:t>
    </dgm:pt>
    <dgm:pt modelId="{7DF1D605-5421-4C5F-BF8D-22A6076043E0}">
      <dgm:prSet/>
      <dgm:spPr/>
      <dgm:t>
        <a:bodyPr/>
        <a:lstStyle/>
        <a:p>
          <a:r>
            <a:rPr lang="en-GB"/>
            <a:t>Use third-party cost management tools like CloudHealth, CloudCheckr, or Flexera to gain deeper insights, automate cost optimization, and manage multi-cloud environments.</a:t>
          </a:r>
          <a:endParaRPr lang="en-US"/>
        </a:p>
      </dgm:t>
    </dgm:pt>
    <dgm:pt modelId="{0353972C-742C-4C98-BAF7-F49B2A9AC6FE}" type="parTrans" cxnId="{64F2B8E5-E8CB-4E18-91C1-4C17438845C8}">
      <dgm:prSet/>
      <dgm:spPr/>
      <dgm:t>
        <a:bodyPr/>
        <a:lstStyle/>
        <a:p>
          <a:endParaRPr lang="en-US"/>
        </a:p>
      </dgm:t>
    </dgm:pt>
    <dgm:pt modelId="{BC856268-6D4F-4CC4-A181-269668A61991}" type="sibTrans" cxnId="{64F2B8E5-E8CB-4E18-91C1-4C17438845C8}">
      <dgm:prSet/>
      <dgm:spPr/>
      <dgm:t>
        <a:bodyPr/>
        <a:lstStyle/>
        <a:p>
          <a:endParaRPr lang="en-US"/>
        </a:p>
      </dgm:t>
    </dgm:pt>
    <dgm:pt modelId="{697251C9-3C0F-4311-8CD6-FD3951C0AFCD}">
      <dgm:prSet/>
      <dgm:spPr/>
      <dgm:t>
        <a:bodyPr/>
        <a:lstStyle/>
        <a:p>
          <a:r>
            <a:rPr lang="en-GB" dirty="0"/>
            <a:t>Purchase software through AWS Marketplace, which often offers pay-as-you-go pricing, helping to avoid large upfront costs.</a:t>
          </a:r>
          <a:endParaRPr lang="en-US" dirty="0"/>
        </a:p>
      </dgm:t>
    </dgm:pt>
    <dgm:pt modelId="{44A4CED1-7B13-405D-B9E2-F15814768F45}" type="parTrans" cxnId="{8D693C85-C762-4D7F-80EA-4B0DA7639A62}">
      <dgm:prSet/>
      <dgm:spPr/>
      <dgm:t>
        <a:bodyPr/>
        <a:lstStyle/>
        <a:p>
          <a:endParaRPr lang="en-US"/>
        </a:p>
      </dgm:t>
    </dgm:pt>
    <dgm:pt modelId="{82399C43-70F0-40F2-AA84-2158A67125FB}" type="sibTrans" cxnId="{8D693C85-C762-4D7F-80EA-4B0DA7639A62}">
      <dgm:prSet/>
      <dgm:spPr/>
      <dgm:t>
        <a:bodyPr/>
        <a:lstStyle/>
        <a:p>
          <a:endParaRPr lang="en-US"/>
        </a:p>
      </dgm:t>
    </dgm:pt>
    <dgm:pt modelId="{411423C7-5D3F-4910-8986-FBA22110B421}" type="pres">
      <dgm:prSet presAssocID="{4EB4F7FD-1046-4488-87E4-A47EFD067F76}" presName="root" presStyleCnt="0">
        <dgm:presLayoutVars>
          <dgm:dir/>
          <dgm:resizeHandles val="exact"/>
        </dgm:presLayoutVars>
      </dgm:prSet>
      <dgm:spPr/>
    </dgm:pt>
    <dgm:pt modelId="{C62A2145-0634-4165-A161-47DA44A5DCC2}" type="pres">
      <dgm:prSet presAssocID="{B51E74CC-524B-40C8-ABE8-3EF386700D28}" presName="compNode" presStyleCnt="0"/>
      <dgm:spPr/>
    </dgm:pt>
    <dgm:pt modelId="{D8496417-5C1B-4C96-B9DA-8CF756DFB830}" type="pres">
      <dgm:prSet presAssocID="{B51E74CC-524B-40C8-ABE8-3EF386700D28}" presName="bgRect" presStyleLbl="bgShp" presStyleIdx="0" presStyleCnt="2"/>
      <dgm:spPr/>
    </dgm:pt>
    <dgm:pt modelId="{15972E5B-4E41-4E75-8779-B54D38481582}" type="pres">
      <dgm:prSet presAssocID="{B51E74CC-524B-40C8-ABE8-3EF386700D2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866327C3-C1A9-4215-8DF9-AF59A150A250}" type="pres">
      <dgm:prSet presAssocID="{B51E74CC-524B-40C8-ABE8-3EF386700D28}" presName="spaceRect" presStyleCnt="0"/>
      <dgm:spPr/>
    </dgm:pt>
    <dgm:pt modelId="{38922A65-E097-436E-8CB6-9D86D6A7A399}" type="pres">
      <dgm:prSet presAssocID="{B51E74CC-524B-40C8-ABE8-3EF386700D28}" presName="parTx" presStyleLbl="revTx" presStyleIdx="0" presStyleCnt="3">
        <dgm:presLayoutVars>
          <dgm:chMax val="0"/>
          <dgm:chPref val="0"/>
        </dgm:presLayoutVars>
      </dgm:prSet>
      <dgm:spPr/>
    </dgm:pt>
    <dgm:pt modelId="{DAC339C2-A082-465B-AB61-EAC7DEAC79C3}" type="pres">
      <dgm:prSet presAssocID="{DF9D6D16-4529-4A3E-8B1A-8025DC80995A}" presName="sibTrans" presStyleCnt="0"/>
      <dgm:spPr/>
    </dgm:pt>
    <dgm:pt modelId="{0445A571-405A-44C0-AA58-84CC1928F5A5}" type="pres">
      <dgm:prSet presAssocID="{7DF1D605-5421-4C5F-BF8D-22A6076043E0}" presName="compNode" presStyleCnt="0"/>
      <dgm:spPr/>
    </dgm:pt>
    <dgm:pt modelId="{1751A96B-CA75-47A6-9EF0-3E65140FE6D0}" type="pres">
      <dgm:prSet presAssocID="{7DF1D605-5421-4C5F-BF8D-22A6076043E0}" presName="bgRect" presStyleLbl="bgShp" presStyleIdx="1" presStyleCnt="2" custLinFactNeighborX="-4315" custLinFactNeighborY="-3358"/>
      <dgm:spPr/>
    </dgm:pt>
    <dgm:pt modelId="{D0065280-21DF-41C9-BBAE-B04646D66A5F}" type="pres">
      <dgm:prSet presAssocID="{7DF1D605-5421-4C5F-BF8D-22A6076043E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82E7FCC-C36B-452C-865D-A225E137416A}" type="pres">
      <dgm:prSet presAssocID="{7DF1D605-5421-4C5F-BF8D-22A6076043E0}" presName="spaceRect" presStyleCnt="0"/>
      <dgm:spPr/>
    </dgm:pt>
    <dgm:pt modelId="{AEC3F69F-E9DD-45BE-A576-30988FBEF795}" type="pres">
      <dgm:prSet presAssocID="{7DF1D605-5421-4C5F-BF8D-22A6076043E0}" presName="parTx" presStyleLbl="revTx" presStyleIdx="1" presStyleCnt="3">
        <dgm:presLayoutVars>
          <dgm:chMax val="0"/>
          <dgm:chPref val="0"/>
        </dgm:presLayoutVars>
      </dgm:prSet>
      <dgm:spPr/>
    </dgm:pt>
    <dgm:pt modelId="{92B38CB5-D40E-43C4-A7A9-031FC6E3BFD5}" type="pres">
      <dgm:prSet presAssocID="{7DF1D605-5421-4C5F-BF8D-22A6076043E0}" presName="desTx" presStyleLbl="revTx" presStyleIdx="2" presStyleCnt="3">
        <dgm:presLayoutVars/>
      </dgm:prSet>
      <dgm:spPr/>
    </dgm:pt>
  </dgm:ptLst>
  <dgm:cxnLst>
    <dgm:cxn modelId="{0451C921-B31F-4E86-9B97-92BB871BB278}" type="presOf" srcId="{4EB4F7FD-1046-4488-87E4-A47EFD067F76}" destId="{411423C7-5D3F-4910-8986-FBA22110B421}" srcOrd="0" destOrd="0" presId="urn:microsoft.com/office/officeart/2018/2/layout/IconVerticalSolidList"/>
    <dgm:cxn modelId="{8D693C85-C762-4D7F-80EA-4B0DA7639A62}" srcId="{7DF1D605-5421-4C5F-BF8D-22A6076043E0}" destId="{697251C9-3C0F-4311-8CD6-FD3951C0AFCD}" srcOrd="0" destOrd="0" parTransId="{44A4CED1-7B13-405D-B9E2-F15814768F45}" sibTransId="{82399C43-70F0-40F2-AA84-2158A67125FB}"/>
    <dgm:cxn modelId="{B356FA91-FDC4-4902-BF47-C18BD4ECC761}" type="presOf" srcId="{697251C9-3C0F-4311-8CD6-FD3951C0AFCD}" destId="{92B38CB5-D40E-43C4-A7A9-031FC6E3BFD5}" srcOrd="0" destOrd="0" presId="urn:microsoft.com/office/officeart/2018/2/layout/IconVerticalSolidList"/>
    <dgm:cxn modelId="{49B5489F-ACC2-49E3-A259-5548BDD08268}" srcId="{4EB4F7FD-1046-4488-87E4-A47EFD067F76}" destId="{B51E74CC-524B-40C8-ABE8-3EF386700D28}" srcOrd="0" destOrd="0" parTransId="{FF0313A9-211C-4046-A9E9-85D7CFF63B85}" sibTransId="{DF9D6D16-4529-4A3E-8B1A-8025DC80995A}"/>
    <dgm:cxn modelId="{B66436A7-6FD8-430B-A3D9-525F96F9671E}" type="presOf" srcId="{7DF1D605-5421-4C5F-BF8D-22A6076043E0}" destId="{AEC3F69F-E9DD-45BE-A576-30988FBEF795}" srcOrd="0" destOrd="0" presId="urn:microsoft.com/office/officeart/2018/2/layout/IconVerticalSolidList"/>
    <dgm:cxn modelId="{64F2B8E5-E8CB-4E18-91C1-4C17438845C8}" srcId="{4EB4F7FD-1046-4488-87E4-A47EFD067F76}" destId="{7DF1D605-5421-4C5F-BF8D-22A6076043E0}" srcOrd="1" destOrd="0" parTransId="{0353972C-742C-4C98-BAF7-F49B2A9AC6FE}" sibTransId="{BC856268-6D4F-4CC4-A181-269668A61991}"/>
    <dgm:cxn modelId="{4D9F15F1-5F56-49E1-B06D-30278B6F0920}" type="presOf" srcId="{B51E74CC-524B-40C8-ABE8-3EF386700D28}" destId="{38922A65-E097-436E-8CB6-9D86D6A7A399}" srcOrd="0" destOrd="0" presId="urn:microsoft.com/office/officeart/2018/2/layout/IconVerticalSolidList"/>
    <dgm:cxn modelId="{797B9731-B3EE-4AD5-A0E3-7ED6733204B4}" type="presParOf" srcId="{411423C7-5D3F-4910-8986-FBA22110B421}" destId="{C62A2145-0634-4165-A161-47DA44A5DCC2}" srcOrd="0" destOrd="0" presId="urn:microsoft.com/office/officeart/2018/2/layout/IconVerticalSolidList"/>
    <dgm:cxn modelId="{ABE4844A-4AFC-4A76-820D-7D4A475243AF}" type="presParOf" srcId="{C62A2145-0634-4165-A161-47DA44A5DCC2}" destId="{D8496417-5C1B-4C96-B9DA-8CF756DFB830}" srcOrd="0" destOrd="0" presId="urn:microsoft.com/office/officeart/2018/2/layout/IconVerticalSolidList"/>
    <dgm:cxn modelId="{8CFF246B-C83B-4F9B-A988-26DF41C8B663}" type="presParOf" srcId="{C62A2145-0634-4165-A161-47DA44A5DCC2}" destId="{15972E5B-4E41-4E75-8779-B54D38481582}" srcOrd="1" destOrd="0" presId="urn:microsoft.com/office/officeart/2018/2/layout/IconVerticalSolidList"/>
    <dgm:cxn modelId="{7FA625B6-6A8A-4357-B39A-69D12A1760D3}" type="presParOf" srcId="{C62A2145-0634-4165-A161-47DA44A5DCC2}" destId="{866327C3-C1A9-4215-8DF9-AF59A150A250}" srcOrd="2" destOrd="0" presId="urn:microsoft.com/office/officeart/2018/2/layout/IconVerticalSolidList"/>
    <dgm:cxn modelId="{10C2DFB1-9C24-45FC-A671-AE5236911E54}" type="presParOf" srcId="{C62A2145-0634-4165-A161-47DA44A5DCC2}" destId="{38922A65-E097-436E-8CB6-9D86D6A7A399}" srcOrd="3" destOrd="0" presId="urn:microsoft.com/office/officeart/2018/2/layout/IconVerticalSolidList"/>
    <dgm:cxn modelId="{5BFDEFB7-5E3C-43C8-8FF3-A9BF96D63D47}" type="presParOf" srcId="{411423C7-5D3F-4910-8986-FBA22110B421}" destId="{DAC339C2-A082-465B-AB61-EAC7DEAC79C3}" srcOrd="1" destOrd="0" presId="urn:microsoft.com/office/officeart/2018/2/layout/IconVerticalSolidList"/>
    <dgm:cxn modelId="{81FBC4BC-6012-4568-85C0-51B9F313E245}" type="presParOf" srcId="{411423C7-5D3F-4910-8986-FBA22110B421}" destId="{0445A571-405A-44C0-AA58-84CC1928F5A5}" srcOrd="2" destOrd="0" presId="urn:microsoft.com/office/officeart/2018/2/layout/IconVerticalSolidList"/>
    <dgm:cxn modelId="{7FDBD46C-1ABD-45D0-B897-44457FEB6FF1}" type="presParOf" srcId="{0445A571-405A-44C0-AA58-84CC1928F5A5}" destId="{1751A96B-CA75-47A6-9EF0-3E65140FE6D0}" srcOrd="0" destOrd="0" presId="urn:microsoft.com/office/officeart/2018/2/layout/IconVerticalSolidList"/>
    <dgm:cxn modelId="{9691A15C-5B49-45C0-81FD-85872AC62CD1}" type="presParOf" srcId="{0445A571-405A-44C0-AA58-84CC1928F5A5}" destId="{D0065280-21DF-41C9-BBAE-B04646D66A5F}" srcOrd="1" destOrd="0" presId="urn:microsoft.com/office/officeart/2018/2/layout/IconVerticalSolidList"/>
    <dgm:cxn modelId="{BD8CDC85-EEB4-4DB8-8AFF-D2F044385BA1}" type="presParOf" srcId="{0445A571-405A-44C0-AA58-84CC1928F5A5}" destId="{D82E7FCC-C36B-452C-865D-A225E137416A}" srcOrd="2" destOrd="0" presId="urn:microsoft.com/office/officeart/2018/2/layout/IconVerticalSolidList"/>
    <dgm:cxn modelId="{E75FC3EE-17A6-457B-8F0F-CF42EAC6993E}" type="presParOf" srcId="{0445A571-405A-44C0-AA58-84CC1928F5A5}" destId="{AEC3F69F-E9DD-45BE-A576-30988FBEF795}" srcOrd="3" destOrd="0" presId="urn:microsoft.com/office/officeart/2018/2/layout/IconVerticalSolidList"/>
    <dgm:cxn modelId="{A6A24E29-7DC5-41BC-AE57-12DD4DCAE975}" type="presParOf" srcId="{0445A571-405A-44C0-AA58-84CC1928F5A5}" destId="{92B38CB5-D40E-43C4-A7A9-031FC6E3BFD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DCD7E9-A212-4521-9DDE-A6A9FAC5A32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7183A3C-27B0-4107-807D-6FFEFAAF1CA9}">
      <dgm:prSet/>
      <dgm:spPr/>
      <dgm:t>
        <a:bodyPr/>
        <a:lstStyle/>
        <a:p>
          <a:r>
            <a:rPr lang="en-GB" b="1"/>
            <a:t>Introduction to AWS Cost Management</a:t>
          </a:r>
          <a:endParaRPr lang="en-US"/>
        </a:p>
      </dgm:t>
    </dgm:pt>
    <dgm:pt modelId="{E1EC77FF-5BFD-4AF6-AAFB-6DE032E17BB4}" type="parTrans" cxnId="{ECA57B9E-4E91-4695-976F-1273633B7136}">
      <dgm:prSet/>
      <dgm:spPr/>
      <dgm:t>
        <a:bodyPr/>
        <a:lstStyle/>
        <a:p>
          <a:endParaRPr lang="en-US"/>
        </a:p>
      </dgm:t>
    </dgm:pt>
    <dgm:pt modelId="{871518DC-1D8C-4B4B-ACA0-A80FD64889E8}" type="sibTrans" cxnId="{ECA57B9E-4E91-4695-976F-1273633B713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40FD69F-F221-48F5-BA23-A77DD87D23A7}">
      <dgm:prSet/>
      <dgm:spPr/>
      <dgm:t>
        <a:bodyPr/>
        <a:lstStyle/>
        <a:p>
          <a:r>
            <a:rPr lang="en-GB" dirty="0"/>
            <a:t>Importance of cost management in cloud computing</a:t>
          </a:r>
          <a:endParaRPr lang="en-US" dirty="0"/>
        </a:p>
      </dgm:t>
    </dgm:pt>
    <dgm:pt modelId="{77DCB155-2B32-4B99-AC3F-397A7497F52D}" type="parTrans" cxnId="{728111B4-F0F0-4D42-B9FB-A3F9CC758BA5}">
      <dgm:prSet/>
      <dgm:spPr/>
      <dgm:t>
        <a:bodyPr/>
        <a:lstStyle/>
        <a:p>
          <a:endParaRPr lang="en-US"/>
        </a:p>
      </dgm:t>
    </dgm:pt>
    <dgm:pt modelId="{E6949AAA-B238-448E-8C81-AC5CA0135828}" type="sibTrans" cxnId="{728111B4-F0F0-4D42-B9FB-A3F9CC758BA5}">
      <dgm:prSet/>
      <dgm:spPr/>
      <dgm:t>
        <a:bodyPr/>
        <a:lstStyle/>
        <a:p>
          <a:endParaRPr lang="en-US"/>
        </a:p>
      </dgm:t>
    </dgm:pt>
    <dgm:pt modelId="{7F71D5B5-19D6-4A5F-905A-07DA1D306E7F}">
      <dgm:prSet/>
      <dgm:spPr/>
      <dgm:t>
        <a:bodyPr/>
        <a:lstStyle/>
        <a:p>
          <a:r>
            <a:rPr lang="en-GB" dirty="0"/>
            <a:t>overview of AWS billing structure</a:t>
          </a:r>
          <a:endParaRPr lang="en-US" dirty="0"/>
        </a:p>
      </dgm:t>
    </dgm:pt>
    <dgm:pt modelId="{DD093FA2-0578-4D1B-AF7B-616937BB8484}" type="parTrans" cxnId="{C668F4EF-9366-4DDF-B82E-C4F163140736}">
      <dgm:prSet/>
      <dgm:spPr/>
      <dgm:t>
        <a:bodyPr/>
        <a:lstStyle/>
        <a:p>
          <a:endParaRPr lang="en-US"/>
        </a:p>
      </dgm:t>
    </dgm:pt>
    <dgm:pt modelId="{626EF34C-6DA9-4352-A7DC-AC7F22668520}" type="sibTrans" cxnId="{C668F4EF-9366-4DDF-B82E-C4F163140736}">
      <dgm:prSet/>
      <dgm:spPr/>
      <dgm:t>
        <a:bodyPr/>
        <a:lstStyle/>
        <a:p>
          <a:endParaRPr lang="en-US"/>
        </a:p>
      </dgm:t>
    </dgm:pt>
    <dgm:pt modelId="{BEB194A2-50F8-4285-89F9-5762EA6EA97B}" type="pres">
      <dgm:prSet presAssocID="{07DCD7E9-A212-4521-9DDE-A6A9FAC5A329}" presName="Name0" presStyleCnt="0">
        <dgm:presLayoutVars>
          <dgm:animLvl val="lvl"/>
          <dgm:resizeHandles val="exact"/>
        </dgm:presLayoutVars>
      </dgm:prSet>
      <dgm:spPr/>
    </dgm:pt>
    <dgm:pt modelId="{3769CB25-325D-49E5-A8D6-C6101B4A8723}" type="pres">
      <dgm:prSet presAssocID="{77183A3C-27B0-4107-807D-6FFEFAAF1CA9}" presName="compositeNode" presStyleCnt="0">
        <dgm:presLayoutVars>
          <dgm:bulletEnabled val="1"/>
        </dgm:presLayoutVars>
      </dgm:prSet>
      <dgm:spPr/>
    </dgm:pt>
    <dgm:pt modelId="{91E4C2F5-ED4A-41DE-9CD6-C37DB5F06FC3}" type="pres">
      <dgm:prSet presAssocID="{77183A3C-27B0-4107-807D-6FFEFAAF1CA9}" presName="bgRect" presStyleLbl="bgAccFollowNode1" presStyleIdx="0" presStyleCnt="1"/>
      <dgm:spPr/>
    </dgm:pt>
    <dgm:pt modelId="{92784BAB-8E3C-49ED-8FC1-08526AFE038A}" type="pres">
      <dgm:prSet presAssocID="{871518DC-1D8C-4B4B-ACA0-A80FD64889E8}" presName="sibTransNodeCircle" presStyleLbl="alignNode1" presStyleIdx="0" presStyleCnt="2">
        <dgm:presLayoutVars>
          <dgm:chMax val="0"/>
          <dgm:bulletEnabled/>
        </dgm:presLayoutVars>
      </dgm:prSet>
      <dgm:spPr/>
    </dgm:pt>
    <dgm:pt modelId="{94DBA68E-E04D-423A-925E-9F3B7B5F96FD}" type="pres">
      <dgm:prSet presAssocID="{77183A3C-27B0-4107-807D-6FFEFAAF1CA9}" presName="bottomLine" presStyleLbl="alignNode1" presStyleIdx="1" presStyleCnt="2">
        <dgm:presLayoutVars/>
      </dgm:prSet>
      <dgm:spPr/>
    </dgm:pt>
    <dgm:pt modelId="{33CAF468-2E75-4064-A8B3-0ACD87972491}" type="pres">
      <dgm:prSet presAssocID="{77183A3C-27B0-4107-807D-6FFEFAAF1CA9}" presName="nodeText" presStyleLbl="bgAccFollowNode1" presStyleIdx="0" presStyleCnt="1">
        <dgm:presLayoutVars>
          <dgm:bulletEnabled val="1"/>
        </dgm:presLayoutVars>
      </dgm:prSet>
      <dgm:spPr/>
    </dgm:pt>
  </dgm:ptLst>
  <dgm:cxnLst>
    <dgm:cxn modelId="{5A78B000-C2D0-4F5E-AB40-115D4ECF81E7}" type="presOf" srcId="{77183A3C-27B0-4107-807D-6FFEFAAF1CA9}" destId="{91E4C2F5-ED4A-41DE-9CD6-C37DB5F06FC3}" srcOrd="0" destOrd="0" presId="urn:microsoft.com/office/officeart/2016/7/layout/BasicLinearProcessNumbered"/>
    <dgm:cxn modelId="{AF7EA901-4820-4CF8-B9C6-DBB0FD994E7D}" type="presOf" srcId="{07DCD7E9-A212-4521-9DDE-A6A9FAC5A329}" destId="{BEB194A2-50F8-4285-89F9-5762EA6EA97B}" srcOrd="0" destOrd="0" presId="urn:microsoft.com/office/officeart/2016/7/layout/BasicLinearProcessNumbered"/>
    <dgm:cxn modelId="{ECA57B9E-4E91-4695-976F-1273633B7136}" srcId="{07DCD7E9-A212-4521-9DDE-A6A9FAC5A329}" destId="{77183A3C-27B0-4107-807D-6FFEFAAF1CA9}" srcOrd="0" destOrd="0" parTransId="{E1EC77FF-5BFD-4AF6-AAFB-6DE032E17BB4}" sibTransId="{871518DC-1D8C-4B4B-ACA0-A80FD64889E8}"/>
    <dgm:cxn modelId="{9EE4ADB1-1CAB-4B8C-829D-41956E6408D2}" type="presOf" srcId="{140FD69F-F221-48F5-BA23-A77DD87D23A7}" destId="{33CAF468-2E75-4064-A8B3-0ACD87972491}" srcOrd="0" destOrd="1" presId="urn:microsoft.com/office/officeart/2016/7/layout/BasicLinearProcessNumbered"/>
    <dgm:cxn modelId="{728111B4-F0F0-4D42-B9FB-A3F9CC758BA5}" srcId="{77183A3C-27B0-4107-807D-6FFEFAAF1CA9}" destId="{140FD69F-F221-48F5-BA23-A77DD87D23A7}" srcOrd="0" destOrd="0" parTransId="{77DCB155-2B32-4B99-AC3F-397A7497F52D}" sibTransId="{E6949AAA-B238-448E-8C81-AC5CA0135828}"/>
    <dgm:cxn modelId="{4E807BCC-AF3F-45D3-9BCF-44A31FD2692D}" type="presOf" srcId="{7F71D5B5-19D6-4A5F-905A-07DA1D306E7F}" destId="{33CAF468-2E75-4064-A8B3-0ACD87972491}" srcOrd="0" destOrd="2" presId="urn:microsoft.com/office/officeart/2016/7/layout/BasicLinearProcessNumbered"/>
    <dgm:cxn modelId="{61AAC9E1-E6AD-460D-9E64-4E17AD4F4A76}" type="presOf" srcId="{77183A3C-27B0-4107-807D-6FFEFAAF1CA9}" destId="{33CAF468-2E75-4064-A8B3-0ACD87972491}" srcOrd="1" destOrd="0" presId="urn:microsoft.com/office/officeart/2016/7/layout/BasicLinearProcessNumbered"/>
    <dgm:cxn modelId="{C668F4EF-9366-4DDF-B82E-C4F163140736}" srcId="{77183A3C-27B0-4107-807D-6FFEFAAF1CA9}" destId="{7F71D5B5-19D6-4A5F-905A-07DA1D306E7F}" srcOrd="1" destOrd="0" parTransId="{DD093FA2-0578-4D1B-AF7B-616937BB8484}" sibTransId="{626EF34C-6DA9-4352-A7DC-AC7F22668520}"/>
    <dgm:cxn modelId="{FE4A6BFB-1445-4D54-A909-5151994CE367}" type="presOf" srcId="{871518DC-1D8C-4B4B-ACA0-A80FD64889E8}" destId="{92784BAB-8E3C-49ED-8FC1-08526AFE038A}" srcOrd="0" destOrd="0" presId="urn:microsoft.com/office/officeart/2016/7/layout/BasicLinearProcessNumbered"/>
    <dgm:cxn modelId="{75962173-3E03-45D7-9345-99F65A2A0E24}" type="presParOf" srcId="{BEB194A2-50F8-4285-89F9-5762EA6EA97B}" destId="{3769CB25-325D-49E5-A8D6-C6101B4A8723}" srcOrd="0" destOrd="0" presId="urn:microsoft.com/office/officeart/2016/7/layout/BasicLinearProcessNumbered"/>
    <dgm:cxn modelId="{39EE70EB-63FA-4DC6-8773-3A0CE964DB44}" type="presParOf" srcId="{3769CB25-325D-49E5-A8D6-C6101B4A8723}" destId="{91E4C2F5-ED4A-41DE-9CD6-C37DB5F06FC3}" srcOrd="0" destOrd="0" presId="urn:microsoft.com/office/officeart/2016/7/layout/BasicLinearProcessNumbered"/>
    <dgm:cxn modelId="{98688B80-A741-4AE3-A31A-E7E6BBDAB3BE}" type="presParOf" srcId="{3769CB25-325D-49E5-A8D6-C6101B4A8723}" destId="{92784BAB-8E3C-49ED-8FC1-08526AFE038A}" srcOrd="1" destOrd="0" presId="urn:microsoft.com/office/officeart/2016/7/layout/BasicLinearProcessNumbered"/>
    <dgm:cxn modelId="{2F4C1ABE-3029-4E54-8D6C-EAE418B267B0}" type="presParOf" srcId="{3769CB25-325D-49E5-A8D6-C6101B4A8723}" destId="{94DBA68E-E04D-423A-925E-9F3B7B5F96FD}" srcOrd="2" destOrd="0" presId="urn:microsoft.com/office/officeart/2016/7/layout/BasicLinearProcessNumbered"/>
    <dgm:cxn modelId="{D638C5C8-4128-4BBA-AB4D-50A85935221B}" type="presParOf" srcId="{3769CB25-325D-49E5-A8D6-C6101B4A8723}" destId="{33CAF468-2E75-4064-A8B3-0ACD8797249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F0AAC4-150B-41F4-B2E8-3C3DA3277EA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BB91E1-194B-4D16-AA72-E7C8869652D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Avoiding Unexpected Costs:</a:t>
          </a:r>
          <a:r>
            <a:rPr lang="en-GB" dirty="0"/>
            <a:t> Cloud services operate on a pay-as-you-go model, which can lead to unpredictable expenses if not managed carefully. Effective cost management helps avoid surprise bills by monitoring and controlling usage.</a:t>
          </a:r>
          <a:endParaRPr lang="en-US" dirty="0"/>
        </a:p>
      </dgm:t>
    </dgm:pt>
    <dgm:pt modelId="{E3CC83CE-428E-4EE2-8805-CC2AF92E2028}" type="parTrans" cxnId="{3385D520-6F8C-4399-97C6-E2D87399DE9E}">
      <dgm:prSet/>
      <dgm:spPr/>
      <dgm:t>
        <a:bodyPr/>
        <a:lstStyle/>
        <a:p>
          <a:endParaRPr lang="en-US"/>
        </a:p>
      </dgm:t>
    </dgm:pt>
    <dgm:pt modelId="{36C400A7-A028-4F95-9CAE-6958943D935E}" type="sibTrans" cxnId="{3385D520-6F8C-4399-97C6-E2D87399DE9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599B115-71A4-46D9-80DD-300C4654290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Automation of Cost Controls:</a:t>
          </a:r>
          <a:r>
            <a:rPr lang="en-GB"/>
            <a:t> Implementing automated cost controls and monitoring tools ensures that spending is continuously optimized without manual intervention, increasing operational efficiency.</a:t>
          </a:r>
          <a:endParaRPr lang="en-US"/>
        </a:p>
      </dgm:t>
    </dgm:pt>
    <dgm:pt modelId="{AC17C57A-CAB8-4B7E-B801-5D3D6B029E46}" type="parTrans" cxnId="{BA99F142-903A-4465-A0B0-BF3BF7A832D0}">
      <dgm:prSet/>
      <dgm:spPr/>
      <dgm:t>
        <a:bodyPr/>
        <a:lstStyle/>
        <a:p>
          <a:endParaRPr lang="en-US"/>
        </a:p>
      </dgm:t>
    </dgm:pt>
    <dgm:pt modelId="{355ED210-4206-480D-96BB-33A0941A1090}" type="sibTrans" cxnId="{BA99F142-903A-4465-A0B0-BF3BF7A832D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0EE9550-78E5-41BA-BCFD-91ACCB4D1BF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Cost Leadership:</a:t>
          </a:r>
          <a:r>
            <a:rPr lang="en-GB"/>
            <a:t> Organizations that manage their cloud costs effectively can offer more competitive pricing, improve profit margins, and gain a competitive edge in their industry.</a:t>
          </a:r>
          <a:endParaRPr lang="en-US"/>
        </a:p>
      </dgm:t>
    </dgm:pt>
    <dgm:pt modelId="{AF59D08F-5B86-4035-9D76-6E0337FFE2D1}" type="parTrans" cxnId="{6414B38A-68D3-4B59-93F6-11F2DBD17CA3}">
      <dgm:prSet/>
      <dgm:spPr/>
      <dgm:t>
        <a:bodyPr/>
        <a:lstStyle/>
        <a:p>
          <a:endParaRPr lang="en-US"/>
        </a:p>
      </dgm:t>
    </dgm:pt>
    <dgm:pt modelId="{8B6C664C-2F40-4038-8B13-07E50DC3DB30}" type="sibTrans" cxnId="{6414B38A-68D3-4B59-93F6-11F2DBD17CA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BBCA422-B41C-4B67-ABAE-40A6C971B26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Financial Stability:</a:t>
          </a:r>
          <a:r>
            <a:rPr lang="en-GB"/>
            <a:t> By keeping cloud costs under control, businesses can maintain financial stability and avoid cash flow issues that could arise from unexpected expenses.</a:t>
          </a:r>
          <a:endParaRPr lang="en-US"/>
        </a:p>
      </dgm:t>
    </dgm:pt>
    <dgm:pt modelId="{64DEA2EC-1878-48C3-9B80-8E0CC0519496}" type="parTrans" cxnId="{215D40EE-CB16-45A2-A122-54D575893C5E}">
      <dgm:prSet/>
      <dgm:spPr/>
      <dgm:t>
        <a:bodyPr/>
        <a:lstStyle/>
        <a:p>
          <a:endParaRPr lang="en-US"/>
        </a:p>
      </dgm:t>
    </dgm:pt>
    <dgm:pt modelId="{2F907896-57DA-49E7-AF38-A2E94708D704}" type="sibTrans" cxnId="{215D40EE-CB16-45A2-A122-54D575893C5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DE326FD-B22C-4882-A643-1F49CDFA5B2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Prioritization of Investments:</a:t>
          </a:r>
          <a:r>
            <a:rPr lang="en-GB"/>
            <a:t> By understanding the cost implications of various services and resources, businesses can prioritize investments in areas that offer the greatest value.</a:t>
          </a:r>
          <a:endParaRPr lang="en-US"/>
        </a:p>
      </dgm:t>
    </dgm:pt>
    <dgm:pt modelId="{D77B093A-5B3E-495B-8245-206D84FC13D9}" type="parTrans" cxnId="{CF44DD68-F6D5-4F2C-AEBB-443BE61BDA83}">
      <dgm:prSet/>
      <dgm:spPr/>
      <dgm:t>
        <a:bodyPr/>
        <a:lstStyle/>
        <a:p>
          <a:endParaRPr lang="en-US"/>
        </a:p>
      </dgm:t>
    </dgm:pt>
    <dgm:pt modelId="{09D87EA9-6A8C-4236-B064-ED241BA0E19E}" type="sibTrans" cxnId="{CF44DD68-F6D5-4F2C-AEBB-443BE61BDA8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B3B710F-E437-4FD6-A479-826B348CC07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Data-Driven Insights:</a:t>
          </a:r>
          <a:r>
            <a:rPr lang="en-GB"/>
            <a:t> Cost management tools provide insights into spending patterns and trends, helping organizations make informed decisions about resource allocation and future cloud investments.</a:t>
          </a:r>
          <a:endParaRPr lang="en-US"/>
        </a:p>
      </dgm:t>
    </dgm:pt>
    <dgm:pt modelId="{A0DEB17B-CA6A-4F7C-8AF4-3C4F316952BD}" type="parTrans" cxnId="{0DC1EDC1-B744-456B-B2CC-9401129ADFCA}">
      <dgm:prSet/>
      <dgm:spPr/>
      <dgm:t>
        <a:bodyPr/>
        <a:lstStyle/>
        <a:p>
          <a:endParaRPr lang="en-US"/>
        </a:p>
      </dgm:t>
    </dgm:pt>
    <dgm:pt modelId="{77D84D5E-654F-4850-9912-BC7ACF82FED2}" type="sibTrans" cxnId="{0DC1EDC1-B744-456B-B2CC-9401129ADFCA}">
      <dgm:prSet/>
      <dgm:spPr/>
      <dgm:t>
        <a:bodyPr/>
        <a:lstStyle/>
        <a:p>
          <a:endParaRPr lang="en-US"/>
        </a:p>
      </dgm:t>
    </dgm:pt>
    <dgm:pt modelId="{A82A2078-F9D3-4677-8DB3-FE0BBCADD919}" type="pres">
      <dgm:prSet presAssocID="{66F0AAC4-150B-41F4-B2E8-3C3DA3277EAA}" presName="root" presStyleCnt="0">
        <dgm:presLayoutVars>
          <dgm:dir/>
          <dgm:resizeHandles val="exact"/>
        </dgm:presLayoutVars>
      </dgm:prSet>
      <dgm:spPr/>
    </dgm:pt>
    <dgm:pt modelId="{C21427BD-349E-4E5F-954E-D4800D509FBA}" type="pres">
      <dgm:prSet presAssocID="{66F0AAC4-150B-41F4-B2E8-3C3DA3277EAA}" presName="container" presStyleCnt="0">
        <dgm:presLayoutVars>
          <dgm:dir/>
          <dgm:resizeHandles val="exact"/>
        </dgm:presLayoutVars>
      </dgm:prSet>
      <dgm:spPr/>
    </dgm:pt>
    <dgm:pt modelId="{F307E00A-AE99-4E02-8189-46C0AEADE43E}" type="pres">
      <dgm:prSet presAssocID="{A4BB91E1-194B-4D16-AA72-E7C8869652D8}" presName="compNode" presStyleCnt="0"/>
      <dgm:spPr/>
    </dgm:pt>
    <dgm:pt modelId="{ECA82A1E-8E22-428D-ADF9-7D2153D7F5D3}" type="pres">
      <dgm:prSet presAssocID="{A4BB91E1-194B-4D16-AA72-E7C8869652D8}" presName="iconBgRect" presStyleLbl="bgShp" presStyleIdx="0" presStyleCnt="6"/>
      <dgm:spPr/>
    </dgm:pt>
    <dgm:pt modelId="{4435D42C-A1CB-4FDA-A4C3-FD8410ED3261}" type="pres">
      <dgm:prSet presAssocID="{A4BB91E1-194B-4D16-AA72-E7C8869652D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43C49601-8517-4518-8F1A-AE771A2903C0}" type="pres">
      <dgm:prSet presAssocID="{A4BB91E1-194B-4D16-AA72-E7C8869652D8}" presName="spaceRect" presStyleCnt="0"/>
      <dgm:spPr/>
    </dgm:pt>
    <dgm:pt modelId="{CDF80019-34D2-4547-A13A-7268F386F521}" type="pres">
      <dgm:prSet presAssocID="{A4BB91E1-194B-4D16-AA72-E7C8869652D8}" presName="textRect" presStyleLbl="revTx" presStyleIdx="0" presStyleCnt="6">
        <dgm:presLayoutVars>
          <dgm:chMax val="1"/>
          <dgm:chPref val="1"/>
        </dgm:presLayoutVars>
      </dgm:prSet>
      <dgm:spPr/>
    </dgm:pt>
    <dgm:pt modelId="{DFB82E8B-6B73-44BD-A0FD-0D4B140CF08C}" type="pres">
      <dgm:prSet presAssocID="{36C400A7-A028-4F95-9CAE-6958943D935E}" presName="sibTrans" presStyleLbl="sibTrans2D1" presStyleIdx="0" presStyleCnt="0"/>
      <dgm:spPr/>
    </dgm:pt>
    <dgm:pt modelId="{E9727B23-D95D-4A9D-9BF7-5932E66FE7E8}" type="pres">
      <dgm:prSet presAssocID="{5599B115-71A4-46D9-80DD-300C46542905}" presName="compNode" presStyleCnt="0"/>
      <dgm:spPr/>
    </dgm:pt>
    <dgm:pt modelId="{BE50A4C9-7E57-4C62-99A3-BF28824BC7D4}" type="pres">
      <dgm:prSet presAssocID="{5599B115-71A4-46D9-80DD-300C46542905}" presName="iconBgRect" presStyleLbl="bgShp" presStyleIdx="1" presStyleCnt="6"/>
      <dgm:spPr/>
    </dgm:pt>
    <dgm:pt modelId="{98138CE4-9B10-48F4-B1A4-7558C4973B1C}" type="pres">
      <dgm:prSet presAssocID="{5599B115-71A4-46D9-80DD-300C4654290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36E3013-D282-42D8-ABBF-C137972F3926}" type="pres">
      <dgm:prSet presAssocID="{5599B115-71A4-46D9-80DD-300C46542905}" presName="spaceRect" presStyleCnt="0"/>
      <dgm:spPr/>
    </dgm:pt>
    <dgm:pt modelId="{7779A27D-3CD2-499B-912A-9AAFFFBD9C54}" type="pres">
      <dgm:prSet presAssocID="{5599B115-71A4-46D9-80DD-300C46542905}" presName="textRect" presStyleLbl="revTx" presStyleIdx="1" presStyleCnt="6">
        <dgm:presLayoutVars>
          <dgm:chMax val="1"/>
          <dgm:chPref val="1"/>
        </dgm:presLayoutVars>
      </dgm:prSet>
      <dgm:spPr/>
    </dgm:pt>
    <dgm:pt modelId="{EDCCA4A3-7B99-427E-A6D3-73E236CAAAAF}" type="pres">
      <dgm:prSet presAssocID="{355ED210-4206-480D-96BB-33A0941A1090}" presName="sibTrans" presStyleLbl="sibTrans2D1" presStyleIdx="0" presStyleCnt="0"/>
      <dgm:spPr/>
    </dgm:pt>
    <dgm:pt modelId="{7D794D7E-4A02-46D0-90B8-BA27F46D05D2}" type="pres">
      <dgm:prSet presAssocID="{70EE9550-78E5-41BA-BCFD-91ACCB4D1BF3}" presName="compNode" presStyleCnt="0"/>
      <dgm:spPr/>
    </dgm:pt>
    <dgm:pt modelId="{34139E06-705F-41B2-AAEB-496889E34303}" type="pres">
      <dgm:prSet presAssocID="{70EE9550-78E5-41BA-BCFD-91ACCB4D1BF3}" presName="iconBgRect" presStyleLbl="bgShp" presStyleIdx="2" presStyleCnt="6"/>
      <dgm:spPr/>
    </dgm:pt>
    <dgm:pt modelId="{6F8FFD73-0767-4D18-9AEB-74AC3DA1C11C}" type="pres">
      <dgm:prSet presAssocID="{70EE9550-78E5-41BA-BCFD-91ACCB4D1BF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B7A822FB-C3CC-4FF4-BC78-529AAFD36638}" type="pres">
      <dgm:prSet presAssocID="{70EE9550-78E5-41BA-BCFD-91ACCB4D1BF3}" presName="spaceRect" presStyleCnt="0"/>
      <dgm:spPr/>
    </dgm:pt>
    <dgm:pt modelId="{F8F0ADB6-88FD-4066-B1E8-6670CA4736D6}" type="pres">
      <dgm:prSet presAssocID="{70EE9550-78E5-41BA-BCFD-91ACCB4D1BF3}" presName="textRect" presStyleLbl="revTx" presStyleIdx="2" presStyleCnt="6">
        <dgm:presLayoutVars>
          <dgm:chMax val="1"/>
          <dgm:chPref val="1"/>
        </dgm:presLayoutVars>
      </dgm:prSet>
      <dgm:spPr/>
    </dgm:pt>
    <dgm:pt modelId="{AE3B694C-9A55-49C5-B54E-B181D06C3A49}" type="pres">
      <dgm:prSet presAssocID="{8B6C664C-2F40-4038-8B13-07E50DC3DB30}" presName="sibTrans" presStyleLbl="sibTrans2D1" presStyleIdx="0" presStyleCnt="0"/>
      <dgm:spPr/>
    </dgm:pt>
    <dgm:pt modelId="{B71A268F-564B-4E2A-A000-CD64C5E51C51}" type="pres">
      <dgm:prSet presAssocID="{EBBCA422-B41C-4B67-ABAE-40A6C971B26D}" presName="compNode" presStyleCnt="0"/>
      <dgm:spPr/>
    </dgm:pt>
    <dgm:pt modelId="{EED4A92E-B07B-4925-AFB6-5F778089A011}" type="pres">
      <dgm:prSet presAssocID="{EBBCA422-B41C-4B67-ABAE-40A6C971B26D}" presName="iconBgRect" presStyleLbl="bgShp" presStyleIdx="3" presStyleCnt="6"/>
      <dgm:spPr/>
    </dgm:pt>
    <dgm:pt modelId="{AF42DCF8-666C-4801-8CAE-724F8916DBB8}" type="pres">
      <dgm:prSet presAssocID="{EBBCA422-B41C-4B67-ABAE-40A6C971B26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85E3160-9CC6-4F9B-A40D-4D7BF0204710}" type="pres">
      <dgm:prSet presAssocID="{EBBCA422-B41C-4B67-ABAE-40A6C971B26D}" presName="spaceRect" presStyleCnt="0"/>
      <dgm:spPr/>
    </dgm:pt>
    <dgm:pt modelId="{E214693B-F3EC-4A9B-92AE-393B03D74D2B}" type="pres">
      <dgm:prSet presAssocID="{EBBCA422-B41C-4B67-ABAE-40A6C971B26D}" presName="textRect" presStyleLbl="revTx" presStyleIdx="3" presStyleCnt="6">
        <dgm:presLayoutVars>
          <dgm:chMax val="1"/>
          <dgm:chPref val="1"/>
        </dgm:presLayoutVars>
      </dgm:prSet>
      <dgm:spPr/>
    </dgm:pt>
    <dgm:pt modelId="{6478FC95-CACF-4BA8-B04F-010C82BCEC57}" type="pres">
      <dgm:prSet presAssocID="{2F907896-57DA-49E7-AF38-A2E94708D704}" presName="sibTrans" presStyleLbl="sibTrans2D1" presStyleIdx="0" presStyleCnt="0"/>
      <dgm:spPr/>
    </dgm:pt>
    <dgm:pt modelId="{A6345826-FA6E-440A-BECB-0EA1060AD4A7}" type="pres">
      <dgm:prSet presAssocID="{FDE326FD-B22C-4882-A643-1F49CDFA5B27}" presName="compNode" presStyleCnt="0"/>
      <dgm:spPr/>
    </dgm:pt>
    <dgm:pt modelId="{0640E582-9237-45D2-939F-18B90400B0DF}" type="pres">
      <dgm:prSet presAssocID="{FDE326FD-B22C-4882-A643-1F49CDFA5B27}" presName="iconBgRect" presStyleLbl="bgShp" presStyleIdx="4" presStyleCnt="6"/>
      <dgm:spPr/>
    </dgm:pt>
    <dgm:pt modelId="{4BF38761-14D1-4C15-B6C3-50597CC003CB}" type="pres">
      <dgm:prSet presAssocID="{FDE326FD-B22C-4882-A643-1F49CDFA5B2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58524624-4BBF-4781-BD0F-DF1541C6EA5F}" type="pres">
      <dgm:prSet presAssocID="{FDE326FD-B22C-4882-A643-1F49CDFA5B27}" presName="spaceRect" presStyleCnt="0"/>
      <dgm:spPr/>
    </dgm:pt>
    <dgm:pt modelId="{BD29FA1B-5753-4421-885D-E722DD1A24F1}" type="pres">
      <dgm:prSet presAssocID="{FDE326FD-B22C-4882-A643-1F49CDFA5B27}" presName="textRect" presStyleLbl="revTx" presStyleIdx="4" presStyleCnt="6">
        <dgm:presLayoutVars>
          <dgm:chMax val="1"/>
          <dgm:chPref val="1"/>
        </dgm:presLayoutVars>
      </dgm:prSet>
      <dgm:spPr/>
    </dgm:pt>
    <dgm:pt modelId="{04486E85-52DA-4426-BC25-BA5BFBA564B2}" type="pres">
      <dgm:prSet presAssocID="{09D87EA9-6A8C-4236-B064-ED241BA0E19E}" presName="sibTrans" presStyleLbl="sibTrans2D1" presStyleIdx="0" presStyleCnt="0"/>
      <dgm:spPr/>
    </dgm:pt>
    <dgm:pt modelId="{6B7FFD73-CC22-4D88-9AA7-46F80A4BDAD0}" type="pres">
      <dgm:prSet presAssocID="{8B3B710F-E437-4FD6-A479-826B348CC07A}" presName="compNode" presStyleCnt="0"/>
      <dgm:spPr/>
    </dgm:pt>
    <dgm:pt modelId="{6057D79C-8A1A-4280-9B0D-6B22566FC4E3}" type="pres">
      <dgm:prSet presAssocID="{8B3B710F-E437-4FD6-A479-826B348CC07A}" presName="iconBgRect" presStyleLbl="bgShp" presStyleIdx="5" presStyleCnt="6"/>
      <dgm:spPr/>
    </dgm:pt>
    <dgm:pt modelId="{46DAB630-DDF3-4F45-BF9A-7976EFCB08E3}" type="pres">
      <dgm:prSet presAssocID="{8B3B710F-E437-4FD6-A479-826B348CC07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70379F9-DECC-4BC5-8984-308C6935C324}" type="pres">
      <dgm:prSet presAssocID="{8B3B710F-E437-4FD6-A479-826B348CC07A}" presName="spaceRect" presStyleCnt="0"/>
      <dgm:spPr/>
    </dgm:pt>
    <dgm:pt modelId="{1971DD94-35C3-458F-A4CF-D920984FC91C}" type="pres">
      <dgm:prSet presAssocID="{8B3B710F-E437-4FD6-A479-826B348CC07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11083D0A-238C-4E3E-87E5-91222B0F96EE}" type="presOf" srcId="{36C400A7-A028-4F95-9CAE-6958943D935E}" destId="{DFB82E8B-6B73-44BD-A0FD-0D4B140CF08C}" srcOrd="0" destOrd="0" presId="urn:microsoft.com/office/officeart/2018/2/layout/IconCircleList"/>
    <dgm:cxn modelId="{3385D520-6F8C-4399-97C6-E2D87399DE9E}" srcId="{66F0AAC4-150B-41F4-B2E8-3C3DA3277EAA}" destId="{A4BB91E1-194B-4D16-AA72-E7C8869652D8}" srcOrd="0" destOrd="0" parTransId="{E3CC83CE-428E-4EE2-8805-CC2AF92E2028}" sibTransId="{36C400A7-A028-4F95-9CAE-6958943D935E}"/>
    <dgm:cxn modelId="{12EDE922-6A20-46C4-AA14-7D1014696C5B}" type="presOf" srcId="{09D87EA9-6A8C-4236-B064-ED241BA0E19E}" destId="{04486E85-52DA-4426-BC25-BA5BFBA564B2}" srcOrd="0" destOrd="0" presId="urn:microsoft.com/office/officeart/2018/2/layout/IconCircleList"/>
    <dgm:cxn modelId="{E0F46B60-D4E9-4EBF-B5DF-9E5438404D30}" type="presOf" srcId="{EBBCA422-B41C-4B67-ABAE-40A6C971B26D}" destId="{E214693B-F3EC-4A9B-92AE-393B03D74D2B}" srcOrd="0" destOrd="0" presId="urn:microsoft.com/office/officeart/2018/2/layout/IconCircleList"/>
    <dgm:cxn modelId="{BA99F142-903A-4465-A0B0-BF3BF7A832D0}" srcId="{66F0AAC4-150B-41F4-B2E8-3C3DA3277EAA}" destId="{5599B115-71A4-46D9-80DD-300C46542905}" srcOrd="1" destOrd="0" parTransId="{AC17C57A-CAB8-4B7E-B801-5D3D6B029E46}" sibTransId="{355ED210-4206-480D-96BB-33A0941A1090}"/>
    <dgm:cxn modelId="{9159AA63-E6E1-41B1-A1F6-60709FC51454}" type="presOf" srcId="{70EE9550-78E5-41BA-BCFD-91ACCB4D1BF3}" destId="{F8F0ADB6-88FD-4066-B1E8-6670CA4736D6}" srcOrd="0" destOrd="0" presId="urn:microsoft.com/office/officeart/2018/2/layout/IconCircleList"/>
    <dgm:cxn modelId="{CF44DD68-F6D5-4F2C-AEBB-443BE61BDA83}" srcId="{66F0AAC4-150B-41F4-B2E8-3C3DA3277EAA}" destId="{FDE326FD-B22C-4882-A643-1F49CDFA5B27}" srcOrd="4" destOrd="0" parTransId="{D77B093A-5B3E-495B-8245-206D84FC13D9}" sibTransId="{09D87EA9-6A8C-4236-B064-ED241BA0E19E}"/>
    <dgm:cxn modelId="{95E25F7E-2CAC-4C94-A770-7AB80CCB3BBB}" type="presOf" srcId="{A4BB91E1-194B-4D16-AA72-E7C8869652D8}" destId="{CDF80019-34D2-4547-A13A-7268F386F521}" srcOrd="0" destOrd="0" presId="urn:microsoft.com/office/officeart/2018/2/layout/IconCircleList"/>
    <dgm:cxn modelId="{3466A385-D575-40A6-9826-6231E450503B}" type="presOf" srcId="{66F0AAC4-150B-41F4-B2E8-3C3DA3277EAA}" destId="{A82A2078-F9D3-4677-8DB3-FE0BBCADD919}" srcOrd="0" destOrd="0" presId="urn:microsoft.com/office/officeart/2018/2/layout/IconCircleList"/>
    <dgm:cxn modelId="{6414B38A-68D3-4B59-93F6-11F2DBD17CA3}" srcId="{66F0AAC4-150B-41F4-B2E8-3C3DA3277EAA}" destId="{70EE9550-78E5-41BA-BCFD-91ACCB4D1BF3}" srcOrd="2" destOrd="0" parTransId="{AF59D08F-5B86-4035-9D76-6E0337FFE2D1}" sibTransId="{8B6C664C-2F40-4038-8B13-07E50DC3DB30}"/>
    <dgm:cxn modelId="{CA8DE38C-22A7-46AB-A983-2F91AE16C8C2}" type="presOf" srcId="{355ED210-4206-480D-96BB-33A0941A1090}" destId="{EDCCA4A3-7B99-427E-A6D3-73E236CAAAAF}" srcOrd="0" destOrd="0" presId="urn:microsoft.com/office/officeart/2018/2/layout/IconCircleList"/>
    <dgm:cxn modelId="{D7E3EB97-05B8-4D86-88BA-B6E17BA0C40B}" type="presOf" srcId="{8B6C664C-2F40-4038-8B13-07E50DC3DB30}" destId="{AE3B694C-9A55-49C5-B54E-B181D06C3A49}" srcOrd="0" destOrd="0" presId="urn:microsoft.com/office/officeart/2018/2/layout/IconCircleList"/>
    <dgm:cxn modelId="{3FD2469B-0E16-4128-AFBD-5C3DFF230251}" type="presOf" srcId="{8B3B710F-E437-4FD6-A479-826B348CC07A}" destId="{1971DD94-35C3-458F-A4CF-D920984FC91C}" srcOrd="0" destOrd="0" presId="urn:microsoft.com/office/officeart/2018/2/layout/IconCircleList"/>
    <dgm:cxn modelId="{0DC1EDC1-B744-456B-B2CC-9401129ADFCA}" srcId="{66F0AAC4-150B-41F4-B2E8-3C3DA3277EAA}" destId="{8B3B710F-E437-4FD6-A479-826B348CC07A}" srcOrd="5" destOrd="0" parTransId="{A0DEB17B-CA6A-4F7C-8AF4-3C4F316952BD}" sibTransId="{77D84D5E-654F-4850-9912-BC7ACF82FED2}"/>
    <dgm:cxn modelId="{4AC4EAC4-1E8E-4596-A7A6-7BBD455C2C13}" type="presOf" srcId="{FDE326FD-B22C-4882-A643-1F49CDFA5B27}" destId="{BD29FA1B-5753-4421-885D-E722DD1A24F1}" srcOrd="0" destOrd="0" presId="urn:microsoft.com/office/officeart/2018/2/layout/IconCircleList"/>
    <dgm:cxn modelId="{14389EC7-7E6D-42DF-8748-D98071681F65}" type="presOf" srcId="{2F907896-57DA-49E7-AF38-A2E94708D704}" destId="{6478FC95-CACF-4BA8-B04F-010C82BCEC57}" srcOrd="0" destOrd="0" presId="urn:microsoft.com/office/officeart/2018/2/layout/IconCircleList"/>
    <dgm:cxn modelId="{215D40EE-CB16-45A2-A122-54D575893C5E}" srcId="{66F0AAC4-150B-41F4-B2E8-3C3DA3277EAA}" destId="{EBBCA422-B41C-4B67-ABAE-40A6C971B26D}" srcOrd="3" destOrd="0" parTransId="{64DEA2EC-1878-48C3-9B80-8E0CC0519496}" sibTransId="{2F907896-57DA-49E7-AF38-A2E94708D704}"/>
    <dgm:cxn modelId="{F1E4EFF8-E301-4329-BA83-315CBB569DEE}" type="presOf" srcId="{5599B115-71A4-46D9-80DD-300C46542905}" destId="{7779A27D-3CD2-499B-912A-9AAFFFBD9C54}" srcOrd="0" destOrd="0" presId="urn:microsoft.com/office/officeart/2018/2/layout/IconCircleList"/>
    <dgm:cxn modelId="{87AF86F4-F7B2-4BFB-BE47-03453C688311}" type="presParOf" srcId="{A82A2078-F9D3-4677-8DB3-FE0BBCADD919}" destId="{C21427BD-349E-4E5F-954E-D4800D509FBA}" srcOrd="0" destOrd="0" presId="urn:microsoft.com/office/officeart/2018/2/layout/IconCircleList"/>
    <dgm:cxn modelId="{D3F25817-58AB-4D4F-8611-ABC044ADBB1B}" type="presParOf" srcId="{C21427BD-349E-4E5F-954E-D4800D509FBA}" destId="{F307E00A-AE99-4E02-8189-46C0AEADE43E}" srcOrd="0" destOrd="0" presId="urn:microsoft.com/office/officeart/2018/2/layout/IconCircleList"/>
    <dgm:cxn modelId="{186D9B4C-DC30-4225-A0C8-C0235F3C11AC}" type="presParOf" srcId="{F307E00A-AE99-4E02-8189-46C0AEADE43E}" destId="{ECA82A1E-8E22-428D-ADF9-7D2153D7F5D3}" srcOrd="0" destOrd="0" presId="urn:microsoft.com/office/officeart/2018/2/layout/IconCircleList"/>
    <dgm:cxn modelId="{256E0506-DC29-403D-949E-FCF8E2C66E0D}" type="presParOf" srcId="{F307E00A-AE99-4E02-8189-46C0AEADE43E}" destId="{4435D42C-A1CB-4FDA-A4C3-FD8410ED3261}" srcOrd="1" destOrd="0" presId="urn:microsoft.com/office/officeart/2018/2/layout/IconCircleList"/>
    <dgm:cxn modelId="{2FB6EB8E-AF45-4EDB-9AAA-ABE4556AEFD4}" type="presParOf" srcId="{F307E00A-AE99-4E02-8189-46C0AEADE43E}" destId="{43C49601-8517-4518-8F1A-AE771A2903C0}" srcOrd="2" destOrd="0" presId="urn:microsoft.com/office/officeart/2018/2/layout/IconCircleList"/>
    <dgm:cxn modelId="{28D35092-0FD3-41FD-9CC8-35B2BD24FBAA}" type="presParOf" srcId="{F307E00A-AE99-4E02-8189-46C0AEADE43E}" destId="{CDF80019-34D2-4547-A13A-7268F386F521}" srcOrd="3" destOrd="0" presId="urn:microsoft.com/office/officeart/2018/2/layout/IconCircleList"/>
    <dgm:cxn modelId="{DC487DF7-D4D5-4F88-A5E5-DBB87AD831CC}" type="presParOf" srcId="{C21427BD-349E-4E5F-954E-D4800D509FBA}" destId="{DFB82E8B-6B73-44BD-A0FD-0D4B140CF08C}" srcOrd="1" destOrd="0" presId="urn:microsoft.com/office/officeart/2018/2/layout/IconCircleList"/>
    <dgm:cxn modelId="{EF3360FD-8819-4260-95BF-377BEAB1FAD8}" type="presParOf" srcId="{C21427BD-349E-4E5F-954E-D4800D509FBA}" destId="{E9727B23-D95D-4A9D-9BF7-5932E66FE7E8}" srcOrd="2" destOrd="0" presId="urn:microsoft.com/office/officeart/2018/2/layout/IconCircleList"/>
    <dgm:cxn modelId="{99CF4489-D6E3-47F8-8F1E-539413132C8C}" type="presParOf" srcId="{E9727B23-D95D-4A9D-9BF7-5932E66FE7E8}" destId="{BE50A4C9-7E57-4C62-99A3-BF28824BC7D4}" srcOrd="0" destOrd="0" presId="urn:microsoft.com/office/officeart/2018/2/layout/IconCircleList"/>
    <dgm:cxn modelId="{1FC270E1-0BBF-440C-8ECB-4EB157B6D563}" type="presParOf" srcId="{E9727B23-D95D-4A9D-9BF7-5932E66FE7E8}" destId="{98138CE4-9B10-48F4-B1A4-7558C4973B1C}" srcOrd="1" destOrd="0" presId="urn:microsoft.com/office/officeart/2018/2/layout/IconCircleList"/>
    <dgm:cxn modelId="{CACFF96B-BA89-42F0-AEAE-03B2C3C68CF9}" type="presParOf" srcId="{E9727B23-D95D-4A9D-9BF7-5932E66FE7E8}" destId="{336E3013-D282-42D8-ABBF-C137972F3926}" srcOrd="2" destOrd="0" presId="urn:microsoft.com/office/officeart/2018/2/layout/IconCircleList"/>
    <dgm:cxn modelId="{2273F5FC-3F19-4224-A34B-D73606391A7C}" type="presParOf" srcId="{E9727B23-D95D-4A9D-9BF7-5932E66FE7E8}" destId="{7779A27D-3CD2-499B-912A-9AAFFFBD9C54}" srcOrd="3" destOrd="0" presId="urn:microsoft.com/office/officeart/2018/2/layout/IconCircleList"/>
    <dgm:cxn modelId="{0E050875-19C7-4623-A8B9-566C3BDB9E83}" type="presParOf" srcId="{C21427BD-349E-4E5F-954E-D4800D509FBA}" destId="{EDCCA4A3-7B99-427E-A6D3-73E236CAAAAF}" srcOrd="3" destOrd="0" presId="urn:microsoft.com/office/officeart/2018/2/layout/IconCircleList"/>
    <dgm:cxn modelId="{300201B8-0F50-4D04-9785-C8592CDB1888}" type="presParOf" srcId="{C21427BD-349E-4E5F-954E-D4800D509FBA}" destId="{7D794D7E-4A02-46D0-90B8-BA27F46D05D2}" srcOrd="4" destOrd="0" presId="urn:microsoft.com/office/officeart/2018/2/layout/IconCircleList"/>
    <dgm:cxn modelId="{23BF7873-68BC-47AB-BBB1-DA69DB2ACB17}" type="presParOf" srcId="{7D794D7E-4A02-46D0-90B8-BA27F46D05D2}" destId="{34139E06-705F-41B2-AAEB-496889E34303}" srcOrd="0" destOrd="0" presId="urn:microsoft.com/office/officeart/2018/2/layout/IconCircleList"/>
    <dgm:cxn modelId="{11824F57-7C56-43A2-802B-AE2DAAD48ECC}" type="presParOf" srcId="{7D794D7E-4A02-46D0-90B8-BA27F46D05D2}" destId="{6F8FFD73-0767-4D18-9AEB-74AC3DA1C11C}" srcOrd="1" destOrd="0" presId="urn:microsoft.com/office/officeart/2018/2/layout/IconCircleList"/>
    <dgm:cxn modelId="{2C8A0B05-B109-47DA-AE0D-36B03FF04D99}" type="presParOf" srcId="{7D794D7E-4A02-46D0-90B8-BA27F46D05D2}" destId="{B7A822FB-C3CC-4FF4-BC78-529AAFD36638}" srcOrd="2" destOrd="0" presId="urn:microsoft.com/office/officeart/2018/2/layout/IconCircleList"/>
    <dgm:cxn modelId="{949935FA-F6E5-4265-9C83-001489C897E1}" type="presParOf" srcId="{7D794D7E-4A02-46D0-90B8-BA27F46D05D2}" destId="{F8F0ADB6-88FD-4066-B1E8-6670CA4736D6}" srcOrd="3" destOrd="0" presId="urn:microsoft.com/office/officeart/2018/2/layout/IconCircleList"/>
    <dgm:cxn modelId="{EFE76387-F9B1-4FE1-88A3-BE9C684DBB7F}" type="presParOf" srcId="{C21427BD-349E-4E5F-954E-D4800D509FBA}" destId="{AE3B694C-9A55-49C5-B54E-B181D06C3A49}" srcOrd="5" destOrd="0" presId="urn:microsoft.com/office/officeart/2018/2/layout/IconCircleList"/>
    <dgm:cxn modelId="{42C318C5-847F-40A4-A410-A5D9D7C4EB45}" type="presParOf" srcId="{C21427BD-349E-4E5F-954E-D4800D509FBA}" destId="{B71A268F-564B-4E2A-A000-CD64C5E51C51}" srcOrd="6" destOrd="0" presId="urn:microsoft.com/office/officeart/2018/2/layout/IconCircleList"/>
    <dgm:cxn modelId="{AC314F39-3B64-429D-860D-7E26C6475210}" type="presParOf" srcId="{B71A268F-564B-4E2A-A000-CD64C5E51C51}" destId="{EED4A92E-B07B-4925-AFB6-5F778089A011}" srcOrd="0" destOrd="0" presId="urn:microsoft.com/office/officeart/2018/2/layout/IconCircleList"/>
    <dgm:cxn modelId="{3EB7A9E7-C1F8-4B72-B328-5500D16F44AF}" type="presParOf" srcId="{B71A268F-564B-4E2A-A000-CD64C5E51C51}" destId="{AF42DCF8-666C-4801-8CAE-724F8916DBB8}" srcOrd="1" destOrd="0" presId="urn:microsoft.com/office/officeart/2018/2/layout/IconCircleList"/>
    <dgm:cxn modelId="{4D780ED9-15B6-4D89-8EDE-0D8D6FCE1653}" type="presParOf" srcId="{B71A268F-564B-4E2A-A000-CD64C5E51C51}" destId="{985E3160-9CC6-4F9B-A40D-4D7BF0204710}" srcOrd="2" destOrd="0" presId="urn:microsoft.com/office/officeart/2018/2/layout/IconCircleList"/>
    <dgm:cxn modelId="{C59365E8-6621-4508-8482-5BE3F720F3BC}" type="presParOf" srcId="{B71A268F-564B-4E2A-A000-CD64C5E51C51}" destId="{E214693B-F3EC-4A9B-92AE-393B03D74D2B}" srcOrd="3" destOrd="0" presId="urn:microsoft.com/office/officeart/2018/2/layout/IconCircleList"/>
    <dgm:cxn modelId="{81D3C7B3-2393-4F7A-B952-D4D2B2DC8006}" type="presParOf" srcId="{C21427BD-349E-4E5F-954E-D4800D509FBA}" destId="{6478FC95-CACF-4BA8-B04F-010C82BCEC57}" srcOrd="7" destOrd="0" presId="urn:microsoft.com/office/officeart/2018/2/layout/IconCircleList"/>
    <dgm:cxn modelId="{98BAE8B6-F977-4320-8A0A-3B250EBDA732}" type="presParOf" srcId="{C21427BD-349E-4E5F-954E-D4800D509FBA}" destId="{A6345826-FA6E-440A-BECB-0EA1060AD4A7}" srcOrd="8" destOrd="0" presId="urn:microsoft.com/office/officeart/2018/2/layout/IconCircleList"/>
    <dgm:cxn modelId="{3C6DF3A8-2D86-4948-A2B7-E16D1E29641D}" type="presParOf" srcId="{A6345826-FA6E-440A-BECB-0EA1060AD4A7}" destId="{0640E582-9237-45D2-939F-18B90400B0DF}" srcOrd="0" destOrd="0" presId="urn:microsoft.com/office/officeart/2018/2/layout/IconCircleList"/>
    <dgm:cxn modelId="{42227DE2-19E9-4F5C-9CED-9F07D8CE81DF}" type="presParOf" srcId="{A6345826-FA6E-440A-BECB-0EA1060AD4A7}" destId="{4BF38761-14D1-4C15-B6C3-50597CC003CB}" srcOrd="1" destOrd="0" presId="urn:microsoft.com/office/officeart/2018/2/layout/IconCircleList"/>
    <dgm:cxn modelId="{95412CDF-F7C4-4FF6-AD61-B1BA3DD5A33C}" type="presParOf" srcId="{A6345826-FA6E-440A-BECB-0EA1060AD4A7}" destId="{58524624-4BBF-4781-BD0F-DF1541C6EA5F}" srcOrd="2" destOrd="0" presId="urn:microsoft.com/office/officeart/2018/2/layout/IconCircleList"/>
    <dgm:cxn modelId="{69DE2699-8624-4D8F-B741-FDB4386125E0}" type="presParOf" srcId="{A6345826-FA6E-440A-BECB-0EA1060AD4A7}" destId="{BD29FA1B-5753-4421-885D-E722DD1A24F1}" srcOrd="3" destOrd="0" presId="urn:microsoft.com/office/officeart/2018/2/layout/IconCircleList"/>
    <dgm:cxn modelId="{8C76179C-47E5-476F-9EE2-E6621BDF2E57}" type="presParOf" srcId="{C21427BD-349E-4E5F-954E-D4800D509FBA}" destId="{04486E85-52DA-4426-BC25-BA5BFBA564B2}" srcOrd="9" destOrd="0" presId="urn:microsoft.com/office/officeart/2018/2/layout/IconCircleList"/>
    <dgm:cxn modelId="{F2D7C073-6906-4977-8627-95F778A670FB}" type="presParOf" srcId="{C21427BD-349E-4E5F-954E-D4800D509FBA}" destId="{6B7FFD73-CC22-4D88-9AA7-46F80A4BDAD0}" srcOrd="10" destOrd="0" presId="urn:microsoft.com/office/officeart/2018/2/layout/IconCircleList"/>
    <dgm:cxn modelId="{5F2382A9-1504-4AA6-B730-73D38E8B5029}" type="presParOf" srcId="{6B7FFD73-CC22-4D88-9AA7-46F80A4BDAD0}" destId="{6057D79C-8A1A-4280-9B0D-6B22566FC4E3}" srcOrd="0" destOrd="0" presId="urn:microsoft.com/office/officeart/2018/2/layout/IconCircleList"/>
    <dgm:cxn modelId="{5AE4433C-0FBA-410B-855D-525597EE6C4B}" type="presParOf" srcId="{6B7FFD73-CC22-4D88-9AA7-46F80A4BDAD0}" destId="{46DAB630-DDF3-4F45-BF9A-7976EFCB08E3}" srcOrd="1" destOrd="0" presId="urn:microsoft.com/office/officeart/2018/2/layout/IconCircleList"/>
    <dgm:cxn modelId="{5EF054AF-C045-4973-9177-3E840F850272}" type="presParOf" srcId="{6B7FFD73-CC22-4D88-9AA7-46F80A4BDAD0}" destId="{070379F9-DECC-4BC5-8984-308C6935C324}" srcOrd="2" destOrd="0" presId="urn:microsoft.com/office/officeart/2018/2/layout/IconCircleList"/>
    <dgm:cxn modelId="{4DEB217E-7170-47F8-A7A8-74975E25C1ED}" type="presParOf" srcId="{6B7FFD73-CC22-4D88-9AA7-46F80A4BDAD0}" destId="{1971DD94-35C3-458F-A4CF-D920984FC91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39628D-24A9-4C0F-B194-9C75C749965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CA0577-6B74-4718-8B98-7D7EBA59D6B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Understanding AWS Pricing</a:t>
          </a:r>
          <a:endParaRPr lang="en-US" dirty="0"/>
        </a:p>
      </dgm:t>
    </dgm:pt>
    <dgm:pt modelId="{6351B584-6132-4111-ACC0-E49304FCEB83}" type="parTrans" cxnId="{716A0E27-84DA-4467-B53C-77DB0D72DFF5}">
      <dgm:prSet/>
      <dgm:spPr/>
      <dgm:t>
        <a:bodyPr/>
        <a:lstStyle/>
        <a:p>
          <a:endParaRPr lang="en-US"/>
        </a:p>
      </dgm:t>
    </dgm:pt>
    <dgm:pt modelId="{07939E7E-7EF5-4B1E-B32D-A401D1220631}" type="sibTrans" cxnId="{716A0E27-84DA-4467-B53C-77DB0D72DFF5}">
      <dgm:prSet/>
      <dgm:spPr/>
      <dgm:t>
        <a:bodyPr/>
        <a:lstStyle/>
        <a:p>
          <a:endParaRPr lang="en-US"/>
        </a:p>
      </dgm:t>
    </dgm:pt>
    <dgm:pt modelId="{EC4180E2-F75C-4E90-B1FD-F7B2A2A955D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Pay-As-You-Go Model : AWS operates on a pay-as-you-go pricing model, meaning you only pay for the individual services you use, without upfront costs or long-term contracts.</a:t>
          </a:r>
          <a:endParaRPr lang="en-US"/>
        </a:p>
      </dgm:t>
    </dgm:pt>
    <dgm:pt modelId="{371DE0C5-8B78-4BFA-B322-4E3DF8D098D3}" type="parTrans" cxnId="{FC44949F-D271-47F3-B31C-48F7DE381830}">
      <dgm:prSet/>
      <dgm:spPr/>
      <dgm:t>
        <a:bodyPr/>
        <a:lstStyle/>
        <a:p>
          <a:endParaRPr lang="en-US"/>
        </a:p>
      </dgm:t>
    </dgm:pt>
    <dgm:pt modelId="{8AA097A4-69A5-4B8C-94D9-595ED09827E6}" type="sibTrans" cxnId="{FC44949F-D271-47F3-B31C-48F7DE381830}">
      <dgm:prSet/>
      <dgm:spPr/>
      <dgm:t>
        <a:bodyPr/>
        <a:lstStyle/>
        <a:p>
          <a:endParaRPr lang="en-US"/>
        </a:p>
      </dgm:t>
    </dgm:pt>
    <dgm:pt modelId="{F35BB86F-8EA6-47A3-BDEA-E3DDCD75EE7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Free Tier</a:t>
          </a:r>
          <a:r>
            <a:rPr lang="en-GB" b="1" dirty="0"/>
            <a:t> : </a:t>
          </a:r>
          <a:r>
            <a:rPr lang="en-GB" dirty="0"/>
            <a:t>AWS offers a Free Tier that provides limited usage of certain services at no cost for new users for the first 12 months, and some services are always free within specified limits.</a:t>
          </a:r>
          <a:endParaRPr lang="en-US" dirty="0"/>
        </a:p>
      </dgm:t>
    </dgm:pt>
    <dgm:pt modelId="{112B405D-EF59-4616-BB0D-AB3C826E28DA}" type="parTrans" cxnId="{338E01A9-9987-4927-B4BE-E9726D6F35B7}">
      <dgm:prSet/>
      <dgm:spPr/>
      <dgm:t>
        <a:bodyPr/>
        <a:lstStyle/>
        <a:p>
          <a:endParaRPr lang="en-US"/>
        </a:p>
      </dgm:t>
    </dgm:pt>
    <dgm:pt modelId="{D0266A95-3251-4C9B-99A8-3859EE17169A}" type="sibTrans" cxnId="{338E01A9-9987-4927-B4BE-E9726D6F35B7}">
      <dgm:prSet/>
      <dgm:spPr/>
      <dgm:t>
        <a:bodyPr/>
        <a:lstStyle/>
        <a:p>
          <a:endParaRPr lang="en-US"/>
        </a:p>
      </dgm:t>
    </dgm:pt>
    <dgm:pt modelId="{0CAF5F3D-15B1-4F4A-A68A-6347955E9FE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Example : </a:t>
          </a:r>
          <a:endParaRPr lang="en-US"/>
        </a:p>
      </dgm:t>
    </dgm:pt>
    <dgm:pt modelId="{92284974-C578-4E2B-A017-62B0D8FCFD75}" type="parTrans" cxnId="{C64F0D9C-E6F4-497C-B4B9-32F4A522A721}">
      <dgm:prSet/>
      <dgm:spPr/>
      <dgm:t>
        <a:bodyPr/>
        <a:lstStyle/>
        <a:p>
          <a:endParaRPr lang="en-US"/>
        </a:p>
      </dgm:t>
    </dgm:pt>
    <dgm:pt modelId="{EAB17304-D18A-4AE8-AD1D-961BCB4A0D43}" type="sibTrans" cxnId="{C64F0D9C-E6F4-497C-B4B9-32F4A522A721}">
      <dgm:prSet/>
      <dgm:spPr/>
      <dgm:t>
        <a:bodyPr/>
        <a:lstStyle/>
        <a:p>
          <a:endParaRPr lang="en-US"/>
        </a:p>
      </dgm:t>
    </dgm:pt>
    <dgm:pt modelId="{2ABE9EAE-C42B-4250-B8B2-412AC08DAD5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750 hours per month of Amazon EC2 (t2.micro instances)</a:t>
          </a:r>
          <a:endParaRPr lang="en-US" dirty="0"/>
        </a:p>
      </dgm:t>
    </dgm:pt>
    <dgm:pt modelId="{099B545C-E696-4888-9B9D-A4D77DFC6AD1}" type="parTrans" cxnId="{44222E9F-7CBC-4661-8EA9-F95B6C548A44}">
      <dgm:prSet/>
      <dgm:spPr/>
      <dgm:t>
        <a:bodyPr/>
        <a:lstStyle/>
        <a:p>
          <a:endParaRPr lang="en-US"/>
        </a:p>
      </dgm:t>
    </dgm:pt>
    <dgm:pt modelId="{BFF3011E-CB04-4770-8FE4-564CA3FF942F}" type="sibTrans" cxnId="{44222E9F-7CBC-4661-8EA9-F95B6C548A44}">
      <dgm:prSet/>
      <dgm:spPr/>
      <dgm:t>
        <a:bodyPr/>
        <a:lstStyle/>
        <a:p>
          <a:endParaRPr lang="en-US"/>
        </a:p>
      </dgm:t>
    </dgm:pt>
    <dgm:pt modelId="{E0E28606-0E6C-414A-AECB-042C160B616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5 GB of Amazon S3 storage</a:t>
          </a:r>
          <a:endParaRPr lang="en-US"/>
        </a:p>
      </dgm:t>
    </dgm:pt>
    <dgm:pt modelId="{49F1ADB1-13CC-4C9F-AA12-DB8C81510853}" type="parTrans" cxnId="{DBF2FB5F-F2F1-41F3-BD5F-902289ADD9E0}">
      <dgm:prSet/>
      <dgm:spPr/>
      <dgm:t>
        <a:bodyPr/>
        <a:lstStyle/>
        <a:p>
          <a:endParaRPr lang="en-US"/>
        </a:p>
      </dgm:t>
    </dgm:pt>
    <dgm:pt modelId="{0911667A-3639-4593-A8A6-69A8064F98F1}" type="sibTrans" cxnId="{DBF2FB5F-F2F1-41F3-BD5F-902289ADD9E0}">
      <dgm:prSet/>
      <dgm:spPr/>
      <dgm:t>
        <a:bodyPr/>
        <a:lstStyle/>
        <a:p>
          <a:endParaRPr lang="en-US"/>
        </a:p>
      </dgm:t>
    </dgm:pt>
    <dgm:pt modelId="{B9CC9AE0-95F6-461F-998B-39D8DBAE217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25 GB of DynamoDB storage</a:t>
          </a:r>
          <a:endParaRPr lang="en-US"/>
        </a:p>
      </dgm:t>
    </dgm:pt>
    <dgm:pt modelId="{8D78C67A-EB29-4640-A5C7-2110D47EFF1D}" type="parTrans" cxnId="{5113B34D-7B7B-4DCE-A979-F0D644A79D89}">
      <dgm:prSet/>
      <dgm:spPr/>
      <dgm:t>
        <a:bodyPr/>
        <a:lstStyle/>
        <a:p>
          <a:endParaRPr lang="en-US"/>
        </a:p>
      </dgm:t>
    </dgm:pt>
    <dgm:pt modelId="{27EECB67-6A3F-4218-9099-DA3F1B2A9330}" type="sibTrans" cxnId="{5113B34D-7B7B-4DCE-A979-F0D644A79D89}">
      <dgm:prSet/>
      <dgm:spPr/>
      <dgm:t>
        <a:bodyPr/>
        <a:lstStyle/>
        <a:p>
          <a:endParaRPr lang="en-US"/>
        </a:p>
      </dgm:t>
    </dgm:pt>
    <dgm:pt modelId="{BCCB81CA-1103-4F30-9682-26BD41CB3212}" type="pres">
      <dgm:prSet presAssocID="{8239628D-24A9-4C0F-B194-9C75C7499651}" presName="root" presStyleCnt="0">
        <dgm:presLayoutVars>
          <dgm:dir/>
          <dgm:resizeHandles val="exact"/>
        </dgm:presLayoutVars>
      </dgm:prSet>
      <dgm:spPr/>
    </dgm:pt>
    <dgm:pt modelId="{46B65A1B-486E-4F1C-A39D-9429F7266A53}" type="pres">
      <dgm:prSet presAssocID="{52CA0577-6B74-4718-8B98-7D7EBA59D6BE}" presName="compNode" presStyleCnt="0"/>
      <dgm:spPr/>
    </dgm:pt>
    <dgm:pt modelId="{B936591A-A74D-46E3-A14A-4B12E0BD394C}" type="pres">
      <dgm:prSet presAssocID="{52CA0577-6B74-4718-8B98-7D7EBA59D6BE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DE93AC3-F4C9-4806-BD4E-690659158BD8}" type="pres">
      <dgm:prSet presAssocID="{52CA0577-6B74-4718-8B98-7D7EBA59D6BE}" presName="spaceRect" presStyleCnt="0"/>
      <dgm:spPr/>
    </dgm:pt>
    <dgm:pt modelId="{BADFF54F-111A-4406-8830-98D0340F2E4C}" type="pres">
      <dgm:prSet presAssocID="{52CA0577-6B74-4718-8B98-7D7EBA59D6BE}" presName="textRect" presStyleLbl="revTx" presStyleIdx="0" presStyleCnt="7">
        <dgm:presLayoutVars>
          <dgm:chMax val="1"/>
          <dgm:chPref val="1"/>
        </dgm:presLayoutVars>
      </dgm:prSet>
      <dgm:spPr/>
    </dgm:pt>
    <dgm:pt modelId="{5EC9D733-7E81-4B3E-BB56-DCD648A19EE5}" type="pres">
      <dgm:prSet presAssocID="{07939E7E-7EF5-4B1E-B32D-A401D1220631}" presName="sibTrans" presStyleCnt="0"/>
      <dgm:spPr/>
    </dgm:pt>
    <dgm:pt modelId="{B0F43549-A6A5-4BF9-B424-37D9D5E71718}" type="pres">
      <dgm:prSet presAssocID="{EC4180E2-F75C-4E90-B1FD-F7B2A2A955DF}" presName="compNode" presStyleCnt="0"/>
      <dgm:spPr/>
    </dgm:pt>
    <dgm:pt modelId="{FD41AA7D-93C5-43E9-894D-6BB0F4B55B3A}" type="pres">
      <dgm:prSet presAssocID="{EC4180E2-F75C-4E90-B1FD-F7B2A2A955DF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33885CC7-5178-4743-AC52-56F6F31E1B95}" type="pres">
      <dgm:prSet presAssocID="{EC4180E2-F75C-4E90-B1FD-F7B2A2A955DF}" presName="spaceRect" presStyleCnt="0"/>
      <dgm:spPr/>
    </dgm:pt>
    <dgm:pt modelId="{05B020C6-CA26-42B1-AD3A-93D28A5ECA25}" type="pres">
      <dgm:prSet presAssocID="{EC4180E2-F75C-4E90-B1FD-F7B2A2A955DF}" presName="textRect" presStyleLbl="revTx" presStyleIdx="1" presStyleCnt="7">
        <dgm:presLayoutVars>
          <dgm:chMax val="1"/>
          <dgm:chPref val="1"/>
        </dgm:presLayoutVars>
      </dgm:prSet>
      <dgm:spPr/>
    </dgm:pt>
    <dgm:pt modelId="{FD3EB30F-627F-4210-B5BF-93BA7C18A043}" type="pres">
      <dgm:prSet presAssocID="{8AA097A4-69A5-4B8C-94D9-595ED09827E6}" presName="sibTrans" presStyleCnt="0"/>
      <dgm:spPr/>
    </dgm:pt>
    <dgm:pt modelId="{4804BF18-515F-4D5C-81ED-90BF0BD54229}" type="pres">
      <dgm:prSet presAssocID="{F35BB86F-8EA6-47A3-BDEA-E3DDCD75EE7A}" presName="compNode" presStyleCnt="0"/>
      <dgm:spPr/>
    </dgm:pt>
    <dgm:pt modelId="{DD4403EF-9EE6-43AE-B30C-6840851CB0DE}" type="pres">
      <dgm:prSet presAssocID="{F35BB86F-8EA6-47A3-BDEA-E3DDCD75EE7A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DB82EDEC-8221-49DE-BF9B-B1D0D889700F}" type="pres">
      <dgm:prSet presAssocID="{F35BB86F-8EA6-47A3-BDEA-E3DDCD75EE7A}" presName="spaceRect" presStyleCnt="0"/>
      <dgm:spPr/>
    </dgm:pt>
    <dgm:pt modelId="{BD948ABA-C72E-47EC-9E0D-EEE7872BD9D8}" type="pres">
      <dgm:prSet presAssocID="{F35BB86F-8EA6-47A3-BDEA-E3DDCD75EE7A}" presName="textRect" presStyleLbl="revTx" presStyleIdx="2" presStyleCnt="7">
        <dgm:presLayoutVars>
          <dgm:chMax val="1"/>
          <dgm:chPref val="1"/>
        </dgm:presLayoutVars>
      </dgm:prSet>
      <dgm:spPr/>
    </dgm:pt>
    <dgm:pt modelId="{CD8065B6-2DE8-44FF-A182-A6A115083F24}" type="pres">
      <dgm:prSet presAssocID="{D0266A95-3251-4C9B-99A8-3859EE17169A}" presName="sibTrans" presStyleCnt="0"/>
      <dgm:spPr/>
    </dgm:pt>
    <dgm:pt modelId="{C5942052-7A16-450D-B30C-DA343123CEC7}" type="pres">
      <dgm:prSet presAssocID="{0CAF5F3D-15B1-4F4A-A68A-6347955E9FEC}" presName="compNode" presStyleCnt="0"/>
      <dgm:spPr/>
    </dgm:pt>
    <dgm:pt modelId="{B0CB15A4-1ACA-4667-99C8-20ED6FEA74C2}" type="pres">
      <dgm:prSet presAssocID="{0CAF5F3D-15B1-4F4A-A68A-6347955E9FE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15925F1-D37F-4CD9-8D4D-976143606DA3}" type="pres">
      <dgm:prSet presAssocID="{0CAF5F3D-15B1-4F4A-A68A-6347955E9FEC}" presName="spaceRect" presStyleCnt="0"/>
      <dgm:spPr/>
    </dgm:pt>
    <dgm:pt modelId="{36EBEC00-086C-4B9C-BA7F-41969230B0E2}" type="pres">
      <dgm:prSet presAssocID="{0CAF5F3D-15B1-4F4A-A68A-6347955E9FEC}" presName="textRect" presStyleLbl="revTx" presStyleIdx="3" presStyleCnt="7">
        <dgm:presLayoutVars>
          <dgm:chMax val="1"/>
          <dgm:chPref val="1"/>
        </dgm:presLayoutVars>
      </dgm:prSet>
      <dgm:spPr/>
    </dgm:pt>
    <dgm:pt modelId="{59967128-FEFD-43A8-88EA-BE5609BF6393}" type="pres">
      <dgm:prSet presAssocID="{EAB17304-D18A-4AE8-AD1D-961BCB4A0D43}" presName="sibTrans" presStyleCnt="0"/>
      <dgm:spPr/>
    </dgm:pt>
    <dgm:pt modelId="{752720A8-EA50-4907-9237-5CE02D5F147F}" type="pres">
      <dgm:prSet presAssocID="{2ABE9EAE-C42B-4250-B8B2-412AC08DAD56}" presName="compNode" presStyleCnt="0"/>
      <dgm:spPr/>
    </dgm:pt>
    <dgm:pt modelId="{51903D5A-CEDA-449E-B1CC-B2AD5944E6AA}" type="pres">
      <dgm:prSet presAssocID="{2ABE9EAE-C42B-4250-B8B2-412AC08DAD56}" presName="iconRect" presStyleLbl="node1" presStyleIdx="4" presStyleCnt="7" custLinFactNeighborX="-73850" custLinFactNeighborY="3532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9D42CE30-1569-43CC-9179-A7EBF782B485}" type="pres">
      <dgm:prSet presAssocID="{2ABE9EAE-C42B-4250-B8B2-412AC08DAD56}" presName="spaceRect" presStyleCnt="0"/>
      <dgm:spPr/>
    </dgm:pt>
    <dgm:pt modelId="{B686DACB-66C2-4C25-9DD8-9C8B28EEB886}" type="pres">
      <dgm:prSet presAssocID="{2ABE9EAE-C42B-4250-B8B2-412AC08DAD56}" presName="textRect" presStyleLbl="revTx" presStyleIdx="4" presStyleCnt="7" custScaleX="147761">
        <dgm:presLayoutVars>
          <dgm:chMax val="1"/>
          <dgm:chPref val="1"/>
        </dgm:presLayoutVars>
      </dgm:prSet>
      <dgm:spPr/>
    </dgm:pt>
    <dgm:pt modelId="{6F7B66EC-BD32-4E6F-A45A-D29D6EF6B804}" type="pres">
      <dgm:prSet presAssocID="{BFF3011E-CB04-4770-8FE4-564CA3FF942F}" presName="sibTrans" presStyleCnt="0"/>
      <dgm:spPr/>
    </dgm:pt>
    <dgm:pt modelId="{DA380F3C-30C8-41C7-B5C0-9401A20D0369}" type="pres">
      <dgm:prSet presAssocID="{E0E28606-0E6C-414A-AECB-042C160B6167}" presName="compNode" presStyleCnt="0"/>
      <dgm:spPr/>
    </dgm:pt>
    <dgm:pt modelId="{F4754AEC-7F04-4782-89D7-431DDE78D888}" type="pres">
      <dgm:prSet presAssocID="{E0E28606-0E6C-414A-AECB-042C160B6167}" presName="iconRect" presStyleLbl="node1" presStyleIdx="5" presStyleCnt="7" custLinFactNeighborX="-4816" custLinFactNeighborY="6100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A5A46C0-BCDE-4E37-B772-F2F74A66CA91}" type="pres">
      <dgm:prSet presAssocID="{E0E28606-0E6C-414A-AECB-042C160B6167}" presName="spaceRect" presStyleCnt="0"/>
      <dgm:spPr/>
    </dgm:pt>
    <dgm:pt modelId="{25B9A05F-C27E-4EDF-A19F-5A7A7777D451}" type="pres">
      <dgm:prSet presAssocID="{E0E28606-0E6C-414A-AECB-042C160B6167}" presName="textRect" presStyleLbl="revTx" presStyleIdx="5" presStyleCnt="7">
        <dgm:presLayoutVars>
          <dgm:chMax val="1"/>
          <dgm:chPref val="1"/>
        </dgm:presLayoutVars>
      </dgm:prSet>
      <dgm:spPr/>
    </dgm:pt>
    <dgm:pt modelId="{3264A7E9-93F8-454A-8CFA-D912D4BA5347}" type="pres">
      <dgm:prSet presAssocID="{0911667A-3639-4593-A8A6-69A8064F98F1}" presName="sibTrans" presStyleCnt="0"/>
      <dgm:spPr/>
    </dgm:pt>
    <dgm:pt modelId="{52A6C178-FC11-4471-97B6-77DCBF2BA028}" type="pres">
      <dgm:prSet presAssocID="{B9CC9AE0-95F6-461F-998B-39D8DBAE2175}" presName="compNode" presStyleCnt="0"/>
      <dgm:spPr/>
    </dgm:pt>
    <dgm:pt modelId="{B84096DA-89B1-4F0A-BF6F-6AFA569ED28A}" type="pres">
      <dgm:prSet presAssocID="{B9CC9AE0-95F6-461F-998B-39D8DBAE2175}" presName="iconRect" presStyleLbl="node1" presStyleIdx="6" presStyleCnt="7" custLinFactNeighborX="-19265" custLinFactNeighborY="4013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BD580A19-47C7-44F5-8E5B-E22268BF8D17}" type="pres">
      <dgm:prSet presAssocID="{B9CC9AE0-95F6-461F-998B-39D8DBAE2175}" presName="spaceRect" presStyleCnt="0"/>
      <dgm:spPr/>
    </dgm:pt>
    <dgm:pt modelId="{DC57E435-BE2E-4FE3-8332-9319DB3CC307}" type="pres">
      <dgm:prSet presAssocID="{B9CC9AE0-95F6-461F-998B-39D8DBAE2175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716A0E27-84DA-4467-B53C-77DB0D72DFF5}" srcId="{8239628D-24A9-4C0F-B194-9C75C7499651}" destId="{52CA0577-6B74-4718-8B98-7D7EBA59D6BE}" srcOrd="0" destOrd="0" parTransId="{6351B584-6132-4111-ACC0-E49304FCEB83}" sibTransId="{07939E7E-7EF5-4B1E-B32D-A401D1220631}"/>
    <dgm:cxn modelId="{F31FC538-69A1-4AC6-8273-360246FA0CD9}" type="presOf" srcId="{2ABE9EAE-C42B-4250-B8B2-412AC08DAD56}" destId="{B686DACB-66C2-4C25-9DD8-9C8B28EEB886}" srcOrd="0" destOrd="0" presId="urn:microsoft.com/office/officeart/2018/2/layout/IconLabelList"/>
    <dgm:cxn modelId="{40AC5F5B-AEC5-4778-8BF8-4D0730C6EAFF}" type="presOf" srcId="{F35BB86F-8EA6-47A3-BDEA-E3DDCD75EE7A}" destId="{BD948ABA-C72E-47EC-9E0D-EEE7872BD9D8}" srcOrd="0" destOrd="0" presId="urn:microsoft.com/office/officeart/2018/2/layout/IconLabelList"/>
    <dgm:cxn modelId="{DBF2FB5F-F2F1-41F3-BD5F-902289ADD9E0}" srcId="{8239628D-24A9-4C0F-B194-9C75C7499651}" destId="{E0E28606-0E6C-414A-AECB-042C160B6167}" srcOrd="5" destOrd="0" parTransId="{49F1ADB1-13CC-4C9F-AA12-DB8C81510853}" sibTransId="{0911667A-3639-4593-A8A6-69A8064F98F1}"/>
    <dgm:cxn modelId="{A0778566-A321-4BA1-BD12-D0869FFFCC99}" type="presOf" srcId="{8239628D-24A9-4C0F-B194-9C75C7499651}" destId="{BCCB81CA-1103-4F30-9682-26BD41CB3212}" srcOrd="0" destOrd="0" presId="urn:microsoft.com/office/officeart/2018/2/layout/IconLabelList"/>
    <dgm:cxn modelId="{541B7147-2CB1-4FEA-B32D-7C962CF1268A}" type="presOf" srcId="{52CA0577-6B74-4718-8B98-7D7EBA59D6BE}" destId="{BADFF54F-111A-4406-8830-98D0340F2E4C}" srcOrd="0" destOrd="0" presId="urn:microsoft.com/office/officeart/2018/2/layout/IconLabelList"/>
    <dgm:cxn modelId="{D1E2D96A-228C-454A-A040-A9B0E7EC80BD}" type="presOf" srcId="{E0E28606-0E6C-414A-AECB-042C160B6167}" destId="{25B9A05F-C27E-4EDF-A19F-5A7A7777D451}" srcOrd="0" destOrd="0" presId="urn:microsoft.com/office/officeart/2018/2/layout/IconLabelList"/>
    <dgm:cxn modelId="{5113B34D-7B7B-4DCE-A979-F0D644A79D89}" srcId="{8239628D-24A9-4C0F-B194-9C75C7499651}" destId="{B9CC9AE0-95F6-461F-998B-39D8DBAE2175}" srcOrd="6" destOrd="0" parTransId="{8D78C67A-EB29-4640-A5C7-2110D47EFF1D}" sibTransId="{27EECB67-6A3F-4218-9099-DA3F1B2A9330}"/>
    <dgm:cxn modelId="{8528EE59-8D27-496C-BBCA-51BB077F50DF}" type="presOf" srcId="{0CAF5F3D-15B1-4F4A-A68A-6347955E9FEC}" destId="{36EBEC00-086C-4B9C-BA7F-41969230B0E2}" srcOrd="0" destOrd="0" presId="urn:microsoft.com/office/officeart/2018/2/layout/IconLabelList"/>
    <dgm:cxn modelId="{C64F0D9C-E6F4-497C-B4B9-32F4A522A721}" srcId="{8239628D-24A9-4C0F-B194-9C75C7499651}" destId="{0CAF5F3D-15B1-4F4A-A68A-6347955E9FEC}" srcOrd="3" destOrd="0" parTransId="{92284974-C578-4E2B-A017-62B0D8FCFD75}" sibTransId="{EAB17304-D18A-4AE8-AD1D-961BCB4A0D43}"/>
    <dgm:cxn modelId="{44222E9F-7CBC-4661-8EA9-F95B6C548A44}" srcId="{8239628D-24A9-4C0F-B194-9C75C7499651}" destId="{2ABE9EAE-C42B-4250-B8B2-412AC08DAD56}" srcOrd="4" destOrd="0" parTransId="{099B545C-E696-4888-9B9D-A4D77DFC6AD1}" sibTransId="{BFF3011E-CB04-4770-8FE4-564CA3FF942F}"/>
    <dgm:cxn modelId="{FC44949F-D271-47F3-B31C-48F7DE381830}" srcId="{8239628D-24A9-4C0F-B194-9C75C7499651}" destId="{EC4180E2-F75C-4E90-B1FD-F7B2A2A955DF}" srcOrd="1" destOrd="0" parTransId="{371DE0C5-8B78-4BFA-B322-4E3DF8D098D3}" sibTransId="{8AA097A4-69A5-4B8C-94D9-595ED09827E6}"/>
    <dgm:cxn modelId="{338E01A9-9987-4927-B4BE-E9726D6F35B7}" srcId="{8239628D-24A9-4C0F-B194-9C75C7499651}" destId="{F35BB86F-8EA6-47A3-BDEA-E3DDCD75EE7A}" srcOrd="2" destOrd="0" parTransId="{112B405D-EF59-4616-BB0D-AB3C826E28DA}" sibTransId="{D0266A95-3251-4C9B-99A8-3859EE17169A}"/>
    <dgm:cxn modelId="{C44260B1-EDF4-4412-9001-D5E6C7CCD140}" type="presOf" srcId="{B9CC9AE0-95F6-461F-998B-39D8DBAE2175}" destId="{DC57E435-BE2E-4FE3-8332-9319DB3CC307}" srcOrd="0" destOrd="0" presId="urn:microsoft.com/office/officeart/2018/2/layout/IconLabelList"/>
    <dgm:cxn modelId="{155777EA-2917-4065-BC04-968897F85272}" type="presOf" srcId="{EC4180E2-F75C-4E90-B1FD-F7B2A2A955DF}" destId="{05B020C6-CA26-42B1-AD3A-93D28A5ECA25}" srcOrd="0" destOrd="0" presId="urn:microsoft.com/office/officeart/2018/2/layout/IconLabelList"/>
    <dgm:cxn modelId="{0843B2AB-F86A-49EE-AB78-FAD0C8D50EE5}" type="presParOf" srcId="{BCCB81CA-1103-4F30-9682-26BD41CB3212}" destId="{46B65A1B-486E-4F1C-A39D-9429F7266A53}" srcOrd="0" destOrd="0" presId="urn:microsoft.com/office/officeart/2018/2/layout/IconLabelList"/>
    <dgm:cxn modelId="{BE8850BF-DFFA-43A1-B7DA-8E290B3E09D1}" type="presParOf" srcId="{46B65A1B-486E-4F1C-A39D-9429F7266A53}" destId="{B936591A-A74D-46E3-A14A-4B12E0BD394C}" srcOrd="0" destOrd="0" presId="urn:microsoft.com/office/officeart/2018/2/layout/IconLabelList"/>
    <dgm:cxn modelId="{355D487E-6862-4A2A-B792-E37396A4993B}" type="presParOf" srcId="{46B65A1B-486E-4F1C-A39D-9429F7266A53}" destId="{BDE93AC3-F4C9-4806-BD4E-690659158BD8}" srcOrd="1" destOrd="0" presId="urn:microsoft.com/office/officeart/2018/2/layout/IconLabelList"/>
    <dgm:cxn modelId="{EC48DD40-61AD-4BC4-A52E-BC68B9C07B3A}" type="presParOf" srcId="{46B65A1B-486E-4F1C-A39D-9429F7266A53}" destId="{BADFF54F-111A-4406-8830-98D0340F2E4C}" srcOrd="2" destOrd="0" presId="urn:microsoft.com/office/officeart/2018/2/layout/IconLabelList"/>
    <dgm:cxn modelId="{18C60FCC-BF28-4D7B-9245-9870BD84D7A2}" type="presParOf" srcId="{BCCB81CA-1103-4F30-9682-26BD41CB3212}" destId="{5EC9D733-7E81-4B3E-BB56-DCD648A19EE5}" srcOrd="1" destOrd="0" presId="urn:microsoft.com/office/officeart/2018/2/layout/IconLabelList"/>
    <dgm:cxn modelId="{F30E3CE8-1E71-4893-B9B9-93D21651ADCD}" type="presParOf" srcId="{BCCB81CA-1103-4F30-9682-26BD41CB3212}" destId="{B0F43549-A6A5-4BF9-B424-37D9D5E71718}" srcOrd="2" destOrd="0" presId="urn:microsoft.com/office/officeart/2018/2/layout/IconLabelList"/>
    <dgm:cxn modelId="{FE1CF2DE-98CC-458C-AEBE-11C9316B38B8}" type="presParOf" srcId="{B0F43549-A6A5-4BF9-B424-37D9D5E71718}" destId="{FD41AA7D-93C5-43E9-894D-6BB0F4B55B3A}" srcOrd="0" destOrd="0" presId="urn:microsoft.com/office/officeart/2018/2/layout/IconLabelList"/>
    <dgm:cxn modelId="{DFD428B7-38CA-417D-996E-A66900FB99C7}" type="presParOf" srcId="{B0F43549-A6A5-4BF9-B424-37D9D5E71718}" destId="{33885CC7-5178-4743-AC52-56F6F31E1B95}" srcOrd="1" destOrd="0" presId="urn:microsoft.com/office/officeart/2018/2/layout/IconLabelList"/>
    <dgm:cxn modelId="{D72DCA96-A0FD-4867-A204-22C2E5986438}" type="presParOf" srcId="{B0F43549-A6A5-4BF9-B424-37D9D5E71718}" destId="{05B020C6-CA26-42B1-AD3A-93D28A5ECA25}" srcOrd="2" destOrd="0" presId="urn:microsoft.com/office/officeart/2018/2/layout/IconLabelList"/>
    <dgm:cxn modelId="{25125027-076C-4D2D-924F-034A79679124}" type="presParOf" srcId="{BCCB81CA-1103-4F30-9682-26BD41CB3212}" destId="{FD3EB30F-627F-4210-B5BF-93BA7C18A043}" srcOrd="3" destOrd="0" presId="urn:microsoft.com/office/officeart/2018/2/layout/IconLabelList"/>
    <dgm:cxn modelId="{7A46A7DA-6808-431C-B5E4-3B3B15DCDBBD}" type="presParOf" srcId="{BCCB81CA-1103-4F30-9682-26BD41CB3212}" destId="{4804BF18-515F-4D5C-81ED-90BF0BD54229}" srcOrd="4" destOrd="0" presId="urn:microsoft.com/office/officeart/2018/2/layout/IconLabelList"/>
    <dgm:cxn modelId="{2A4D2C4D-E2C0-47A9-A6C1-00415CDBA514}" type="presParOf" srcId="{4804BF18-515F-4D5C-81ED-90BF0BD54229}" destId="{DD4403EF-9EE6-43AE-B30C-6840851CB0DE}" srcOrd="0" destOrd="0" presId="urn:microsoft.com/office/officeart/2018/2/layout/IconLabelList"/>
    <dgm:cxn modelId="{BC364CB7-3BCF-4C4A-8F37-8F261B67B36E}" type="presParOf" srcId="{4804BF18-515F-4D5C-81ED-90BF0BD54229}" destId="{DB82EDEC-8221-49DE-BF9B-B1D0D889700F}" srcOrd="1" destOrd="0" presId="urn:microsoft.com/office/officeart/2018/2/layout/IconLabelList"/>
    <dgm:cxn modelId="{8A88E098-FB3B-472D-92E1-047FD317099E}" type="presParOf" srcId="{4804BF18-515F-4D5C-81ED-90BF0BD54229}" destId="{BD948ABA-C72E-47EC-9E0D-EEE7872BD9D8}" srcOrd="2" destOrd="0" presId="urn:microsoft.com/office/officeart/2018/2/layout/IconLabelList"/>
    <dgm:cxn modelId="{CAC1020B-6EBF-4FBA-8952-9C87E7B5ECB4}" type="presParOf" srcId="{BCCB81CA-1103-4F30-9682-26BD41CB3212}" destId="{CD8065B6-2DE8-44FF-A182-A6A115083F24}" srcOrd="5" destOrd="0" presId="urn:microsoft.com/office/officeart/2018/2/layout/IconLabelList"/>
    <dgm:cxn modelId="{ACFDA520-CA1F-4158-9685-430A9CBE0045}" type="presParOf" srcId="{BCCB81CA-1103-4F30-9682-26BD41CB3212}" destId="{C5942052-7A16-450D-B30C-DA343123CEC7}" srcOrd="6" destOrd="0" presId="urn:microsoft.com/office/officeart/2018/2/layout/IconLabelList"/>
    <dgm:cxn modelId="{F6F8EDE4-D4D2-482D-A969-456DFB64E242}" type="presParOf" srcId="{C5942052-7A16-450D-B30C-DA343123CEC7}" destId="{B0CB15A4-1ACA-4667-99C8-20ED6FEA74C2}" srcOrd="0" destOrd="0" presId="urn:microsoft.com/office/officeart/2018/2/layout/IconLabelList"/>
    <dgm:cxn modelId="{7D578EFC-CA2A-4B61-8C22-CE771BE18B65}" type="presParOf" srcId="{C5942052-7A16-450D-B30C-DA343123CEC7}" destId="{C15925F1-D37F-4CD9-8D4D-976143606DA3}" srcOrd="1" destOrd="0" presId="urn:microsoft.com/office/officeart/2018/2/layout/IconLabelList"/>
    <dgm:cxn modelId="{D33C469D-2BCD-4F09-8C53-E22256C0D1ED}" type="presParOf" srcId="{C5942052-7A16-450D-B30C-DA343123CEC7}" destId="{36EBEC00-086C-4B9C-BA7F-41969230B0E2}" srcOrd="2" destOrd="0" presId="urn:microsoft.com/office/officeart/2018/2/layout/IconLabelList"/>
    <dgm:cxn modelId="{590C2955-7AE8-4CA5-9099-4DCBF536DA65}" type="presParOf" srcId="{BCCB81CA-1103-4F30-9682-26BD41CB3212}" destId="{59967128-FEFD-43A8-88EA-BE5609BF6393}" srcOrd="7" destOrd="0" presId="urn:microsoft.com/office/officeart/2018/2/layout/IconLabelList"/>
    <dgm:cxn modelId="{134235E3-012A-4EEE-A8C6-2FED2A081958}" type="presParOf" srcId="{BCCB81CA-1103-4F30-9682-26BD41CB3212}" destId="{752720A8-EA50-4907-9237-5CE02D5F147F}" srcOrd="8" destOrd="0" presId="urn:microsoft.com/office/officeart/2018/2/layout/IconLabelList"/>
    <dgm:cxn modelId="{EADCDD6F-1703-4FDE-86BB-26F2AECF47BE}" type="presParOf" srcId="{752720A8-EA50-4907-9237-5CE02D5F147F}" destId="{51903D5A-CEDA-449E-B1CC-B2AD5944E6AA}" srcOrd="0" destOrd="0" presId="urn:microsoft.com/office/officeart/2018/2/layout/IconLabelList"/>
    <dgm:cxn modelId="{D272FD28-FB90-49D4-9F85-D09F9C2F9E36}" type="presParOf" srcId="{752720A8-EA50-4907-9237-5CE02D5F147F}" destId="{9D42CE30-1569-43CC-9179-A7EBF782B485}" srcOrd="1" destOrd="0" presId="urn:microsoft.com/office/officeart/2018/2/layout/IconLabelList"/>
    <dgm:cxn modelId="{FCBA2918-4DC7-4DF9-9842-DAFBB1FE40F5}" type="presParOf" srcId="{752720A8-EA50-4907-9237-5CE02D5F147F}" destId="{B686DACB-66C2-4C25-9DD8-9C8B28EEB886}" srcOrd="2" destOrd="0" presId="urn:microsoft.com/office/officeart/2018/2/layout/IconLabelList"/>
    <dgm:cxn modelId="{25DDDBCA-FBE4-48C4-B84A-ABB2ECD59AA6}" type="presParOf" srcId="{BCCB81CA-1103-4F30-9682-26BD41CB3212}" destId="{6F7B66EC-BD32-4E6F-A45A-D29D6EF6B804}" srcOrd="9" destOrd="0" presId="urn:microsoft.com/office/officeart/2018/2/layout/IconLabelList"/>
    <dgm:cxn modelId="{4576756E-9C21-40C5-BBFA-6E91929DEDCA}" type="presParOf" srcId="{BCCB81CA-1103-4F30-9682-26BD41CB3212}" destId="{DA380F3C-30C8-41C7-B5C0-9401A20D0369}" srcOrd="10" destOrd="0" presId="urn:microsoft.com/office/officeart/2018/2/layout/IconLabelList"/>
    <dgm:cxn modelId="{E523FBD6-46E1-41D8-BCDE-BEA8A53C7DF8}" type="presParOf" srcId="{DA380F3C-30C8-41C7-B5C0-9401A20D0369}" destId="{F4754AEC-7F04-4782-89D7-431DDE78D888}" srcOrd="0" destOrd="0" presId="urn:microsoft.com/office/officeart/2018/2/layout/IconLabelList"/>
    <dgm:cxn modelId="{A6C896C9-F560-4A98-9264-B4E609B144FE}" type="presParOf" srcId="{DA380F3C-30C8-41C7-B5C0-9401A20D0369}" destId="{6A5A46C0-BCDE-4E37-B772-F2F74A66CA91}" srcOrd="1" destOrd="0" presId="urn:microsoft.com/office/officeart/2018/2/layout/IconLabelList"/>
    <dgm:cxn modelId="{F14F761B-B44B-4BE7-AC6B-B64C2A457935}" type="presParOf" srcId="{DA380F3C-30C8-41C7-B5C0-9401A20D0369}" destId="{25B9A05F-C27E-4EDF-A19F-5A7A7777D451}" srcOrd="2" destOrd="0" presId="urn:microsoft.com/office/officeart/2018/2/layout/IconLabelList"/>
    <dgm:cxn modelId="{9BAC4E9B-B3E6-4AE9-B849-AAF77442AE82}" type="presParOf" srcId="{BCCB81CA-1103-4F30-9682-26BD41CB3212}" destId="{3264A7E9-93F8-454A-8CFA-D912D4BA5347}" srcOrd="11" destOrd="0" presId="urn:microsoft.com/office/officeart/2018/2/layout/IconLabelList"/>
    <dgm:cxn modelId="{BB346D60-CDDC-421B-99A3-0CBDBC1786AD}" type="presParOf" srcId="{BCCB81CA-1103-4F30-9682-26BD41CB3212}" destId="{52A6C178-FC11-4471-97B6-77DCBF2BA028}" srcOrd="12" destOrd="0" presId="urn:microsoft.com/office/officeart/2018/2/layout/IconLabelList"/>
    <dgm:cxn modelId="{295F08C8-BE68-41F8-BA09-AE286D319110}" type="presParOf" srcId="{52A6C178-FC11-4471-97B6-77DCBF2BA028}" destId="{B84096DA-89B1-4F0A-BF6F-6AFA569ED28A}" srcOrd="0" destOrd="0" presId="urn:microsoft.com/office/officeart/2018/2/layout/IconLabelList"/>
    <dgm:cxn modelId="{9DC22F02-7FC0-4A12-B7BD-1B11B2B243F5}" type="presParOf" srcId="{52A6C178-FC11-4471-97B6-77DCBF2BA028}" destId="{BD580A19-47C7-44F5-8E5B-E22268BF8D17}" srcOrd="1" destOrd="0" presId="urn:microsoft.com/office/officeart/2018/2/layout/IconLabelList"/>
    <dgm:cxn modelId="{DA9FBD9D-0EBA-44CC-957A-A2E35267F307}" type="presParOf" srcId="{52A6C178-FC11-4471-97B6-77DCBF2BA028}" destId="{DC57E435-BE2E-4FE3-8332-9319DB3CC30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786937-E7E3-4470-B5BC-F6020A8D18B7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FB57F45-49F8-4B21-9DC8-7B5C9761E241}">
      <dgm:prSet/>
      <dgm:spPr/>
      <dgm:t>
        <a:bodyPr/>
        <a:lstStyle/>
        <a:p>
          <a:r>
            <a:rPr lang="en-GB" dirty="0"/>
            <a:t>Pricing Models:</a:t>
          </a:r>
          <a:endParaRPr lang="en-US" dirty="0"/>
        </a:p>
      </dgm:t>
    </dgm:pt>
    <dgm:pt modelId="{ED671DD4-B3DA-4132-93C4-E71F4ED843D8}" type="parTrans" cxnId="{206A14B6-90F3-4AA3-B834-824E4A1DF0C5}">
      <dgm:prSet/>
      <dgm:spPr/>
      <dgm:t>
        <a:bodyPr/>
        <a:lstStyle/>
        <a:p>
          <a:endParaRPr lang="en-US"/>
        </a:p>
      </dgm:t>
    </dgm:pt>
    <dgm:pt modelId="{2388B0BE-B01E-46F7-A9D5-DE611753C3DF}" type="sibTrans" cxnId="{206A14B6-90F3-4AA3-B834-824E4A1DF0C5}">
      <dgm:prSet/>
      <dgm:spPr/>
      <dgm:t>
        <a:bodyPr/>
        <a:lstStyle/>
        <a:p>
          <a:endParaRPr lang="en-US"/>
        </a:p>
      </dgm:t>
    </dgm:pt>
    <dgm:pt modelId="{BB9A58AF-AC94-4E13-A9BE-6BAF815213DB}">
      <dgm:prSet/>
      <dgm:spPr/>
      <dgm:t>
        <a:bodyPr/>
        <a:lstStyle/>
        <a:p>
          <a:r>
            <a:rPr lang="en-GB"/>
            <a:t>On-Demand Pricing : Pay for compute capacity by the hour or second, with no long-term commitments or upfront payments.</a:t>
          </a:r>
          <a:endParaRPr lang="en-US"/>
        </a:p>
      </dgm:t>
    </dgm:pt>
    <dgm:pt modelId="{F93E761D-885F-42DB-B91E-35C265847622}" type="parTrans" cxnId="{49C54398-9103-4E29-8CD7-3854EE24920C}">
      <dgm:prSet/>
      <dgm:spPr/>
      <dgm:t>
        <a:bodyPr/>
        <a:lstStyle/>
        <a:p>
          <a:endParaRPr lang="en-US"/>
        </a:p>
      </dgm:t>
    </dgm:pt>
    <dgm:pt modelId="{69B6CE87-9D4D-4E7D-A94F-A7282FEC46A5}" type="sibTrans" cxnId="{49C54398-9103-4E29-8CD7-3854EE24920C}">
      <dgm:prSet/>
      <dgm:spPr/>
      <dgm:t>
        <a:bodyPr/>
        <a:lstStyle/>
        <a:p>
          <a:endParaRPr lang="en-US"/>
        </a:p>
      </dgm:t>
    </dgm:pt>
    <dgm:pt modelId="{DFA7A0C5-3693-4420-B08E-5B5320FF23E3}">
      <dgm:prSet/>
      <dgm:spPr/>
      <dgm:t>
        <a:bodyPr/>
        <a:lstStyle/>
        <a:p>
          <a:r>
            <a:rPr lang="en-GB"/>
            <a:t>Reserved Instances : Commit to using a specific instance type in a particular region for 1 or 3 years to receive a significant discount.</a:t>
          </a:r>
          <a:endParaRPr lang="en-US"/>
        </a:p>
      </dgm:t>
    </dgm:pt>
    <dgm:pt modelId="{AAF071DE-F525-4F75-9CF5-C53E1220B73F}" type="parTrans" cxnId="{AE05428C-6F46-41BF-AE19-2F30586A56FC}">
      <dgm:prSet/>
      <dgm:spPr/>
      <dgm:t>
        <a:bodyPr/>
        <a:lstStyle/>
        <a:p>
          <a:endParaRPr lang="en-US"/>
        </a:p>
      </dgm:t>
    </dgm:pt>
    <dgm:pt modelId="{9C4C9D69-8FDC-47E7-8CB0-13AEA419382D}" type="sibTrans" cxnId="{AE05428C-6F46-41BF-AE19-2F30586A56FC}">
      <dgm:prSet/>
      <dgm:spPr/>
      <dgm:t>
        <a:bodyPr/>
        <a:lstStyle/>
        <a:p>
          <a:endParaRPr lang="en-US"/>
        </a:p>
      </dgm:t>
    </dgm:pt>
    <dgm:pt modelId="{C4A3AD6B-E12D-4048-9666-10EEFAAC7D4B}">
      <dgm:prSet/>
      <dgm:spPr/>
      <dgm:t>
        <a:bodyPr/>
        <a:lstStyle/>
        <a:p>
          <a:r>
            <a:rPr lang="en-GB"/>
            <a:t>Spot Instances : Bid on unused EC2 capacity and get up to 90% discount compared to On-Demand prices. However, instances can be interrupted by AWS with short notice.</a:t>
          </a:r>
          <a:endParaRPr lang="en-US"/>
        </a:p>
      </dgm:t>
    </dgm:pt>
    <dgm:pt modelId="{4734684D-FBC2-4727-9EB7-63FA4773CCF3}" type="parTrans" cxnId="{697F58CC-D926-416C-94D6-4079C7010D5F}">
      <dgm:prSet/>
      <dgm:spPr/>
      <dgm:t>
        <a:bodyPr/>
        <a:lstStyle/>
        <a:p>
          <a:endParaRPr lang="en-US"/>
        </a:p>
      </dgm:t>
    </dgm:pt>
    <dgm:pt modelId="{21FB2642-CB02-4EA2-90D5-5149D8E4B924}" type="sibTrans" cxnId="{697F58CC-D926-416C-94D6-4079C7010D5F}">
      <dgm:prSet/>
      <dgm:spPr/>
      <dgm:t>
        <a:bodyPr/>
        <a:lstStyle/>
        <a:p>
          <a:endParaRPr lang="en-US"/>
        </a:p>
      </dgm:t>
    </dgm:pt>
    <dgm:pt modelId="{C8EF5C4A-8574-4C87-BB10-88B71BB6A7BB}" type="pres">
      <dgm:prSet presAssocID="{A6786937-E7E3-4470-B5BC-F6020A8D18B7}" presName="outerComposite" presStyleCnt="0">
        <dgm:presLayoutVars>
          <dgm:chMax val="5"/>
          <dgm:dir/>
          <dgm:resizeHandles val="exact"/>
        </dgm:presLayoutVars>
      </dgm:prSet>
      <dgm:spPr/>
    </dgm:pt>
    <dgm:pt modelId="{F28368C9-6496-4CF0-B8F3-1F0666BD115E}" type="pres">
      <dgm:prSet presAssocID="{A6786937-E7E3-4470-B5BC-F6020A8D18B7}" presName="dummyMaxCanvas" presStyleCnt="0">
        <dgm:presLayoutVars/>
      </dgm:prSet>
      <dgm:spPr/>
    </dgm:pt>
    <dgm:pt modelId="{5C35EECA-83E8-460E-9013-1D5617D63654}" type="pres">
      <dgm:prSet presAssocID="{A6786937-E7E3-4470-B5BC-F6020A8D18B7}" presName="FourNodes_1" presStyleLbl="node1" presStyleIdx="0" presStyleCnt="4">
        <dgm:presLayoutVars>
          <dgm:bulletEnabled val="1"/>
        </dgm:presLayoutVars>
      </dgm:prSet>
      <dgm:spPr/>
    </dgm:pt>
    <dgm:pt modelId="{D4D51FAE-D8ED-4EB3-8925-EB853CC7A875}" type="pres">
      <dgm:prSet presAssocID="{A6786937-E7E3-4470-B5BC-F6020A8D18B7}" presName="FourNodes_2" presStyleLbl="node1" presStyleIdx="1" presStyleCnt="4">
        <dgm:presLayoutVars>
          <dgm:bulletEnabled val="1"/>
        </dgm:presLayoutVars>
      </dgm:prSet>
      <dgm:spPr/>
    </dgm:pt>
    <dgm:pt modelId="{6653753B-9D9B-4A39-BBAE-FD302AA71671}" type="pres">
      <dgm:prSet presAssocID="{A6786937-E7E3-4470-B5BC-F6020A8D18B7}" presName="FourNodes_3" presStyleLbl="node1" presStyleIdx="2" presStyleCnt="4">
        <dgm:presLayoutVars>
          <dgm:bulletEnabled val="1"/>
        </dgm:presLayoutVars>
      </dgm:prSet>
      <dgm:spPr/>
    </dgm:pt>
    <dgm:pt modelId="{E5EBBC08-EA98-4FE4-83B7-10AD3BC897A2}" type="pres">
      <dgm:prSet presAssocID="{A6786937-E7E3-4470-B5BC-F6020A8D18B7}" presName="FourNodes_4" presStyleLbl="node1" presStyleIdx="3" presStyleCnt="4">
        <dgm:presLayoutVars>
          <dgm:bulletEnabled val="1"/>
        </dgm:presLayoutVars>
      </dgm:prSet>
      <dgm:spPr/>
    </dgm:pt>
    <dgm:pt modelId="{A1C8AB96-4E80-43EF-8BF6-C611CBABB0ED}" type="pres">
      <dgm:prSet presAssocID="{A6786937-E7E3-4470-B5BC-F6020A8D18B7}" presName="FourConn_1-2" presStyleLbl="fgAccFollowNode1" presStyleIdx="0" presStyleCnt="3">
        <dgm:presLayoutVars>
          <dgm:bulletEnabled val="1"/>
        </dgm:presLayoutVars>
      </dgm:prSet>
      <dgm:spPr/>
    </dgm:pt>
    <dgm:pt modelId="{7C8EED94-78BF-4F53-A364-335A9DAE080D}" type="pres">
      <dgm:prSet presAssocID="{A6786937-E7E3-4470-B5BC-F6020A8D18B7}" presName="FourConn_2-3" presStyleLbl="fgAccFollowNode1" presStyleIdx="1" presStyleCnt="3">
        <dgm:presLayoutVars>
          <dgm:bulletEnabled val="1"/>
        </dgm:presLayoutVars>
      </dgm:prSet>
      <dgm:spPr/>
    </dgm:pt>
    <dgm:pt modelId="{0FB29590-BF5A-40F9-BC6C-76E6B4A9C55A}" type="pres">
      <dgm:prSet presAssocID="{A6786937-E7E3-4470-B5BC-F6020A8D18B7}" presName="FourConn_3-4" presStyleLbl="fgAccFollowNode1" presStyleIdx="2" presStyleCnt="3">
        <dgm:presLayoutVars>
          <dgm:bulletEnabled val="1"/>
        </dgm:presLayoutVars>
      </dgm:prSet>
      <dgm:spPr/>
    </dgm:pt>
    <dgm:pt modelId="{81DC853B-DAEF-4CF7-821A-DF9899A40AF5}" type="pres">
      <dgm:prSet presAssocID="{A6786937-E7E3-4470-B5BC-F6020A8D18B7}" presName="FourNodes_1_text" presStyleLbl="node1" presStyleIdx="3" presStyleCnt="4">
        <dgm:presLayoutVars>
          <dgm:bulletEnabled val="1"/>
        </dgm:presLayoutVars>
      </dgm:prSet>
      <dgm:spPr/>
    </dgm:pt>
    <dgm:pt modelId="{E73916DC-6DAE-4404-9556-782B1AE0F6F5}" type="pres">
      <dgm:prSet presAssocID="{A6786937-E7E3-4470-B5BC-F6020A8D18B7}" presName="FourNodes_2_text" presStyleLbl="node1" presStyleIdx="3" presStyleCnt="4">
        <dgm:presLayoutVars>
          <dgm:bulletEnabled val="1"/>
        </dgm:presLayoutVars>
      </dgm:prSet>
      <dgm:spPr/>
    </dgm:pt>
    <dgm:pt modelId="{8FE9EE86-B990-4EBE-A211-C94C92816FB4}" type="pres">
      <dgm:prSet presAssocID="{A6786937-E7E3-4470-B5BC-F6020A8D18B7}" presName="FourNodes_3_text" presStyleLbl="node1" presStyleIdx="3" presStyleCnt="4">
        <dgm:presLayoutVars>
          <dgm:bulletEnabled val="1"/>
        </dgm:presLayoutVars>
      </dgm:prSet>
      <dgm:spPr/>
    </dgm:pt>
    <dgm:pt modelId="{BB19A41B-1A68-4C8C-A3E0-72241ABB6E06}" type="pres">
      <dgm:prSet presAssocID="{A6786937-E7E3-4470-B5BC-F6020A8D18B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18BF700-A82E-4B7A-AA8D-FB56ADD902CE}" type="presOf" srcId="{EFB57F45-49F8-4B21-9DC8-7B5C9761E241}" destId="{5C35EECA-83E8-460E-9013-1D5617D63654}" srcOrd="0" destOrd="0" presId="urn:microsoft.com/office/officeart/2005/8/layout/vProcess5"/>
    <dgm:cxn modelId="{05F98701-2758-4265-92FE-907745B09E1B}" type="presOf" srcId="{DFA7A0C5-3693-4420-B08E-5B5320FF23E3}" destId="{8FE9EE86-B990-4EBE-A211-C94C92816FB4}" srcOrd="1" destOrd="0" presId="urn:microsoft.com/office/officeart/2005/8/layout/vProcess5"/>
    <dgm:cxn modelId="{52D1FE14-5C43-445F-905F-B240D7576C19}" type="presOf" srcId="{2388B0BE-B01E-46F7-A9D5-DE611753C3DF}" destId="{A1C8AB96-4E80-43EF-8BF6-C611CBABB0ED}" srcOrd="0" destOrd="0" presId="urn:microsoft.com/office/officeart/2005/8/layout/vProcess5"/>
    <dgm:cxn modelId="{18B4A616-7FA6-4894-8BB9-03A520A2E2FC}" type="presOf" srcId="{C4A3AD6B-E12D-4048-9666-10EEFAAC7D4B}" destId="{BB19A41B-1A68-4C8C-A3E0-72241ABB6E06}" srcOrd="1" destOrd="0" presId="urn:microsoft.com/office/officeart/2005/8/layout/vProcess5"/>
    <dgm:cxn modelId="{2E0BCE1A-87EC-4D51-B897-63096D7582EE}" type="presOf" srcId="{69B6CE87-9D4D-4E7D-A94F-A7282FEC46A5}" destId="{7C8EED94-78BF-4F53-A364-335A9DAE080D}" srcOrd="0" destOrd="0" presId="urn:microsoft.com/office/officeart/2005/8/layout/vProcess5"/>
    <dgm:cxn modelId="{04860E5B-3AAE-407B-9033-652D56BAEE0B}" type="presOf" srcId="{EFB57F45-49F8-4B21-9DC8-7B5C9761E241}" destId="{81DC853B-DAEF-4CF7-821A-DF9899A40AF5}" srcOrd="1" destOrd="0" presId="urn:microsoft.com/office/officeart/2005/8/layout/vProcess5"/>
    <dgm:cxn modelId="{CA3D3B43-CF29-49B9-9930-ED9A93881A33}" type="presOf" srcId="{BB9A58AF-AC94-4E13-A9BE-6BAF815213DB}" destId="{D4D51FAE-D8ED-4EB3-8925-EB853CC7A875}" srcOrd="0" destOrd="0" presId="urn:microsoft.com/office/officeart/2005/8/layout/vProcess5"/>
    <dgm:cxn modelId="{61F17552-0AA8-4ECC-8CB8-B44600D79D8F}" type="presOf" srcId="{A6786937-E7E3-4470-B5BC-F6020A8D18B7}" destId="{C8EF5C4A-8574-4C87-BB10-88B71BB6A7BB}" srcOrd="0" destOrd="0" presId="urn:microsoft.com/office/officeart/2005/8/layout/vProcess5"/>
    <dgm:cxn modelId="{C2B21A74-B963-4606-B4E2-70E5C8F38722}" type="presOf" srcId="{9C4C9D69-8FDC-47E7-8CB0-13AEA419382D}" destId="{0FB29590-BF5A-40F9-BC6C-76E6B4A9C55A}" srcOrd="0" destOrd="0" presId="urn:microsoft.com/office/officeart/2005/8/layout/vProcess5"/>
    <dgm:cxn modelId="{AE05428C-6F46-41BF-AE19-2F30586A56FC}" srcId="{A6786937-E7E3-4470-B5BC-F6020A8D18B7}" destId="{DFA7A0C5-3693-4420-B08E-5B5320FF23E3}" srcOrd="2" destOrd="0" parTransId="{AAF071DE-F525-4F75-9CF5-C53E1220B73F}" sibTransId="{9C4C9D69-8FDC-47E7-8CB0-13AEA419382D}"/>
    <dgm:cxn modelId="{49C54398-9103-4E29-8CD7-3854EE24920C}" srcId="{A6786937-E7E3-4470-B5BC-F6020A8D18B7}" destId="{BB9A58AF-AC94-4E13-A9BE-6BAF815213DB}" srcOrd="1" destOrd="0" parTransId="{F93E761D-885F-42DB-B91E-35C265847622}" sibTransId="{69B6CE87-9D4D-4E7D-A94F-A7282FEC46A5}"/>
    <dgm:cxn modelId="{A09922AC-0BFB-489D-913E-30C86AB873C8}" type="presOf" srcId="{C4A3AD6B-E12D-4048-9666-10EEFAAC7D4B}" destId="{E5EBBC08-EA98-4FE4-83B7-10AD3BC897A2}" srcOrd="0" destOrd="0" presId="urn:microsoft.com/office/officeart/2005/8/layout/vProcess5"/>
    <dgm:cxn modelId="{206A14B6-90F3-4AA3-B834-824E4A1DF0C5}" srcId="{A6786937-E7E3-4470-B5BC-F6020A8D18B7}" destId="{EFB57F45-49F8-4B21-9DC8-7B5C9761E241}" srcOrd="0" destOrd="0" parTransId="{ED671DD4-B3DA-4132-93C4-E71F4ED843D8}" sibTransId="{2388B0BE-B01E-46F7-A9D5-DE611753C3DF}"/>
    <dgm:cxn modelId="{E0CB47BF-421E-4240-BCAA-1CC284A3823D}" type="presOf" srcId="{DFA7A0C5-3693-4420-B08E-5B5320FF23E3}" destId="{6653753B-9D9B-4A39-BBAE-FD302AA71671}" srcOrd="0" destOrd="0" presId="urn:microsoft.com/office/officeart/2005/8/layout/vProcess5"/>
    <dgm:cxn modelId="{7B54F8CA-42D4-42E3-829E-5F6EE66613FA}" type="presOf" srcId="{BB9A58AF-AC94-4E13-A9BE-6BAF815213DB}" destId="{E73916DC-6DAE-4404-9556-782B1AE0F6F5}" srcOrd="1" destOrd="0" presId="urn:microsoft.com/office/officeart/2005/8/layout/vProcess5"/>
    <dgm:cxn modelId="{697F58CC-D926-416C-94D6-4079C7010D5F}" srcId="{A6786937-E7E3-4470-B5BC-F6020A8D18B7}" destId="{C4A3AD6B-E12D-4048-9666-10EEFAAC7D4B}" srcOrd="3" destOrd="0" parTransId="{4734684D-FBC2-4727-9EB7-63FA4773CCF3}" sibTransId="{21FB2642-CB02-4EA2-90D5-5149D8E4B924}"/>
    <dgm:cxn modelId="{48348AA3-27F0-4CA3-B62C-09FD6CDFC990}" type="presParOf" srcId="{C8EF5C4A-8574-4C87-BB10-88B71BB6A7BB}" destId="{F28368C9-6496-4CF0-B8F3-1F0666BD115E}" srcOrd="0" destOrd="0" presId="urn:microsoft.com/office/officeart/2005/8/layout/vProcess5"/>
    <dgm:cxn modelId="{394EB6D4-2EF6-47D8-9436-54F4B779B427}" type="presParOf" srcId="{C8EF5C4A-8574-4C87-BB10-88B71BB6A7BB}" destId="{5C35EECA-83E8-460E-9013-1D5617D63654}" srcOrd="1" destOrd="0" presId="urn:microsoft.com/office/officeart/2005/8/layout/vProcess5"/>
    <dgm:cxn modelId="{BB5F6A76-3DF1-41BA-B77C-65B0CB95A216}" type="presParOf" srcId="{C8EF5C4A-8574-4C87-BB10-88B71BB6A7BB}" destId="{D4D51FAE-D8ED-4EB3-8925-EB853CC7A875}" srcOrd="2" destOrd="0" presId="urn:microsoft.com/office/officeart/2005/8/layout/vProcess5"/>
    <dgm:cxn modelId="{419A73A6-E121-4156-AF43-F1004C9C2C28}" type="presParOf" srcId="{C8EF5C4A-8574-4C87-BB10-88B71BB6A7BB}" destId="{6653753B-9D9B-4A39-BBAE-FD302AA71671}" srcOrd="3" destOrd="0" presId="urn:microsoft.com/office/officeart/2005/8/layout/vProcess5"/>
    <dgm:cxn modelId="{79AC6861-38AD-41F7-BA6D-3598812DA002}" type="presParOf" srcId="{C8EF5C4A-8574-4C87-BB10-88B71BB6A7BB}" destId="{E5EBBC08-EA98-4FE4-83B7-10AD3BC897A2}" srcOrd="4" destOrd="0" presId="urn:microsoft.com/office/officeart/2005/8/layout/vProcess5"/>
    <dgm:cxn modelId="{B0D3DDDE-657F-48FB-B57F-89298B8481B8}" type="presParOf" srcId="{C8EF5C4A-8574-4C87-BB10-88B71BB6A7BB}" destId="{A1C8AB96-4E80-43EF-8BF6-C611CBABB0ED}" srcOrd="5" destOrd="0" presId="urn:microsoft.com/office/officeart/2005/8/layout/vProcess5"/>
    <dgm:cxn modelId="{C2DAE8F9-8B5B-4CF2-9C1C-572BC964A12B}" type="presParOf" srcId="{C8EF5C4A-8574-4C87-BB10-88B71BB6A7BB}" destId="{7C8EED94-78BF-4F53-A364-335A9DAE080D}" srcOrd="6" destOrd="0" presId="urn:microsoft.com/office/officeart/2005/8/layout/vProcess5"/>
    <dgm:cxn modelId="{D96EBA22-FA3E-4281-9B28-6C805DC171B9}" type="presParOf" srcId="{C8EF5C4A-8574-4C87-BB10-88B71BB6A7BB}" destId="{0FB29590-BF5A-40F9-BC6C-76E6B4A9C55A}" srcOrd="7" destOrd="0" presId="urn:microsoft.com/office/officeart/2005/8/layout/vProcess5"/>
    <dgm:cxn modelId="{EF02372C-223F-4CA4-942E-AF22E866FB92}" type="presParOf" srcId="{C8EF5C4A-8574-4C87-BB10-88B71BB6A7BB}" destId="{81DC853B-DAEF-4CF7-821A-DF9899A40AF5}" srcOrd="8" destOrd="0" presId="urn:microsoft.com/office/officeart/2005/8/layout/vProcess5"/>
    <dgm:cxn modelId="{15550386-64F2-45BF-8E0B-D606E153448F}" type="presParOf" srcId="{C8EF5C4A-8574-4C87-BB10-88B71BB6A7BB}" destId="{E73916DC-6DAE-4404-9556-782B1AE0F6F5}" srcOrd="9" destOrd="0" presId="urn:microsoft.com/office/officeart/2005/8/layout/vProcess5"/>
    <dgm:cxn modelId="{C4B63455-2D29-45A4-929E-ECA5CECB097F}" type="presParOf" srcId="{C8EF5C4A-8574-4C87-BB10-88B71BB6A7BB}" destId="{8FE9EE86-B990-4EBE-A211-C94C92816FB4}" srcOrd="10" destOrd="0" presId="urn:microsoft.com/office/officeart/2005/8/layout/vProcess5"/>
    <dgm:cxn modelId="{7365A8CD-6FB5-4D97-81FE-8094D2CA2EEE}" type="presParOf" srcId="{C8EF5C4A-8574-4C87-BB10-88B71BB6A7BB}" destId="{BB19A41B-1A68-4C8C-A3E0-72241ABB6E0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96E7E2-90E0-4224-8F48-BD14A03273E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D068442-7EE4-4BA5-A21F-ED6B22555210}">
      <dgm:prSet/>
      <dgm:spPr/>
      <dgm:t>
        <a:bodyPr/>
        <a:lstStyle/>
        <a:p>
          <a:r>
            <a:rPr lang="en-GB" b="1"/>
            <a:t>AWS Billing and Cost Management Tools</a:t>
          </a:r>
          <a:endParaRPr lang="en-US"/>
        </a:p>
      </dgm:t>
    </dgm:pt>
    <dgm:pt modelId="{5603DFDD-E279-46A2-B6D6-D0A2C6F4D2B2}" type="parTrans" cxnId="{D8D264C8-0E9A-4282-9265-B5EBB7142887}">
      <dgm:prSet/>
      <dgm:spPr/>
      <dgm:t>
        <a:bodyPr/>
        <a:lstStyle/>
        <a:p>
          <a:endParaRPr lang="en-US"/>
        </a:p>
      </dgm:t>
    </dgm:pt>
    <dgm:pt modelId="{3D5EEF25-F379-4D85-8B6C-B1CFE2C524AA}" type="sibTrans" cxnId="{D8D264C8-0E9A-4282-9265-B5EBB7142887}">
      <dgm:prSet/>
      <dgm:spPr/>
      <dgm:t>
        <a:bodyPr/>
        <a:lstStyle/>
        <a:p>
          <a:endParaRPr lang="en-US"/>
        </a:p>
      </dgm:t>
    </dgm:pt>
    <dgm:pt modelId="{80D35F9A-9AA1-44D1-8559-E93E8D13763D}">
      <dgm:prSet/>
      <dgm:spPr/>
      <dgm:t>
        <a:bodyPr/>
        <a:lstStyle/>
        <a:p>
          <a:r>
            <a:rPr lang="en-GB" dirty="0"/>
            <a:t>AWS Pricing Calculator: Allows you to estimate the cost of your architecture by selecting the AWS services and configurations you plan to use.</a:t>
          </a:r>
          <a:endParaRPr lang="en-US" dirty="0"/>
        </a:p>
      </dgm:t>
    </dgm:pt>
    <dgm:pt modelId="{FE9B187F-EA49-4646-A3B0-D9FACE437943}" type="parTrans" cxnId="{EC8B7FA9-1704-4681-BC2C-5C838BBC9076}">
      <dgm:prSet/>
      <dgm:spPr/>
      <dgm:t>
        <a:bodyPr/>
        <a:lstStyle/>
        <a:p>
          <a:endParaRPr lang="en-US"/>
        </a:p>
      </dgm:t>
    </dgm:pt>
    <dgm:pt modelId="{6857DC15-B135-44E0-8CA9-760E3562D3E4}" type="sibTrans" cxnId="{EC8B7FA9-1704-4681-BC2C-5C838BBC9076}">
      <dgm:prSet/>
      <dgm:spPr/>
      <dgm:t>
        <a:bodyPr/>
        <a:lstStyle/>
        <a:p>
          <a:endParaRPr lang="en-US"/>
        </a:p>
      </dgm:t>
    </dgm:pt>
    <dgm:pt modelId="{B220ADBB-1C90-4FFC-8959-7D1AD392DC82}">
      <dgm:prSet/>
      <dgm:spPr/>
      <dgm:t>
        <a:bodyPr/>
        <a:lstStyle/>
        <a:p>
          <a:r>
            <a:rPr lang="en-GB" b="1"/>
            <a:t>AWS Cost Explorer:</a:t>
          </a:r>
          <a:r>
            <a:rPr lang="en-GB"/>
            <a:t> Helps you visualize and analyze your costs and usage over time, enabling you to identify cost drivers and trends.</a:t>
          </a:r>
          <a:endParaRPr lang="en-US"/>
        </a:p>
      </dgm:t>
    </dgm:pt>
    <dgm:pt modelId="{FA0970A5-927C-42A7-B2F9-615D8DD0CE39}" type="parTrans" cxnId="{2E4B28EB-9D2A-40BE-8199-088AC9D4B019}">
      <dgm:prSet/>
      <dgm:spPr/>
      <dgm:t>
        <a:bodyPr/>
        <a:lstStyle/>
        <a:p>
          <a:endParaRPr lang="en-US"/>
        </a:p>
      </dgm:t>
    </dgm:pt>
    <dgm:pt modelId="{A6520A9F-0AA8-45F0-B047-4DE602756242}" type="sibTrans" cxnId="{2E4B28EB-9D2A-40BE-8199-088AC9D4B019}">
      <dgm:prSet/>
      <dgm:spPr/>
      <dgm:t>
        <a:bodyPr/>
        <a:lstStyle/>
        <a:p>
          <a:endParaRPr lang="en-US"/>
        </a:p>
      </dgm:t>
    </dgm:pt>
    <dgm:pt modelId="{1937C82E-E78E-4660-BD02-0447C1116CF5}">
      <dgm:prSet/>
      <dgm:spPr/>
      <dgm:t>
        <a:bodyPr/>
        <a:lstStyle/>
        <a:p>
          <a:r>
            <a:rPr lang="en-GB" b="1"/>
            <a:t>AWS Budgets:</a:t>
          </a:r>
          <a:r>
            <a:rPr lang="en-GB"/>
            <a:t> Lets you set custom cost and usage budgets, and receive alerts when your spending exceeds or is forecasted to exceed your budgeted amount.</a:t>
          </a:r>
          <a:endParaRPr lang="en-US"/>
        </a:p>
      </dgm:t>
    </dgm:pt>
    <dgm:pt modelId="{74B67B89-011E-47DF-9781-FCA285E8883B}" type="parTrans" cxnId="{CF762FC6-0A56-4640-A5D6-2F93ECE1570C}">
      <dgm:prSet/>
      <dgm:spPr/>
      <dgm:t>
        <a:bodyPr/>
        <a:lstStyle/>
        <a:p>
          <a:endParaRPr lang="en-US"/>
        </a:p>
      </dgm:t>
    </dgm:pt>
    <dgm:pt modelId="{9FF701D6-8C65-4ACE-B536-3CFC631159F5}" type="sibTrans" cxnId="{CF762FC6-0A56-4640-A5D6-2F93ECE1570C}">
      <dgm:prSet/>
      <dgm:spPr/>
      <dgm:t>
        <a:bodyPr/>
        <a:lstStyle/>
        <a:p>
          <a:endParaRPr lang="en-US"/>
        </a:p>
      </dgm:t>
    </dgm:pt>
    <dgm:pt modelId="{88C68C9B-F9A9-4AF3-AF2D-B250E6B74E5B}">
      <dgm:prSet/>
      <dgm:spPr/>
      <dgm:t>
        <a:bodyPr/>
        <a:lstStyle/>
        <a:p>
          <a:r>
            <a:rPr lang="en-GB" b="1"/>
            <a:t>Regional Differences:</a:t>
          </a:r>
          <a:r>
            <a:rPr lang="en-GB"/>
            <a:t> AWS prices vary by region due to differences in operational costs, so it’s important to choose your region wisely.</a:t>
          </a:r>
          <a:endParaRPr lang="en-US"/>
        </a:p>
      </dgm:t>
    </dgm:pt>
    <dgm:pt modelId="{3C61925D-D1EE-4799-BEA2-F430C1A7AE26}" type="parTrans" cxnId="{7DE9333A-2A51-4587-827B-8DF81601692D}">
      <dgm:prSet/>
      <dgm:spPr/>
      <dgm:t>
        <a:bodyPr/>
        <a:lstStyle/>
        <a:p>
          <a:endParaRPr lang="en-US"/>
        </a:p>
      </dgm:t>
    </dgm:pt>
    <dgm:pt modelId="{91460C4F-B77C-428F-977E-E2598636EE2B}" type="sibTrans" cxnId="{7DE9333A-2A51-4587-827B-8DF81601692D}">
      <dgm:prSet/>
      <dgm:spPr/>
      <dgm:t>
        <a:bodyPr/>
        <a:lstStyle/>
        <a:p>
          <a:endParaRPr lang="en-US"/>
        </a:p>
      </dgm:t>
    </dgm:pt>
    <dgm:pt modelId="{831CA5E4-BFB5-4DF5-98A7-69894AE9BFB4}" type="pres">
      <dgm:prSet presAssocID="{7E96E7E2-90E0-4224-8F48-BD14A03273EA}" presName="Name0" presStyleCnt="0">
        <dgm:presLayoutVars>
          <dgm:dir/>
          <dgm:resizeHandles val="exact"/>
        </dgm:presLayoutVars>
      </dgm:prSet>
      <dgm:spPr/>
    </dgm:pt>
    <dgm:pt modelId="{E8C570DE-8160-4F7A-AFCF-E5FE6C59272D}" type="pres">
      <dgm:prSet presAssocID="{3D068442-7EE4-4BA5-A21F-ED6B22555210}" presName="node" presStyleLbl="node1" presStyleIdx="0" presStyleCnt="5">
        <dgm:presLayoutVars>
          <dgm:bulletEnabled val="1"/>
        </dgm:presLayoutVars>
      </dgm:prSet>
      <dgm:spPr/>
    </dgm:pt>
    <dgm:pt modelId="{EDCAD8AE-FB0B-4627-8EB1-9C771D81C102}" type="pres">
      <dgm:prSet presAssocID="{3D5EEF25-F379-4D85-8B6C-B1CFE2C524AA}" presName="sibTrans" presStyleLbl="sibTrans1D1" presStyleIdx="0" presStyleCnt="4"/>
      <dgm:spPr/>
    </dgm:pt>
    <dgm:pt modelId="{1DEB8127-3B32-4A3C-886C-F2FBEA49B91F}" type="pres">
      <dgm:prSet presAssocID="{3D5EEF25-F379-4D85-8B6C-B1CFE2C524AA}" presName="connectorText" presStyleLbl="sibTrans1D1" presStyleIdx="0" presStyleCnt="4"/>
      <dgm:spPr/>
    </dgm:pt>
    <dgm:pt modelId="{71973C9D-20BC-4AE2-9337-91EC2ED9AFC8}" type="pres">
      <dgm:prSet presAssocID="{80D35F9A-9AA1-44D1-8559-E93E8D13763D}" presName="node" presStyleLbl="node1" presStyleIdx="1" presStyleCnt="5">
        <dgm:presLayoutVars>
          <dgm:bulletEnabled val="1"/>
        </dgm:presLayoutVars>
      </dgm:prSet>
      <dgm:spPr/>
    </dgm:pt>
    <dgm:pt modelId="{D0051793-9CB7-4C28-AE05-1094149C4E4E}" type="pres">
      <dgm:prSet presAssocID="{6857DC15-B135-44E0-8CA9-760E3562D3E4}" presName="sibTrans" presStyleLbl="sibTrans1D1" presStyleIdx="1" presStyleCnt="4"/>
      <dgm:spPr/>
    </dgm:pt>
    <dgm:pt modelId="{6A129F38-28E8-444E-8B04-A423959414B8}" type="pres">
      <dgm:prSet presAssocID="{6857DC15-B135-44E0-8CA9-760E3562D3E4}" presName="connectorText" presStyleLbl="sibTrans1D1" presStyleIdx="1" presStyleCnt="4"/>
      <dgm:spPr/>
    </dgm:pt>
    <dgm:pt modelId="{B86FF2F3-3417-4D6B-B442-D609B5F35674}" type="pres">
      <dgm:prSet presAssocID="{B220ADBB-1C90-4FFC-8959-7D1AD392DC82}" presName="node" presStyleLbl="node1" presStyleIdx="2" presStyleCnt="5">
        <dgm:presLayoutVars>
          <dgm:bulletEnabled val="1"/>
        </dgm:presLayoutVars>
      </dgm:prSet>
      <dgm:spPr/>
    </dgm:pt>
    <dgm:pt modelId="{6450F4AC-2FD7-455E-8F11-8195C0EB7E04}" type="pres">
      <dgm:prSet presAssocID="{A6520A9F-0AA8-45F0-B047-4DE602756242}" presName="sibTrans" presStyleLbl="sibTrans1D1" presStyleIdx="2" presStyleCnt="4"/>
      <dgm:spPr/>
    </dgm:pt>
    <dgm:pt modelId="{94BF45D5-78CF-44AF-B20C-8B57E5550102}" type="pres">
      <dgm:prSet presAssocID="{A6520A9F-0AA8-45F0-B047-4DE602756242}" presName="connectorText" presStyleLbl="sibTrans1D1" presStyleIdx="2" presStyleCnt="4"/>
      <dgm:spPr/>
    </dgm:pt>
    <dgm:pt modelId="{0C486C32-15AF-4F50-BE8B-35E64FBA77A8}" type="pres">
      <dgm:prSet presAssocID="{1937C82E-E78E-4660-BD02-0447C1116CF5}" presName="node" presStyleLbl="node1" presStyleIdx="3" presStyleCnt="5">
        <dgm:presLayoutVars>
          <dgm:bulletEnabled val="1"/>
        </dgm:presLayoutVars>
      </dgm:prSet>
      <dgm:spPr/>
    </dgm:pt>
    <dgm:pt modelId="{7DDB6019-6F31-456C-A3E2-C8CD9F4E7F96}" type="pres">
      <dgm:prSet presAssocID="{9FF701D6-8C65-4ACE-B536-3CFC631159F5}" presName="sibTrans" presStyleLbl="sibTrans1D1" presStyleIdx="3" presStyleCnt="4"/>
      <dgm:spPr/>
    </dgm:pt>
    <dgm:pt modelId="{A6B6F213-6621-4082-92B3-A5B1DB268D72}" type="pres">
      <dgm:prSet presAssocID="{9FF701D6-8C65-4ACE-B536-3CFC631159F5}" presName="connectorText" presStyleLbl="sibTrans1D1" presStyleIdx="3" presStyleCnt="4"/>
      <dgm:spPr/>
    </dgm:pt>
    <dgm:pt modelId="{20B591D4-394A-4ED0-B63F-919C02C3D0C7}" type="pres">
      <dgm:prSet presAssocID="{88C68C9B-F9A9-4AF3-AF2D-B250E6B74E5B}" presName="node" presStyleLbl="node1" presStyleIdx="4" presStyleCnt="5">
        <dgm:presLayoutVars>
          <dgm:bulletEnabled val="1"/>
        </dgm:presLayoutVars>
      </dgm:prSet>
      <dgm:spPr/>
    </dgm:pt>
  </dgm:ptLst>
  <dgm:cxnLst>
    <dgm:cxn modelId="{8568D237-E458-405B-9DB9-BD5D6A4B7F98}" type="presOf" srcId="{A6520A9F-0AA8-45F0-B047-4DE602756242}" destId="{94BF45D5-78CF-44AF-B20C-8B57E5550102}" srcOrd="1" destOrd="0" presId="urn:microsoft.com/office/officeart/2016/7/layout/RepeatingBendingProcessNew"/>
    <dgm:cxn modelId="{7DE9333A-2A51-4587-827B-8DF81601692D}" srcId="{7E96E7E2-90E0-4224-8F48-BD14A03273EA}" destId="{88C68C9B-F9A9-4AF3-AF2D-B250E6B74E5B}" srcOrd="4" destOrd="0" parTransId="{3C61925D-D1EE-4799-BEA2-F430C1A7AE26}" sibTransId="{91460C4F-B77C-428F-977E-E2598636EE2B}"/>
    <dgm:cxn modelId="{D29E4161-BBE8-4DEF-9C27-EF903D637770}" type="presOf" srcId="{3D5EEF25-F379-4D85-8B6C-B1CFE2C524AA}" destId="{1DEB8127-3B32-4A3C-886C-F2FBEA49B91F}" srcOrd="1" destOrd="0" presId="urn:microsoft.com/office/officeart/2016/7/layout/RepeatingBendingProcessNew"/>
    <dgm:cxn modelId="{B5BAC261-354E-4A56-A864-850431984DCE}" type="presOf" srcId="{80D35F9A-9AA1-44D1-8559-E93E8D13763D}" destId="{71973C9D-20BC-4AE2-9337-91EC2ED9AFC8}" srcOrd="0" destOrd="0" presId="urn:microsoft.com/office/officeart/2016/7/layout/RepeatingBendingProcessNew"/>
    <dgm:cxn modelId="{B4CD337C-6DD8-4042-92DB-4BD088E19F16}" type="presOf" srcId="{6857DC15-B135-44E0-8CA9-760E3562D3E4}" destId="{D0051793-9CB7-4C28-AE05-1094149C4E4E}" srcOrd="0" destOrd="0" presId="urn:microsoft.com/office/officeart/2016/7/layout/RepeatingBendingProcessNew"/>
    <dgm:cxn modelId="{CA54FA88-12D5-42E0-B959-DD0EF6C72EA7}" type="presOf" srcId="{9FF701D6-8C65-4ACE-B536-3CFC631159F5}" destId="{A6B6F213-6621-4082-92B3-A5B1DB268D72}" srcOrd="1" destOrd="0" presId="urn:microsoft.com/office/officeart/2016/7/layout/RepeatingBendingProcessNew"/>
    <dgm:cxn modelId="{A18E4889-BCD7-4285-9CF1-E3D16D2212BB}" type="presOf" srcId="{3D068442-7EE4-4BA5-A21F-ED6B22555210}" destId="{E8C570DE-8160-4F7A-AFCF-E5FE6C59272D}" srcOrd="0" destOrd="0" presId="urn:microsoft.com/office/officeart/2016/7/layout/RepeatingBendingProcessNew"/>
    <dgm:cxn modelId="{1505338A-F0DC-4AE9-AFB1-1189759937E6}" type="presOf" srcId="{9FF701D6-8C65-4ACE-B536-3CFC631159F5}" destId="{7DDB6019-6F31-456C-A3E2-C8CD9F4E7F96}" srcOrd="0" destOrd="0" presId="urn:microsoft.com/office/officeart/2016/7/layout/RepeatingBendingProcessNew"/>
    <dgm:cxn modelId="{9DF0298C-C1B2-40EC-8E17-0BF22A3DC321}" type="presOf" srcId="{7E96E7E2-90E0-4224-8F48-BD14A03273EA}" destId="{831CA5E4-BFB5-4DF5-98A7-69894AE9BFB4}" srcOrd="0" destOrd="0" presId="urn:microsoft.com/office/officeart/2016/7/layout/RepeatingBendingProcessNew"/>
    <dgm:cxn modelId="{FB5EFC8E-5E87-4D6A-A3CF-BDCDF3646BAB}" type="presOf" srcId="{A6520A9F-0AA8-45F0-B047-4DE602756242}" destId="{6450F4AC-2FD7-455E-8F11-8195C0EB7E04}" srcOrd="0" destOrd="0" presId="urn:microsoft.com/office/officeart/2016/7/layout/RepeatingBendingProcessNew"/>
    <dgm:cxn modelId="{79E29391-619F-4A85-B106-F7BDE84C1AE1}" type="presOf" srcId="{3D5EEF25-F379-4D85-8B6C-B1CFE2C524AA}" destId="{EDCAD8AE-FB0B-4627-8EB1-9C771D81C102}" srcOrd="0" destOrd="0" presId="urn:microsoft.com/office/officeart/2016/7/layout/RepeatingBendingProcessNew"/>
    <dgm:cxn modelId="{EC8B7FA9-1704-4681-BC2C-5C838BBC9076}" srcId="{7E96E7E2-90E0-4224-8F48-BD14A03273EA}" destId="{80D35F9A-9AA1-44D1-8559-E93E8D13763D}" srcOrd="1" destOrd="0" parTransId="{FE9B187F-EA49-4646-A3B0-D9FACE437943}" sibTransId="{6857DC15-B135-44E0-8CA9-760E3562D3E4}"/>
    <dgm:cxn modelId="{AE9102AA-30DD-403A-B4F3-85E67DE493A3}" type="presOf" srcId="{88C68C9B-F9A9-4AF3-AF2D-B250E6B74E5B}" destId="{20B591D4-394A-4ED0-B63F-919C02C3D0C7}" srcOrd="0" destOrd="0" presId="urn:microsoft.com/office/officeart/2016/7/layout/RepeatingBendingProcessNew"/>
    <dgm:cxn modelId="{25CAD6AC-4982-46C8-ADF4-CC7D9BD43CF8}" type="presOf" srcId="{6857DC15-B135-44E0-8CA9-760E3562D3E4}" destId="{6A129F38-28E8-444E-8B04-A423959414B8}" srcOrd="1" destOrd="0" presId="urn:microsoft.com/office/officeart/2016/7/layout/RepeatingBendingProcessNew"/>
    <dgm:cxn modelId="{CF762FC6-0A56-4640-A5D6-2F93ECE1570C}" srcId="{7E96E7E2-90E0-4224-8F48-BD14A03273EA}" destId="{1937C82E-E78E-4660-BD02-0447C1116CF5}" srcOrd="3" destOrd="0" parTransId="{74B67B89-011E-47DF-9781-FCA285E8883B}" sibTransId="{9FF701D6-8C65-4ACE-B536-3CFC631159F5}"/>
    <dgm:cxn modelId="{ACB60DC7-8C6C-46AA-8AAF-308C9F2E9422}" type="presOf" srcId="{B220ADBB-1C90-4FFC-8959-7D1AD392DC82}" destId="{B86FF2F3-3417-4D6B-B442-D609B5F35674}" srcOrd="0" destOrd="0" presId="urn:microsoft.com/office/officeart/2016/7/layout/RepeatingBendingProcessNew"/>
    <dgm:cxn modelId="{D8D264C8-0E9A-4282-9265-B5EBB7142887}" srcId="{7E96E7E2-90E0-4224-8F48-BD14A03273EA}" destId="{3D068442-7EE4-4BA5-A21F-ED6B22555210}" srcOrd="0" destOrd="0" parTransId="{5603DFDD-E279-46A2-B6D6-D0A2C6F4D2B2}" sibTransId="{3D5EEF25-F379-4D85-8B6C-B1CFE2C524AA}"/>
    <dgm:cxn modelId="{65A6A7C8-5ABC-4CE6-B6C7-32BA550DDAE4}" type="presOf" srcId="{1937C82E-E78E-4660-BD02-0447C1116CF5}" destId="{0C486C32-15AF-4F50-BE8B-35E64FBA77A8}" srcOrd="0" destOrd="0" presId="urn:microsoft.com/office/officeart/2016/7/layout/RepeatingBendingProcessNew"/>
    <dgm:cxn modelId="{2E4B28EB-9D2A-40BE-8199-088AC9D4B019}" srcId="{7E96E7E2-90E0-4224-8F48-BD14A03273EA}" destId="{B220ADBB-1C90-4FFC-8959-7D1AD392DC82}" srcOrd="2" destOrd="0" parTransId="{FA0970A5-927C-42A7-B2F9-615D8DD0CE39}" sibTransId="{A6520A9F-0AA8-45F0-B047-4DE602756242}"/>
    <dgm:cxn modelId="{566DD632-4AF4-4875-BCB2-34F337B454CB}" type="presParOf" srcId="{831CA5E4-BFB5-4DF5-98A7-69894AE9BFB4}" destId="{E8C570DE-8160-4F7A-AFCF-E5FE6C59272D}" srcOrd="0" destOrd="0" presId="urn:microsoft.com/office/officeart/2016/7/layout/RepeatingBendingProcessNew"/>
    <dgm:cxn modelId="{5E0F0201-81C0-4857-877D-65EF51FA7B0B}" type="presParOf" srcId="{831CA5E4-BFB5-4DF5-98A7-69894AE9BFB4}" destId="{EDCAD8AE-FB0B-4627-8EB1-9C771D81C102}" srcOrd="1" destOrd="0" presId="urn:microsoft.com/office/officeart/2016/7/layout/RepeatingBendingProcessNew"/>
    <dgm:cxn modelId="{791E283A-125B-40EB-95C1-6DA36E2C33D1}" type="presParOf" srcId="{EDCAD8AE-FB0B-4627-8EB1-9C771D81C102}" destId="{1DEB8127-3B32-4A3C-886C-F2FBEA49B91F}" srcOrd="0" destOrd="0" presId="urn:microsoft.com/office/officeart/2016/7/layout/RepeatingBendingProcessNew"/>
    <dgm:cxn modelId="{86BA1017-64DB-4267-879E-C2C3455875C9}" type="presParOf" srcId="{831CA5E4-BFB5-4DF5-98A7-69894AE9BFB4}" destId="{71973C9D-20BC-4AE2-9337-91EC2ED9AFC8}" srcOrd="2" destOrd="0" presId="urn:microsoft.com/office/officeart/2016/7/layout/RepeatingBendingProcessNew"/>
    <dgm:cxn modelId="{C2F094AA-8A48-47F4-9AB0-CCAD79444943}" type="presParOf" srcId="{831CA5E4-BFB5-4DF5-98A7-69894AE9BFB4}" destId="{D0051793-9CB7-4C28-AE05-1094149C4E4E}" srcOrd="3" destOrd="0" presId="urn:microsoft.com/office/officeart/2016/7/layout/RepeatingBendingProcessNew"/>
    <dgm:cxn modelId="{58FA7EBA-38BA-4F2E-A743-10ACDB3E9C3F}" type="presParOf" srcId="{D0051793-9CB7-4C28-AE05-1094149C4E4E}" destId="{6A129F38-28E8-444E-8B04-A423959414B8}" srcOrd="0" destOrd="0" presId="urn:microsoft.com/office/officeart/2016/7/layout/RepeatingBendingProcessNew"/>
    <dgm:cxn modelId="{644E7DAE-79D2-4FFC-A5FD-82A76D8655B0}" type="presParOf" srcId="{831CA5E4-BFB5-4DF5-98A7-69894AE9BFB4}" destId="{B86FF2F3-3417-4D6B-B442-D609B5F35674}" srcOrd="4" destOrd="0" presId="urn:microsoft.com/office/officeart/2016/7/layout/RepeatingBendingProcessNew"/>
    <dgm:cxn modelId="{A6DBAF87-B40B-4B5D-92AF-C1BA4E6C85A3}" type="presParOf" srcId="{831CA5E4-BFB5-4DF5-98A7-69894AE9BFB4}" destId="{6450F4AC-2FD7-455E-8F11-8195C0EB7E04}" srcOrd="5" destOrd="0" presId="urn:microsoft.com/office/officeart/2016/7/layout/RepeatingBendingProcessNew"/>
    <dgm:cxn modelId="{BE384033-DFD9-4C19-A70B-21DA62106823}" type="presParOf" srcId="{6450F4AC-2FD7-455E-8F11-8195C0EB7E04}" destId="{94BF45D5-78CF-44AF-B20C-8B57E5550102}" srcOrd="0" destOrd="0" presId="urn:microsoft.com/office/officeart/2016/7/layout/RepeatingBendingProcessNew"/>
    <dgm:cxn modelId="{EFDE83AD-22B7-4B64-BFA2-094D6A7D8AFA}" type="presParOf" srcId="{831CA5E4-BFB5-4DF5-98A7-69894AE9BFB4}" destId="{0C486C32-15AF-4F50-BE8B-35E64FBA77A8}" srcOrd="6" destOrd="0" presId="urn:microsoft.com/office/officeart/2016/7/layout/RepeatingBendingProcessNew"/>
    <dgm:cxn modelId="{15151C21-B2E5-44E3-8F66-102A8D4CE9B0}" type="presParOf" srcId="{831CA5E4-BFB5-4DF5-98A7-69894AE9BFB4}" destId="{7DDB6019-6F31-456C-A3E2-C8CD9F4E7F96}" srcOrd="7" destOrd="0" presId="urn:microsoft.com/office/officeart/2016/7/layout/RepeatingBendingProcessNew"/>
    <dgm:cxn modelId="{5CFA62B6-87EC-4823-861C-13C0CBBC91F3}" type="presParOf" srcId="{7DDB6019-6F31-456C-A3E2-C8CD9F4E7F96}" destId="{A6B6F213-6621-4082-92B3-A5B1DB268D72}" srcOrd="0" destOrd="0" presId="urn:microsoft.com/office/officeart/2016/7/layout/RepeatingBendingProcessNew"/>
    <dgm:cxn modelId="{2B840D0C-F9D1-4265-9156-BF139BF2A081}" type="presParOf" srcId="{831CA5E4-BFB5-4DF5-98A7-69894AE9BFB4}" destId="{20B591D4-394A-4ED0-B63F-919C02C3D0C7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0AE5D7A-3E49-47CF-AAF7-709270D31E08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B7AA4FB-1692-4E38-8851-6EF401DAD8BE}">
      <dgm:prSet/>
      <dgm:spPr/>
      <dgm:t>
        <a:bodyPr/>
        <a:lstStyle/>
        <a:p>
          <a:r>
            <a:rPr lang="en-GB" b="1"/>
            <a:t>Cost Allocation and Tagging:</a:t>
          </a:r>
          <a:endParaRPr lang="en-US"/>
        </a:p>
      </dgm:t>
    </dgm:pt>
    <dgm:pt modelId="{C16BB607-F9E7-473B-BAD1-3B349DAEDBC8}" type="parTrans" cxnId="{74889FCA-AB63-4A61-BD6C-D83BF7CBF68D}">
      <dgm:prSet/>
      <dgm:spPr/>
      <dgm:t>
        <a:bodyPr/>
        <a:lstStyle/>
        <a:p>
          <a:endParaRPr lang="en-US"/>
        </a:p>
      </dgm:t>
    </dgm:pt>
    <dgm:pt modelId="{CF91D880-0BA8-4DB3-B310-9A89BC63FA8C}" type="sibTrans" cxnId="{74889FCA-AB63-4A61-BD6C-D83BF7CBF68D}">
      <dgm:prSet/>
      <dgm:spPr/>
      <dgm:t>
        <a:bodyPr/>
        <a:lstStyle/>
        <a:p>
          <a:endParaRPr lang="en-US"/>
        </a:p>
      </dgm:t>
    </dgm:pt>
    <dgm:pt modelId="{CC047136-81AC-4E91-AF3F-7EE3E379E513}">
      <dgm:prSet/>
      <dgm:spPr/>
      <dgm:t>
        <a:bodyPr/>
        <a:lstStyle/>
        <a:p>
          <a:r>
            <a:rPr lang="en-GB"/>
            <a:t>Cost allocation in AWS refers to the process of distributing costs across different accounts, projects, or business units to better understand and manage spending.</a:t>
          </a:r>
          <a:endParaRPr lang="en-US"/>
        </a:p>
      </dgm:t>
    </dgm:pt>
    <dgm:pt modelId="{8A6DDC50-FD4D-40AD-A080-8BCD774A6E08}" type="parTrans" cxnId="{D51BCCEB-76E5-4790-922D-725638233480}">
      <dgm:prSet/>
      <dgm:spPr/>
      <dgm:t>
        <a:bodyPr/>
        <a:lstStyle/>
        <a:p>
          <a:endParaRPr lang="en-US"/>
        </a:p>
      </dgm:t>
    </dgm:pt>
    <dgm:pt modelId="{8857C8BF-B2D7-4FF2-8A5F-F7DADB7C3348}" type="sibTrans" cxnId="{D51BCCEB-76E5-4790-922D-725638233480}">
      <dgm:prSet/>
      <dgm:spPr/>
      <dgm:t>
        <a:bodyPr/>
        <a:lstStyle/>
        <a:p>
          <a:endParaRPr lang="en-US"/>
        </a:p>
      </dgm:t>
    </dgm:pt>
    <dgm:pt modelId="{686852D5-6E11-4E37-8922-D6B3AC29D029}">
      <dgm:prSet/>
      <dgm:spPr/>
      <dgm:t>
        <a:bodyPr/>
        <a:lstStyle/>
        <a:p>
          <a:r>
            <a:rPr lang="en-GB"/>
            <a:t>Tags are labels that you assign to AWS resources, consisting of a key-value pair</a:t>
          </a:r>
          <a:endParaRPr lang="en-US"/>
        </a:p>
      </dgm:t>
    </dgm:pt>
    <dgm:pt modelId="{F4ECBCDC-4FBF-40C4-815A-0776BC2F256F}" type="parTrans" cxnId="{F6C1FA52-C4F7-44E5-9B56-4D5B54E16354}">
      <dgm:prSet/>
      <dgm:spPr/>
      <dgm:t>
        <a:bodyPr/>
        <a:lstStyle/>
        <a:p>
          <a:endParaRPr lang="en-US"/>
        </a:p>
      </dgm:t>
    </dgm:pt>
    <dgm:pt modelId="{268F0879-CE1B-4EDA-94D2-C734478E1EB9}" type="sibTrans" cxnId="{F6C1FA52-C4F7-44E5-9B56-4D5B54E16354}">
      <dgm:prSet/>
      <dgm:spPr/>
      <dgm:t>
        <a:bodyPr/>
        <a:lstStyle/>
        <a:p>
          <a:endParaRPr lang="en-US"/>
        </a:p>
      </dgm:t>
    </dgm:pt>
    <dgm:pt modelId="{EF639099-E0F4-4C41-94B5-64DA07C57EB8}">
      <dgm:prSet/>
      <dgm:spPr/>
      <dgm:t>
        <a:bodyPr/>
        <a:lstStyle/>
        <a:p>
          <a:r>
            <a:rPr lang="en-GB"/>
            <a:t>Key: Environment, Value: Production</a:t>
          </a:r>
          <a:endParaRPr lang="en-US"/>
        </a:p>
      </dgm:t>
    </dgm:pt>
    <dgm:pt modelId="{8CDE983E-1B5B-4F84-985E-0C17F6655627}" type="parTrans" cxnId="{4E1535D6-667C-471C-8110-4ED16469A4CA}">
      <dgm:prSet/>
      <dgm:spPr/>
      <dgm:t>
        <a:bodyPr/>
        <a:lstStyle/>
        <a:p>
          <a:endParaRPr lang="en-US"/>
        </a:p>
      </dgm:t>
    </dgm:pt>
    <dgm:pt modelId="{7D9F369B-2588-4713-9C2C-6D178E09DD5C}" type="sibTrans" cxnId="{4E1535D6-667C-471C-8110-4ED16469A4CA}">
      <dgm:prSet/>
      <dgm:spPr/>
      <dgm:t>
        <a:bodyPr/>
        <a:lstStyle/>
        <a:p>
          <a:endParaRPr lang="en-US"/>
        </a:p>
      </dgm:t>
    </dgm:pt>
    <dgm:pt modelId="{61BD8E3A-146A-427D-968B-CD2A9F4FE060}">
      <dgm:prSet/>
      <dgm:spPr/>
      <dgm:t>
        <a:bodyPr/>
        <a:lstStyle/>
        <a:p>
          <a:r>
            <a:rPr lang="en-GB"/>
            <a:t>Best Practices for Tagging :</a:t>
          </a:r>
          <a:endParaRPr lang="en-US"/>
        </a:p>
      </dgm:t>
    </dgm:pt>
    <dgm:pt modelId="{7E5371A7-BA9C-44C6-9358-DC1551569A05}" type="parTrans" cxnId="{20ADF2AC-356E-4E3C-9F3B-B39D9E0333DE}">
      <dgm:prSet/>
      <dgm:spPr/>
      <dgm:t>
        <a:bodyPr/>
        <a:lstStyle/>
        <a:p>
          <a:endParaRPr lang="en-US"/>
        </a:p>
      </dgm:t>
    </dgm:pt>
    <dgm:pt modelId="{00CD5D7A-4867-453B-988D-F4E039279D69}" type="sibTrans" cxnId="{20ADF2AC-356E-4E3C-9F3B-B39D9E0333DE}">
      <dgm:prSet/>
      <dgm:spPr/>
      <dgm:t>
        <a:bodyPr/>
        <a:lstStyle/>
        <a:p>
          <a:endParaRPr lang="en-US"/>
        </a:p>
      </dgm:t>
    </dgm:pt>
    <dgm:pt modelId="{8A1AB91E-09AD-458A-BB55-2B0E23BBAAC5}">
      <dgm:prSet/>
      <dgm:spPr/>
      <dgm:t>
        <a:bodyPr/>
        <a:lstStyle/>
        <a:p>
          <a:r>
            <a:rPr lang="en-GB" dirty="0"/>
            <a:t>Standardize Tagging Across the Organization :Implement a consistent tagging strategy across all accounts and teams to ensure that tags are meaningful and usable.</a:t>
          </a:r>
          <a:endParaRPr lang="en-US" dirty="0"/>
        </a:p>
      </dgm:t>
    </dgm:pt>
    <dgm:pt modelId="{81186EA3-3FBE-48B7-BECC-EAB99C6D5711}" type="parTrans" cxnId="{389D0BA2-E546-42CF-B367-06AA38F2B0E5}">
      <dgm:prSet/>
      <dgm:spPr/>
      <dgm:t>
        <a:bodyPr/>
        <a:lstStyle/>
        <a:p>
          <a:endParaRPr lang="en-US"/>
        </a:p>
      </dgm:t>
    </dgm:pt>
    <dgm:pt modelId="{5D0AC87D-06D4-4081-AFA0-EFD5D1B3D4D0}" type="sibTrans" cxnId="{389D0BA2-E546-42CF-B367-06AA38F2B0E5}">
      <dgm:prSet/>
      <dgm:spPr/>
      <dgm:t>
        <a:bodyPr/>
        <a:lstStyle/>
        <a:p>
          <a:endParaRPr lang="en-US"/>
        </a:p>
      </dgm:t>
    </dgm:pt>
    <dgm:pt modelId="{BB7F29E6-3735-4DA8-99B1-0EB4E3D414A1}">
      <dgm:prSet/>
      <dgm:spPr/>
      <dgm:t>
        <a:bodyPr/>
        <a:lstStyle/>
        <a:p>
          <a:r>
            <a:rPr lang="en-GB"/>
            <a:t>Use Cost Allocation Tags</a:t>
          </a:r>
          <a:r>
            <a:rPr lang="en-GB" b="1"/>
            <a:t> : </a:t>
          </a:r>
          <a:r>
            <a:rPr lang="en-GB"/>
            <a:t>Enable cost allocation tags in the AWS Billing and Cost Management Console to track expenses accurately.</a:t>
          </a:r>
          <a:endParaRPr lang="en-US"/>
        </a:p>
      </dgm:t>
    </dgm:pt>
    <dgm:pt modelId="{F36F0A82-275B-42EC-B21E-CE4EE33378FC}" type="parTrans" cxnId="{43C32A17-5AF7-4B76-8DB5-9797F1F0E693}">
      <dgm:prSet/>
      <dgm:spPr/>
      <dgm:t>
        <a:bodyPr/>
        <a:lstStyle/>
        <a:p>
          <a:endParaRPr lang="en-US"/>
        </a:p>
      </dgm:t>
    </dgm:pt>
    <dgm:pt modelId="{9FE33406-393F-46B3-98DA-1AEDD542B48C}" type="sibTrans" cxnId="{43C32A17-5AF7-4B76-8DB5-9797F1F0E693}">
      <dgm:prSet/>
      <dgm:spPr/>
      <dgm:t>
        <a:bodyPr/>
        <a:lstStyle/>
        <a:p>
          <a:endParaRPr lang="en-US"/>
        </a:p>
      </dgm:t>
    </dgm:pt>
    <dgm:pt modelId="{3FECCAE4-98D6-4B96-8143-518F4033323E}" type="pres">
      <dgm:prSet presAssocID="{90AE5D7A-3E49-47CF-AAF7-709270D31E08}" presName="Name0" presStyleCnt="0">
        <dgm:presLayoutVars>
          <dgm:dir/>
          <dgm:resizeHandles val="exact"/>
        </dgm:presLayoutVars>
      </dgm:prSet>
      <dgm:spPr/>
    </dgm:pt>
    <dgm:pt modelId="{2D4E1BBD-1B0F-4922-8213-DC41BA60CF1A}" type="pres">
      <dgm:prSet presAssocID="{5B7AA4FB-1692-4E38-8851-6EF401DAD8BE}" presName="node" presStyleLbl="node1" presStyleIdx="0" presStyleCnt="7">
        <dgm:presLayoutVars>
          <dgm:bulletEnabled val="1"/>
        </dgm:presLayoutVars>
      </dgm:prSet>
      <dgm:spPr/>
    </dgm:pt>
    <dgm:pt modelId="{FE713B2D-EB77-4D16-A9C2-BD60F2A7B9DD}" type="pres">
      <dgm:prSet presAssocID="{CF91D880-0BA8-4DB3-B310-9A89BC63FA8C}" presName="sibTrans" presStyleLbl="sibTrans1D1" presStyleIdx="0" presStyleCnt="6"/>
      <dgm:spPr/>
    </dgm:pt>
    <dgm:pt modelId="{D261C760-B3D0-4CB3-A7A5-DD1CF9A6A1DB}" type="pres">
      <dgm:prSet presAssocID="{CF91D880-0BA8-4DB3-B310-9A89BC63FA8C}" presName="connectorText" presStyleLbl="sibTrans1D1" presStyleIdx="0" presStyleCnt="6"/>
      <dgm:spPr/>
    </dgm:pt>
    <dgm:pt modelId="{5A3695BA-30D7-49E5-943B-231B0105A96B}" type="pres">
      <dgm:prSet presAssocID="{CC047136-81AC-4E91-AF3F-7EE3E379E513}" presName="node" presStyleLbl="node1" presStyleIdx="1" presStyleCnt="7">
        <dgm:presLayoutVars>
          <dgm:bulletEnabled val="1"/>
        </dgm:presLayoutVars>
      </dgm:prSet>
      <dgm:spPr/>
    </dgm:pt>
    <dgm:pt modelId="{244AE078-BA0A-428F-8026-3F360979C6EE}" type="pres">
      <dgm:prSet presAssocID="{8857C8BF-B2D7-4FF2-8A5F-F7DADB7C3348}" presName="sibTrans" presStyleLbl="sibTrans1D1" presStyleIdx="1" presStyleCnt="6"/>
      <dgm:spPr/>
    </dgm:pt>
    <dgm:pt modelId="{8A13782C-BF22-4184-B8DE-BF064E9B29F6}" type="pres">
      <dgm:prSet presAssocID="{8857C8BF-B2D7-4FF2-8A5F-F7DADB7C3348}" presName="connectorText" presStyleLbl="sibTrans1D1" presStyleIdx="1" presStyleCnt="6"/>
      <dgm:spPr/>
    </dgm:pt>
    <dgm:pt modelId="{F1480235-EC6B-435A-9F66-C01E5CD8B042}" type="pres">
      <dgm:prSet presAssocID="{686852D5-6E11-4E37-8922-D6B3AC29D029}" presName="node" presStyleLbl="node1" presStyleIdx="2" presStyleCnt="7">
        <dgm:presLayoutVars>
          <dgm:bulletEnabled val="1"/>
        </dgm:presLayoutVars>
      </dgm:prSet>
      <dgm:spPr/>
    </dgm:pt>
    <dgm:pt modelId="{158D9C3C-2FB6-4FF9-B227-FA72C6E73C54}" type="pres">
      <dgm:prSet presAssocID="{268F0879-CE1B-4EDA-94D2-C734478E1EB9}" presName="sibTrans" presStyleLbl="sibTrans1D1" presStyleIdx="2" presStyleCnt="6"/>
      <dgm:spPr/>
    </dgm:pt>
    <dgm:pt modelId="{6531F99F-172A-4513-A9ED-234A6E3D8D59}" type="pres">
      <dgm:prSet presAssocID="{268F0879-CE1B-4EDA-94D2-C734478E1EB9}" presName="connectorText" presStyleLbl="sibTrans1D1" presStyleIdx="2" presStyleCnt="6"/>
      <dgm:spPr/>
    </dgm:pt>
    <dgm:pt modelId="{F8DFE473-3A92-434F-A899-D84A9E465250}" type="pres">
      <dgm:prSet presAssocID="{EF639099-E0F4-4C41-94B5-64DA07C57EB8}" presName="node" presStyleLbl="node1" presStyleIdx="3" presStyleCnt="7">
        <dgm:presLayoutVars>
          <dgm:bulletEnabled val="1"/>
        </dgm:presLayoutVars>
      </dgm:prSet>
      <dgm:spPr/>
    </dgm:pt>
    <dgm:pt modelId="{EE757622-1BB9-4E18-95F7-7946D9CD3758}" type="pres">
      <dgm:prSet presAssocID="{7D9F369B-2588-4713-9C2C-6D178E09DD5C}" presName="sibTrans" presStyleLbl="sibTrans1D1" presStyleIdx="3" presStyleCnt="6"/>
      <dgm:spPr/>
    </dgm:pt>
    <dgm:pt modelId="{33174BA2-14A7-4188-A6A1-BECFA3098F82}" type="pres">
      <dgm:prSet presAssocID="{7D9F369B-2588-4713-9C2C-6D178E09DD5C}" presName="connectorText" presStyleLbl="sibTrans1D1" presStyleIdx="3" presStyleCnt="6"/>
      <dgm:spPr/>
    </dgm:pt>
    <dgm:pt modelId="{FC703F56-AC6C-4E3C-AE8B-BB89F3969E96}" type="pres">
      <dgm:prSet presAssocID="{61BD8E3A-146A-427D-968B-CD2A9F4FE060}" presName="node" presStyleLbl="node1" presStyleIdx="4" presStyleCnt="7">
        <dgm:presLayoutVars>
          <dgm:bulletEnabled val="1"/>
        </dgm:presLayoutVars>
      </dgm:prSet>
      <dgm:spPr/>
    </dgm:pt>
    <dgm:pt modelId="{5DBDA587-72D8-4A11-9EB9-A7AFFAD153B5}" type="pres">
      <dgm:prSet presAssocID="{00CD5D7A-4867-453B-988D-F4E039279D69}" presName="sibTrans" presStyleLbl="sibTrans1D1" presStyleIdx="4" presStyleCnt="6"/>
      <dgm:spPr/>
    </dgm:pt>
    <dgm:pt modelId="{DB35DF77-F794-4192-A33C-9C32156009AA}" type="pres">
      <dgm:prSet presAssocID="{00CD5D7A-4867-453B-988D-F4E039279D69}" presName="connectorText" presStyleLbl="sibTrans1D1" presStyleIdx="4" presStyleCnt="6"/>
      <dgm:spPr/>
    </dgm:pt>
    <dgm:pt modelId="{47BAB1CC-9170-4D17-AFB4-7F712D43DE83}" type="pres">
      <dgm:prSet presAssocID="{8A1AB91E-09AD-458A-BB55-2B0E23BBAAC5}" presName="node" presStyleLbl="node1" presStyleIdx="5" presStyleCnt="7" custScaleY="140732">
        <dgm:presLayoutVars>
          <dgm:bulletEnabled val="1"/>
        </dgm:presLayoutVars>
      </dgm:prSet>
      <dgm:spPr/>
    </dgm:pt>
    <dgm:pt modelId="{77A75641-09AC-4B5B-8E6A-F33B1FC71BC7}" type="pres">
      <dgm:prSet presAssocID="{5D0AC87D-06D4-4081-AFA0-EFD5D1B3D4D0}" presName="sibTrans" presStyleLbl="sibTrans1D1" presStyleIdx="5" presStyleCnt="6"/>
      <dgm:spPr/>
    </dgm:pt>
    <dgm:pt modelId="{B81071F0-C449-40C6-A386-6F5088A193F9}" type="pres">
      <dgm:prSet presAssocID="{5D0AC87D-06D4-4081-AFA0-EFD5D1B3D4D0}" presName="connectorText" presStyleLbl="sibTrans1D1" presStyleIdx="5" presStyleCnt="6"/>
      <dgm:spPr/>
    </dgm:pt>
    <dgm:pt modelId="{CAE3843D-62C0-4091-89E7-BA837E36DA44}" type="pres">
      <dgm:prSet presAssocID="{BB7F29E6-3735-4DA8-99B1-0EB4E3D414A1}" presName="node" presStyleLbl="node1" presStyleIdx="6" presStyleCnt="7">
        <dgm:presLayoutVars>
          <dgm:bulletEnabled val="1"/>
        </dgm:presLayoutVars>
      </dgm:prSet>
      <dgm:spPr/>
    </dgm:pt>
  </dgm:ptLst>
  <dgm:cxnLst>
    <dgm:cxn modelId="{5CA96D05-E3A3-4AF1-9CF1-A2D272832A8C}" type="presOf" srcId="{8A1AB91E-09AD-458A-BB55-2B0E23BBAAC5}" destId="{47BAB1CC-9170-4D17-AFB4-7F712D43DE83}" srcOrd="0" destOrd="0" presId="urn:microsoft.com/office/officeart/2016/7/layout/RepeatingBendingProcessNew"/>
    <dgm:cxn modelId="{766B3308-09BE-46C8-B30C-477D0D52C2B9}" type="presOf" srcId="{5D0AC87D-06D4-4081-AFA0-EFD5D1B3D4D0}" destId="{B81071F0-C449-40C6-A386-6F5088A193F9}" srcOrd="1" destOrd="0" presId="urn:microsoft.com/office/officeart/2016/7/layout/RepeatingBendingProcessNew"/>
    <dgm:cxn modelId="{0C7C3412-152F-403D-BA41-7AFD04E1D866}" type="presOf" srcId="{90AE5D7A-3E49-47CF-AAF7-709270D31E08}" destId="{3FECCAE4-98D6-4B96-8143-518F4033323E}" srcOrd="0" destOrd="0" presId="urn:microsoft.com/office/officeart/2016/7/layout/RepeatingBendingProcessNew"/>
    <dgm:cxn modelId="{43C32A17-5AF7-4B76-8DB5-9797F1F0E693}" srcId="{90AE5D7A-3E49-47CF-AAF7-709270D31E08}" destId="{BB7F29E6-3735-4DA8-99B1-0EB4E3D414A1}" srcOrd="6" destOrd="0" parTransId="{F36F0A82-275B-42EC-B21E-CE4EE33378FC}" sibTransId="{9FE33406-393F-46B3-98DA-1AEDD542B48C}"/>
    <dgm:cxn modelId="{543E411B-6E6E-4223-A7BC-E249BED97E46}" type="presOf" srcId="{268F0879-CE1B-4EDA-94D2-C734478E1EB9}" destId="{6531F99F-172A-4513-A9ED-234A6E3D8D59}" srcOrd="1" destOrd="0" presId="urn:microsoft.com/office/officeart/2016/7/layout/RepeatingBendingProcessNew"/>
    <dgm:cxn modelId="{6909A82A-F943-4817-A7DD-B74E146FB137}" type="presOf" srcId="{8857C8BF-B2D7-4FF2-8A5F-F7DADB7C3348}" destId="{8A13782C-BF22-4184-B8DE-BF064E9B29F6}" srcOrd="1" destOrd="0" presId="urn:microsoft.com/office/officeart/2016/7/layout/RepeatingBendingProcessNew"/>
    <dgm:cxn modelId="{9CCFDF2C-7FCB-45DC-927B-8EB685F0AB71}" type="presOf" srcId="{686852D5-6E11-4E37-8922-D6B3AC29D029}" destId="{F1480235-EC6B-435A-9F66-C01E5CD8B042}" srcOrd="0" destOrd="0" presId="urn:microsoft.com/office/officeart/2016/7/layout/RepeatingBendingProcessNew"/>
    <dgm:cxn modelId="{E2A68937-72DF-4F6C-9588-CB35D7E01C7F}" type="presOf" srcId="{7D9F369B-2588-4713-9C2C-6D178E09DD5C}" destId="{33174BA2-14A7-4188-A6A1-BECFA3098F82}" srcOrd="1" destOrd="0" presId="urn:microsoft.com/office/officeart/2016/7/layout/RepeatingBendingProcessNew"/>
    <dgm:cxn modelId="{D5555338-3BA4-442E-A528-37BC26082E78}" type="presOf" srcId="{00CD5D7A-4867-453B-988D-F4E039279D69}" destId="{5DBDA587-72D8-4A11-9EB9-A7AFFAD153B5}" srcOrd="0" destOrd="0" presId="urn:microsoft.com/office/officeart/2016/7/layout/RepeatingBendingProcessNew"/>
    <dgm:cxn modelId="{E31B8E42-1AFE-4682-BB9E-22D9A7B7190E}" type="presOf" srcId="{CF91D880-0BA8-4DB3-B310-9A89BC63FA8C}" destId="{D261C760-B3D0-4CB3-A7A5-DD1CF9A6A1DB}" srcOrd="1" destOrd="0" presId="urn:microsoft.com/office/officeart/2016/7/layout/RepeatingBendingProcessNew"/>
    <dgm:cxn modelId="{4012DE45-EC64-440B-8848-452278CAC386}" type="presOf" srcId="{CF91D880-0BA8-4DB3-B310-9A89BC63FA8C}" destId="{FE713B2D-EB77-4D16-A9C2-BD60F2A7B9DD}" srcOrd="0" destOrd="0" presId="urn:microsoft.com/office/officeart/2016/7/layout/RepeatingBendingProcessNew"/>
    <dgm:cxn modelId="{B1B70867-BCD3-4ACD-B786-1DFBD1D27C32}" type="presOf" srcId="{CC047136-81AC-4E91-AF3F-7EE3E379E513}" destId="{5A3695BA-30D7-49E5-943B-231B0105A96B}" srcOrd="0" destOrd="0" presId="urn:microsoft.com/office/officeart/2016/7/layout/RepeatingBendingProcessNew"/>
    <dgm:cxn modelId="{AE43DB48-700C-4F25-8796-E4A21506863C}" type="presOf" srcId="{8857C8BF-B2D7-4FF2-8A5F-F7DADB7C3348}" destId="{244AE078-BA0A-428F-8026-3F360979C6EE}" srcOrd="0" destOrd="0" presId="urn:microsoft.com/office/officeart/2016/7/layout/RepeatingBendingProcessNew"/>
    <dgm:cxn modelId="{F6C1FA52-C4F7-44E5-9B56-4D5B54E16354}" srcId="{90AE5D7A-3E49-47CF-AAF7-709270D31E08}" destId="{686852D5-6E11-4E37-8922-D6B3AC29D029}" srcOrd="2" destOrd="0" parTransId="{F4ECBCDC-4FBF-40C4-815A-0776BC2F256F}" sibTransId="{268F0879-CE1B-4EDA-94D2-C734478E1EB9}"/>
    <dgm:cxn modelId="{67736258-3039-48AA-8C6D-09C9E0863161}" type="presOf" srcId="{268F0879-CE1B-4EDA-94D2-C734478E1EB9}" destId="{158D9C3C-2FB6-4FF9-B227-FA72C6E73C54}" srcOrd="0" destOrd="0" presId="urn:microsoft.com/office/officeart/2016/7/layout/RepeatingBendingProcessNew"/>
    <dgm:cxn modelId="{CCE1A978-C4DF-4423-B692-381A65699C0F}" type="presOf" srcId="{5D0AC87D-06D4-4081-AFA0-EFD5D1B3D4D0}" destId="{77A75641-09AC-4B5B-8E6A-F33B1FC71BC7}" srcOrd="0" destOrd="0" presId="urn:microsoft.com/office/officeart/2016/7/layout/RepeatingBendingProcessNew"/>
    <dgm:cxn modelId="{D2CBEA87-9369-411D-8BBF-BFC933107282}" type="presOf" srcId="{EF639099-E0F4-4C41-94B5-64DA07C57EB8}" destId="{F8DFE473-3A92-434F-A899-D84A9E465250}" srcOrd="0" destOrd="0" presId="urn:microsoft.com/office/officeart/2016/7/layout/RepeatingBendingProcessNew"/>
    <dgm:cxn modelId="{A77AD79C-9120-4684-B48B-340E3147C3F2}" type="presOf" srcId="{5B7AA4FB-1692-4E38-8851-6EF401DAD8BE}" destId="{2D4E1BBD-1B0F-4922-8213-DC41BA60CF1A}" srcOrd="0" destOrd="0" presId="urn:microsoft.com/office/officeart/2016/7/layout/RepeatingBendingProcessNew"/>
    <dgm:cxn modelId="{389D0BA2-E546-42CF-B367-06AA38F2B0E5}" srcId="{90AE5D7A-3E49-47CF-AAF7-709270D31E08}" destId="{8A1AB91E-09AD-458A-BB55-2B0E23BBAAC5}" srcOrd="5" destOrd="0" parTransId="{81186EA3-3FBE-48B7-BECC-EAB99C6D5711}" sibTransId="{5D0AC87D-06D4-4081-AFA0-EFD5D1B3D4D0}"/>
    <dgm:cxn modelId="{EAE8DFAB-40B7-4BC8-A4DB-6ED9B47D3CC2}" type="presOf" srcId="{61BD8E3A-146A-427D-968B-CD2A9F4FE060}" destId="{FC703F56-AC6C-4E3C-AE8B-BB89F3969E96}" srcOrd="0" destOrd="0" presId="urn:microsoft.com/office/officeart/2016/7/layout/RepeatingBendingProcessNew"/>
    <dgm:cxn modelId="{20ADF2AC-356E-4E3C-9F3B-B39D9E0333DE}" srcId="{90AE5D7A-3E49-47CF-AAF7-709270D31E08}" destId="{61BD8E3A-146A-427D-968B-CD2A9F4FE060}" srcOrd="4" destOrd="0" parTransId="{7E5371A7-BA9C-44C6-9358-DC1551569A05}" sibTransId="{00CD5D7A-4867-453B-988D-F4E039279D69}"/>
    <dgm:cxn modelId="{AF364AC6-CEBE-4146-AE91-A344DF6A891C}" type="presOf" srcId="{BB7F29E6-3735-4DA8-99B1-0EB4E3D414A1}" destId="{CAE3843D-62C0-4091-89E7-BA837E36DA44}" srcOrd="0" destOrd="0" presId="urn:microsoft.com/office/officeart/2016/7/layout/RepeatingBendingProcessNew"/>
    <dgm:cxn modelId="{74889FCA-AB63-4A61-BD6C-D83BF7CBF68D}" srcId="{90AE5D7A-3E49-47CF-AAF7-709270D31E08}" destId="{5B7AA4FB-1692-4E38-8851-6EF401DAD8BE}" srcOrd="0" destOrd="0" parTransId="{C16BB607-F9E7-473B-BAD1-3B349DAEDBC8}" sibTransId="{CF91D880-0BA8-4DB3-B310-9A89BC63FA8C}"/>
    <dgm:cxn modelId="{4E1535D6-667C-471C-8110-4ED16469A4CA}" srcId="{90AE5D7A-3E49-47CF-AAF7-709270D31E08}" destId="{EF639099-E0F4-4C41-94B5-64DA07C57EB8}" srcOrd="3" destOrd="0" parTransId="{8CDE983E-1B5B-4F84-985E-0C17F6655627}" sibTransId="{7D9F369B-2588-4713-9C2C-6D178E09DD5C}"/>
    <dgm:cxn modelId="{0B26E8E1-7D1E-4CA3-9F61-D8E9BB3A4B85}" type="presOf" srcId="{00CD5D7A-4867-453B-988D-F4E039279D69}" destId="{DB35DF77-F794-4192-A33C-9C32156009AA}" srcOrd="1" destOrd="0" presId="urn:microsoft.com/office/officeart/2016/7/layout/RepeatingBendingProcessNew"/>
    <dgm:cxn modelId="{D51BCCEB-76E5-4790-922D-725638233480}" srcId="{90AE5D7A-3E49-47CF-AAF7-709270D31E08}" destId="{CC047136-81AC-4E91-AF3F-7EE3E379E513}" srcOrd="1" destOrd="0" parTransId="{8A6DDC50-FD4D-40AD-A080-8BCD774A6E08}" sibTransId="{8857C8BF-B2D7-4FF2-8A5F-F7DADB7C3348}"/>
    <dgm:cxn modelId="{AABF18F6-D4DC-422F-B72C-D2092D63A8EC}" type="presOf" srcId="{7D9F369B-2588-4713-9C2C-6D178E09DD5C}" destId="{EE757622-1BB9-4E18-95F7-7946D9CD3758}" srcOrd="0" destOrd="0" presId="urn:microsoft.com/office/officeart/2016/7/layout/RepeatingBendingProcessNew"/>
    <dgm:cxn modelId="{AC77A170-9664-457A-9A40-F145DF1DD502}" type="presParOf" srcId="{3FECCAE4-98D6-4B96-8143-518F4033323E}" destId="{2D4E1BBD-1B0F-4922-8213-DC41BA60CF1A}" srcOrd="0" destOrd="0" presId="urn:microsoft.com/office/officeart/2016/7/layout/RepeatingBendingProcessNew"/>
    <dgm:cxn modelId="{C3EC6FC8-5F85-4404-AB82-228BD1B9FA82}" type="presParOf" srcId="{3FECCAE4-98D6-4B96-8143-518F4033323E}" destId="{FE713B2D-EB77-4D16-A9C2-BD60F2A7B9DD}" srcOrd="1" destOrd="0" presId="urn:microsoft.com/office/officeart/2016/7/layout/RepeatingBendingProcessNew"/>
    <dgm:cxn modelId="{66EFED28-4510-4BE7-AA4D-C5D0AAD5C2DB}" type="presParOf" srcId="{FE713B2D-EB77-4D16-A9C2-BD60F2A7B9DD}" destId="{D261C760-B3D0-4CB3-A7A5-DD1CF9A6A1DB}" srcOrd="0" destOrd="0" presId="urn:microsoft.com/office/officeart/2016/7/layout/RepeatingBendingProcessNew"/>
    <dgm:cxn modelId="{E4790A9E-DFAC-446F-B3D0-FD04C54B5D0C}" type="presParOf" srcId="{3FECCAE4-98D6-4B96-8143-518F4033323E}" destId="{5A3695BA-30D7-49E5-943B-231B0105A96B}" srcOrd="2" destOrd="0" presId="urn:microsoft.com/office/officeart/2016/7/layout/RepeatingBendingProcessNew"/>
    <dgm:cxn modelId="{D160A677-1EAD-40D6-B1BA-41911A92A034}" type="presParOf" srcId="{3FECCAE4-98D6-4B96-8143-518F4033323E}" destId="{244AE078-BA0A-428F-8026-3F360979C6EE}" srcOrd="3" destOrd="0" presId="urn:microsoft.com/office/officeart/2016/7/layout/RepeatingBendingProcessNew"/>
    <dgm:cxn modelId="{EF3C2FAD-ECCE-4ED6-92A7-CBC915EA9955}" type="presParOf" srcId="{244AE078-BA0A-428F-8026-3F360979C6EE}" destId="{8A13782C-BF22-4184-B8DE-BF064E9B29F6}" srcOrd="0" destOrd="0" presId="urn:microsoft.com/office/officeart/2016/7/layout/RepeatingBendingProcessNew"/>
    <dgm:cxn modelId="{36D551A4-A947-498F-BF41-F4D53CCA5B5E}" type="presParOf" srcId="{3FECCAE4-98D6-4B96-8143-518F4033323E}" destId="{F1480235-EC6B-435A-9F66-C01E5CD8B042}" srcOrd="4" destOrd="0" presId="urn:microsoft.com/office/officeart/2016/7/layout/RepeatingBendingProcessNew"/>
    <dgm:cxn modelId="{86F6BA0F-A9AE-44CF-92DF-0D4B7BA8B1A4}" type="presParOf" srcId="{3FECCAE4-98D6-4B96-8143-518F4033323E}" destId="{158D9C3C-2FB6-4FF9-B227-FA72C6E73C54}" srcOrd="5" destOrd="0" presId="urn:microsoft.com/office/officeart/2016/7/layout/RepeatingBendingProcessNew"/>
    <dgm:cxn modelId="{F31E74EF-3F5A-462B-9F9D-63AB7946F571}" type="presParOf" srcId="{158D9C3C-2FB6-4FF9-B227-FA72C6E73C54}" destId="{6531F99F-172A-4513-A9ED-234A6E3D8D59}" srcOrd="0" destOrd="0" presId="urn:microsoft.com/office/officeart/2016/7/layout/RepeatingBendingProcessNew"/>
    <dgm:cxn modelId="{AD5706B4-2710-4BD4-9972-33AB59AC6A56}" type="presParOf" srcId="{3FECCAE4-98D6-4B96-8143-518F4033323E}" destId="{F8DFE473-3A92-434F-A899-D84A9E465250}" srcOrd="6" destOrd="0" presId="urn:microsoft.com/office/officeart/2016/7/layout/RepeatingBendingProcessNew"/>
    <dgm:cxn modelId="{8CD597A5-947A-4ED7-9BC1-DF84202ECF4F}" type="presParOf" srcId="{3FECCAE4-98D6-4B96-8143-518F4033323E}" destId="{EE757622-1BB9-4E18-95F7-7946D9CD3758}" srcOrd="7" destOrd="0" presId="urn:microsoft.com/office/officeart/2016/7/layout/RepeatingBendingProcessNew"/>
    <dgm:cxn modelId="{DF6CA920-CC8C-4D9C-BF8E-58614371C86C}" type="presParOf" srcId="{EE757622-1BB9-4E18-95F7-7946D9CD3758}" destId="{33174BA2-14A7-4188-A6A1-BECFA3098F82}" srcOrd="0" destOrd="0" presId="urn:microsoft.com/office/officeart/2016/7/layout/RepeatingBendingProcessNew"/>
    <dgm:cxn modelId="{9302F956-F402-4A89-A1D0-F2C7200E677A}" type="presParOf" srcId="{3FECCAE4-98D6-4B96-8143-518F4033323E}" destId="{FC703F56-AC6C-4E3C-AE8B-BB89F3969E96}" srcOrd="8" destOrd="0" presId="urn:microsoft.com/office/officeart/2016/7/layout/RepeatingBendingProcessNew"/>
    <dgm:cxn modelId="{91697561-A863-4B8F-AB31-A3D4FEDFA481}" type="presParOf" srcId="{3FECCAE4-98D6-4B96-8143-518F4033323E}" destId="{5DBDA587-72D8-4A11-9EB9-A7AFFAD153B5}" srcOrd="9" destOrd="0" presId="urn:microsoft.com/office/officeart/2016/7/layout/RepeatingBendingProcessNew"/>
    <dgm:cxn modelId="{5DA4FB68-8656-4761-BA23-4D878AAC2C47}" type="presParOf" srcId="{5DBDA587-72D8-4A11-9EB9-A7AFFAD153B5}" destId="{DB35DF77-F794-4192-A33C-9C32156009AA}" srcOrd="0" destOrd="0" presId="urn:microsoft.com/office/officeart/2016/7/layout/RepeatingBendingProcessNew"/>
    <dgm:cxn modelId="{09B00EFA-F4FA-49C5-9F83-9E3493A1420D}" type="presParOf" srcId="{3FECCAE4-98D6-4B96-8143-518F4033323E}" destId="{47BAB1CC-9170-4D17-AFB4-7F712D43DE83}" srcOrd="10" destOrd="0" presId="urn:microsoft.com/office/officeart/2016/7/layout/RepeatingBendingProcessNew"/>
    <dgm:cxn modelId="{183CE7EC-160E-4EA5-B69D-0ECB3065D64F}" type="presParOf" srcId="{3FECCAE4-98D6-4B96-8143-518F4033323E}" destId="{77A75641-09AC-4B5B-8E6A-F33B1FC71BC7}" srcOrd="11" destOrd="0" presId="urn:microsoft.com/office/officeart/2016/7/layout/RepeatingBendingProcessNew"/>
    <dgm:cxn modelId="{EFB2B1D9-7F4F-4460-8911-5F093119F431}" type="presParOf" srcId="{77A75641-09AC-4B5B-8E6A-F33B1FC71BC7}" destId="{B81071F0-C449-40C6-A386-6F5088A193F9}" srcOrd="0" destOrd="0" presId="urn:microsoft.com/office/officeart/2016/7/layout/RepeatingBendingProcessNew"/>
    <dgm:cxn modelId="{7397F635-8737-4909-9365-BF27A67056E1}" type="presParOf" srcId="{3FECCAE4-98D6-4B96-8143-518F4033323E}" destId="{CAE3843D-62C0-4091-89E7-BA837E36DA44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65DB549-3CAF-41D0-9167-FCE28A7BF4CA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7DE0AF6-FA3E-40BA-89EF-A9BA0EC26722}">
      <dgm:prSet/>
      <dgm:spPr/>
      <dgm:t>
        <a:bodyPr/>
        <a:lstStyle/>
        <a:p>
          <a:r>
            <a:rPr lang="en-GB"/>
            <a:t>Regularly Audit Tags : Perform regular audits of your tagging strategy to ensure that all resources are tagged correctly and that no resources are untagged.</a:t>
          </a:r>
          <a:endParaRPr lang="en-US"/>
        </a:p>
      </dgm:t>
    </dgm:pt>
    <dgm:pt modelId="{5D7AF995-38B2-4369-9641-8D7400F0ABBD}" type="parTrans" cxnId="{29412074-C7E2-4175-869E-D1AEA3FCDA92}">
      <dgm:prSet/>
      <dgm:spPr/>
      <dgm:t>
        <a:bodyPr/>
        <a:lstStyle/>
        <a:p>
          <a:endParaRPr lang="en-US"/>
        </a:p>
      </dgm:t>
    </dgm:pt>
    <dgm:pt modelId="{483FA812-B984-4B15-A332-54F11017EE6D}" type="sibTrans" cxnId="{29412074-C7E2-4175-869E-D1AEA3FCDA92}">
      <dgm:prSet/>
      <dgm:spPr/>
      <dgm:t>
        <a:bodyPr/>
        <a:lstStyle/>
        <a:p>
          <a:endParaRPr lang="en-US"/>
        </a:p>
      </dgm:t>
    </dgm:pt>
    <dgm:pt modelId="{A83B3763-E615-4D08-9345-9014D487F8DD}">
      <dgm:prSet/>
      <dgm:spPr/>
      <dgm:t>
        <a:bodyPr/>
        <a:lstStyle/>
        <a:p>
          <a:r>
            <a:rPr lang="en-GB"/>
            <a:t>Creating and Managing Budgets : AWS is crucial for controlling cloud spending, forecasting future expenses, and ensuring that your costs align with your financial goals.</a:t>
          </a:r>
          <a:endParaRPr lang="en-US"/>
        </a:p>
      </dgm:t>
    </dgm:pt>
    <dgm:pt modelId="{41D5F483-98B3-47AF-81F8-09226AD2E77E}" type="parTrans" cxnId="{102C35CB-3665-4CDB-87D5-589ED9227A31}">
      <dgm:prSet/>
      <dgm:spPr/>
      <dgm:t>
        <a:bodyPr/>
        <a:lstStyle/>
        <a:p>
          <a:endParaRPr lang="en-US"/>
        </a:p>
      </dgm:t>
    </dgm:pt>
    <dgm:pt modelId="{853A76A6-844B-4115-BE50-F0C61AFEDAED}" type="sibTrans" cxnId="{102C35CB-3665-4CDB-87D5-589ED9227A31}">
      <dgm:prSet/>
      <dgm:spPr/>
      <dgm:t>
        <a:bodyPr/>
        <a:lstStyle/>
        <a:p>
          <a:endParaRPr lang="en-US"/>
        </a:p>
      </dgm:t>
    </dgm:pt>
    <dgm:pt modelId="{63EE0018-0143-43CD-9E40-61A9B54D42C7}">
      <dgm:prSet/>
      <dgm:spPr/>
      <dgm:t>
        <a:bodyPr/>
        <a:lstStyle/>
        <a:p>
          <a:r>
            <a:rPr lang="en-GB"/>
            <a:t>Types of AWS Budgets : </a:t>
          </a:r>
          <a:endParaRPr lang="en-US"/>
        </a:p>
      </dgm:t>
    </dgm:pt>
    <dgm:pt modelId="{0DB9916B-8E44-402C-89B1-4C423173752B}" type="parTrans" cxnId="{7F3D4586-458E-4D0E-9395-FD41506DAEEA}">
      <dgm:prSet/>
      <dgm:spPr/>
      <dgm:t>
        <a:bodyPr/>
        <a:lstStyle/>
        <a:p>
          <a:endParaRPr lang="en-US"/>
        </a:p>
      </dgm:t>
    </dgm:pt>
    <dgm:pt modelId="{6A930FCF-3FC6-4D89-9FB4-5920722C8A42}" type="sibTrans" cxnId="{7F3D4586-458E-4D0E-9395-FD41506DAEEA}">
      <dgm:prSet/>
      <dgm:spPr/>
      <dgm:t>
        <a:bodyPr/>
        <a:lstStyle/>
        <a:p>
          <a:endParaRPr lang="en-US"/>
        </a:p>
      </dgm:t>
    </dgm:pt>
    <dgm:pt modelId="{6BEF6BA1-ECCD-4D59-803A-BCFA3BB14DCB}">
      <dgm:prSet/>
      <dgm:spPr/>
      <dgm:t>
        <a:bodyPr/>
        <a:lstStyle/>
        <a:p>
          <a:r>
            <a:rPr lang="en-GB"/>
            <a:t>Cost Budgets : Set a budget limit based on your total spending. You can track your actual and forecasted costs against this limit.</a:t>
          </a:r>
          <a:endParaRPr lang="en-US"/>
        </a:p>
      </dgm:t>
    </dgm:pt>
    <dgm:pt modelId="{1F278E49-E5B3-4A6B-9E32-70F9B8E63CAD}" type="parTrans" cxnId="{7BFC64C3-1734-443C-B8EB-720E52B8C12F}">
      <dgm:prSet/>
      <dgm:spPr/>
      <dgm:t>
        <a:bodyPr/>
        <a:lstStyle/>
        <a:p>
          <a:endParaRPr lang="en-US"/>
        </a:p>
      </dgm:t>
    </dgm:pt>
    <dgm:pt modelId="{C61504B2-DBC7-4C59-91F9-04DAE954DA95}" type="sibTrans" cxnId="{7BFC64C3-1734-443C-B8EB-720E52B8C12F}">
      <dgm:prSet/>
      <dgm:spPr/>
      <dgm:t>
        <a:bodyPr/>
        <a:lstStyle/>
        <a:p>
          <a:endParaRPr lang="en-US"/>
        </a:p>
      </dgm:t>
    </dgm:pt>
    <dgm:pt modelId="{D8FBB1DF-B1DF-4627-A4C7-CB664B7E658B}">
      <dgm:prSet/>
      <dgm:spPr/>
      <dgm:t>
        <a:bodyPr/>
        <a:lstStyle/>
        <a:p>
          <a:r>
            <a:rPr lang="en-GB"/>
            <a:t>Usage Budgets : Set limits on the usage of specific AWS services. For example, you can create a budget for the number of EC2 instance hours or the amount of S3 storage used.</a:t>
          </a:r>
          <a:endParaRPr lang="en-US"/>
        </a:p>
      </dgm:t>
    </dgm:pt>
    <dgm:pt modelId="{D5FFA261-F1BD-4D59-AB2F-0989DD24E583}" type="parTrans" cxnId="{238C5233-A639-4D64-8BB5-FAEEF81D039C}">
      <dgm:prSet/>
      <dgm:spPr/>
      <dgm:t>
        <a:bodyPr/>
        <a:lstStyle/>
        <a:p>
          <a:endParaRPr lang="en-US"/>
        </a:p>
      </dgm:t>
    </dgm:pt>
    <dgm:pt modelId="{A8B44343-D8C5-4B17-9F58-D60770440F60}" type="sibTrans" cxnId="{238C5233-A639-4D64-8BB5-FAEEF81D039C}">
      <dgm:prSet/>
      <dgm:spPr/>
      <dgm:t>
        <a:bodyPr/>
        <a:lstStyle/>
        <a:p>
          <a:endParaRPr lang="en-US"/>
        </a:p>
      </dgm:t>
    </dgm:pt>
    <dgm:pt modelId="{6529820E-1541-4603-BD2B-CD07E9DF0D94}" type="pres">
      <dgm:prSet presAssocID="{C65DB549-3CAF-41D0-9167-FCE28A7BF4CA}" presName="Name0" presStyleCnt="0">
        <dgm:presLayoutVars>
          <dgm:dir/>
          <dgm:animLvl val="lvl"/>
          <dgm:resizeHandles val="exact"/>
        </dgm:presLayoutVars>
      </dgm:prSet>
      <dgm:spPr/>
    </dgm:pt>
    <dgm:pt modelId="{A8B4BC2E-A501-4823-9E3C-FCF533F5AD83}" type="pres">
      <dgm:prSet presAssocID="{D8FBB1DF-B1DF-4627-A4C7-CB664B7E658B}" presName="boxAndChildren" presStyleCnt="0"/>
      <dgm:spPr/>
    </dgm:pt>
    <dgm:pt modelId="{AA5F2743-19A6-4FC7-AA29-A6ECCB3BC99B}" type="pres">
      <dgm:prSet presAssocID="{D8FBB1DF-B1DF-4627-A4C7-CB664B7E658B}" presName="parentTextBox" presStyleLbl="node1" presStyleIdx="0" presStyleCnt="5"/>
      <dgm:spPr/>
    </dgm:pt>
    <dgm:pt modelId="{2390703A-C959-4CAF-A1F7-6111C5ABB493}" type="pres">
      <dgm:prSet presAssocID="{C61504B2-DBC7-4C59-91F9-04DAE954DA95}" presName="sp" presStyleCnt="0"/>
      <dgm:spPr/>
    </dgm:pt>
    <dgm:pt modelId="{4AEEAA2D-312E-4AAE-BF92-9F7F671C9188}" type="pres">
      <dgm:prSet presAssocID="{6BEF6BA1-ECCD-4D59-803A-BCFA3BB14DCB}" presName="arrowAndChildren" presStyleCnt="0"/>
      <dgm:spPr/>
    </dgm:pt>
    <dgm:pt modelId="{1D229D33-1EF8-4A77-971B-51F716C93B60}" type="pres">
      <dgm:prSet presAssocID="{6BEF6BA1-ECCD-4D59-803A-BCFA3BB14DCB}" presName="parentTextArrow" presStyleLbl="node1" presStyleIdx="1" presStyleCnt="5"/>
      <dgm:spPr/>
    </dgm:pt>
    <dgm:pt modelId="{D2FEC8D7-432B-4879-8F9E-EDF0618FC80B}" type="pres">
      <dgm:prSet presAssocID="{6A930FCF-3FC6-4D89-9FB4-5920722C8A42}" presName="sp" presStyleCnt="0"/>
      <dgm:spPr/>
    </dgm:pt>
    <dgm:pt modelId="{843209B3-78C3-4746-9EDC-CFA0C1A9DC39}" type="pres">
      <dgm:prSet presAssocID="{63EE0018-0143-43CD-9E40-61A9B54D42C7}" presName="arrowAndChildren" presStyleCnt="0"/>
      <dgm:spPr/>
    </dgm:pt>
    <dgm:pt modelId="{069E0154-8DB2-492A-9690-B6D02DCF5BFB}" type="pres">
      <dgm:prSet presAssocID="{63EE0018-0143-43CD-9E40-61A9B54D42C7}" presName="parentTextArrow" presStyleLbl="node1" presStyleIdx="2" presStyleCnt="5"/>
      <dgm:spPr/>
    </dgm:pt>
    <dgm:pt modelId="{54324167-BC84-416B-B627-637D2A200E6E}" type="pres">
      <dgm:prSet presAssocID="{853A76A6-844B-4115-BE50-F0C61AFEDAED}" presName="sp" presStyleCnt="0"/>
      <dgm:spPr/>
    </dgm:pt>
    <dgm:pt modelId="{CFDAD262-7044-4DB3-B18F-E7A4AE23C103}" type="pres">
      <dgm:prSet presAssocID="{A83B3763-E615-4D08-9345-9014D487F8DD}" presName="arrowAndChildren" presStyleCnt="0"/>
      <dgm:spPr/>
    </dgm:pt>
    <dgm:pt modelId="{57F00E58-F954-4F8A-BD62-659FD6DA96F5}" type="pres">
      <dgm:prSet presAssocID="{A83B3763-E615-4D08-9345-9014D487F8DD}" presName="parentTextArrow" presStyleLbl="node1" presStyleIdx="3" presStyleCnt="5"/>
      <dgm:spPr/>
    </dgm:pt>
    <dgm:pt modelId="{E22DCC91-5116-4229-B3FF-925E26050338}" type="pres">
      <dgm:prSet presAssocID="{483FA812-B984-4B15-A332-54F11017EE6D}" presName="sp" presStyleCnt="0"/>
      <dgm:spPr/>
    </dgm:pt>
    <dgm:pt modelId="{5F39889F-2731-4FD2-83F6-625E447E270B}" type="pres">
      <dgm:prSet presAssocID="{67DE0AF6-FA3E-40BA-89EF-A9BA0EC26722}" presName="arrowAndChildren" presStyleCnt="0"/>
      <dgm:spPr/>
    </dgm:pt>
    <dgm:pt modelId="{91F5B3EA-1019-4397-B8AA-4CE77B96DC16}" type="pres">
      <dgm:prSet presAssocID="{67DE0AF6-FA3E-40BA-89EF-A9BA0EC26722}" presName="parentTextArrow" presStyleLbl="node1" presStyleIdx="4" presStyleCnt="5"/>
      <dgm:spPr/>
    </dgm:pt>
  </dgm:ptLst>
  <dgm:cxnLst>
    <dgm:cxn modelId="{9DFF1114-7942-4B89-A1A6-276B866DD4DE}" type="presOf" srcId="{A83B3763-E615-4D08-9345-9014D487F8DD}" destId="{57F00E58-F954-4F8A-BD62-659FD6DA96F5}" srcOrd="0" destOrd="0" presId="urn:microsoft.com/office/officeart/2005/8/layout/process4"/>
    <dgm:cxn modelId="{238C5233-A639-4D64-8BB5-FAEEF81D039C}" srcId="{C65DB549-3CAF-41D0-9167-FCE28A7BF4CA}" destId="{D8FBB1DF-B1DF-4627-A4C7-CB664B7E658B}" srcOrd="4" destOrd="0" parTransId="{D5FFA261-F1BD-4D59-AB2F-0989DD24E583}" sibTransId="{A8B44343-D8C5-4B17-9F58-D60770440F60}"/>
    <dgm:cxn modelId="{AFBC9B3D-BE5A-46C9-B0C0-433002C65C64}" type="presOf" srcId="{67DE0AF6-FA3E-40BA-89EF-A9BA0EC26722}" destId="{91F5B3EA-1019-4397-B8AA-4CE77B96DC16}" srcOrd="0" destOrd="0" presId="urn:microsoft.com/office/officeart/2005/8/layout/process4"/>
    <dgm:cxn modelId="{29412074-C7E2-4175-869E-D1AEA3FCDA92}" srcId="{C65DB549-3CAF-41D0-9167-FCE28A7BF4CA}" destId="{67DE0AF6-FA3E-40BA-89EF-A9BA0EC26722}" srcOrd="0" destOrd="0" parTransId="{5D7AF995-38B2-4369-9641-8D7400F0ABBD}" sibTransId="{483FA812-B984-4B15-A332-54F11017EE6D}"/>
    <dgm:cxn modelId="{F195ED57-06C2-4A16-B83C-F8EF79667334}" type="presOf" srcId="{63EE0018-0143-43CD-9E40-61A9B54D42C7}" destId="{069E0154-8DB2-492A-9690-B6D02DCF5BFB}" srcOrd="0" destOrd="0" presId="urn:microsoft.com/office/officeart/2005/8/layout/process4"/>
    <dgm:cxn modelId="{7F3D4586-458E-4D0E-9395-FD41506DAEEA}" srcId="{C65DB549-3CAF-41D0-9167-FCE28A7BF4CA}" destId="{63EE0018-0143-43CD-9E40-61A9B54D42C7}" srcOrd="2" destOrd="0" parTransId="{0DB9916B-8E44-402C-89B1-4C423173752B}" sibTransId="{6A930FCF-3FC6-4D89-9FB4-5920722C8A42}"/>
    <dgm:cxn modelId="{862C79AE-B546-4244-B9A0-417842B54196}" type="presOf" srcId="{6BEF6BA1-ECCD-4D59-803A-BCFA3BB14DCB}" destId="{1D229D33-1EF8-4A77-971B-51F716C93B60}" srcOrd="0" destOrd="0" presId="urn:microsoft.com/office/officeart/2005/8/layout/process4"/>
    <dgm:cxn modelId="{915661BC-9A48-4D8E-ADC0-143CBA6F9B84}" type="presOf" srcId="{C65DB549-3CAF-41D0-9167-FCE28A7BF4CA}" destId="{6529820E-1541-4603-BD2B-CD07E9DF0D94}" srcOrd="0" destOrd="0" presId="urn:microsoft.com/office/officeart/2005/8/layout/process4"/>
    <dgm:cxn modelId="{7BFC64C3-1734-443C-B8EB-720E52B8C12F}" srcId="{C65DB549-3CAF-41D0-9167-FCE28A7BF4CA}" destId="{6BEF6BA1-ECCD-4D59-803A-BCFA3BB14DCB}" srcOrd="3" destOrd="0" parTransId="{1F278E49-E5B3-4A6B-9E32-70F9B8E63CAD}" sibTransId="{C61504B2-DBC7-4C59-91F9-04DAE954DA95}"/>
    <dgm:cxn modelId="{102C35CB-3665-4CDB-87D5-589ED9227A31}" srcId="{C65DB549-3CAF-41D0-9167-FCE28A7BF4CA}" destId="{A83B3763-E615-4D08-9345-9014D487F8DD}" srcOrd="1" destOrd="0" parTransId="{41D5F483-98B3-47AF-81F8-09226AD2E77E}" sibTransId="{853A76A6-844B-4115-BE50-F0C61AFEDAED}"/>
    <dgm:cxn modelId="{571DE4DB-FD95-477A-AC69-58FC2F6D1083}" type="presOf" srcId="{D8FBB1DF-B1DF-4627-A4C7-CB664B7E658B}" destId="{AA5F2743-19A6-4FC7-AA29-A6ECCB3BC99B}" srcOrd="0" destOrd="0" presId="urn:microsoft.com/office/officeart/2005/8/layout/process4"/>
    <dgm:cxn modelId="{F2184EBB-99F2-41A2-A13F-A72F6AEE39B1}" type="presParOf" srcId="{6529820E-1541-4603-BD2B-CD07E9DF0D94}" destId="{A8B4BC2E-A501-4823-9E3C-FCF533F5AD83}" srcOrd="0" destOrd="0" presId="urn:microsoft.com/office/officeart/2005/8/layout/process4"/>
    <dgm:cxn modelId="{F03ADEBA-A2DA-4F5B-A4EE-134BE0415420}" type="presParOf" srcId="{A8B4BC2E-A501-4823-9E3C-FCF533F5AD83}" destId="{AA5F2743-19A6-4FC7-AA29-A6ECCB3BC99B}" srcOrd="0" destOrd="0" presId="urn:microsoft.com/office/officeart/2005/8/layout/process4"/>
    <dgm:cxn modelId="{DF3E866B-4659-45CB-9558-C2F22F049AE8}" type="presParOf" srcId="{6529820E-1541-4603-BD2B-CD07E9DF0D94}" destId="{2390703A-C959-4CAF-A1F7-6111C5ABB493}" srcOrd="1" destOrd="0" presId="urn:microsoft.com/office/officeart/2005/8/layout/process4"/>
    <dgm:cxn modelId="{B68E6038-DB28-424A-8DEE-39D8F8F3353F}" type="presParOf" srcId="{6529820E-1541-4603-BD2B-CD07E9DF0D94}" destId="{4AEEAA2D-312E-4AAE-BF92-9F7F671C9188}" srcOrd="2" destOrd="0" presId="urn:microsoft.com/office/officeart/2005/8/layout/process4"/>
    <dgm:cxn modelId="{B12D6509-57B0-4D1E-B060-4290840ECA41}" type="presParOf" srcId="{4AEEAA2D-312E-4AAE-BF92-9F7F671C9188}" destId="{1D229D33-1EF8-4A77-971B-51F716C93B60}" srcOrd="0" destOrd="0" presId="urn:microsoft.com/office/officeart/2005/8/layout/process4"/>
    <dgm:cxn modelId="{947BC5D6-E4E4-4B76-82F4-F5494AE207F1}" type="presParOf" srcId="{6529820E-1541-4603-BD2B-CD07E9DF0D94}" destId="{D2FEC8D7-432B-4879-8F9E-EDF0618FC80B}" srcOrd="3" destOrd="0" presId="urn:microsoft.com/office/officeart/2005/8/layout/process4"/>
    <dgm:cxn modelId="{7A7AA215-F0D8-4DA0-B6C3-62D5D417FA73}" type="presParOf" srcId="{6529820E-1541-4603-BD2B-CD07E9DF0D94}" destId="{843209B3-78C3-4746-9EDC-CFA0C1A9DC39}" srcOrd="4" destOrd="0" presId="urn:microsoft.com/office/officeart/2005/8/layout/process4"/>
    <dgm:cxn modelId="{824755DC-202A-4BA3-9B40-0687177FBB90}" type="presParOf" srcId="{843209B3-78C3-4746-9EDC-CFA0C1A9DC39}" destId="{069E0154-8DB2-492A-9690-B6D02DCF5BFB}" srcOrd="0" destOrd="0" presId="urn:microsoft.com/office/officeart/2005/8/layout/process4"/>
    <dgm:cxn modelId="{6DC9D5F4-B433-4B3F-9E09-9EF2D62B61D5}" type="presParOf" srcId="{6529820E-1541-4603-BD2B-CD07E9DF0D94}" destId="{54324167-BC84-416B-B627-637D2A200E6E}" srcOrd="5" destOrd="0" presId="urn:microsoft.com/office/officeart/2005/8/layout/process4"/>
    <dgm:cxn modelId="{7F2C370D-1D96-4283-942B-47F99222DA49}" type="presParOf" srcId="{6529820E-1541-4603-BD2B-CD07E9DF0D94}" destId="{CFDAD262-7044-4DB3-B18F-E7A4AE23C103}" srcOrd="6" destOrd="0" presId="urn:microsoft.com/office/officeart/2005/8/layout/process4"/>
    <dgm:cxn modelId="{6D474977-D51E-4086-8662-76DA05761460}" type="presParOf" srcId="{CFDAD262-7044-4DB3-B18F-E7A4AE23C103}" destId="{57F00E58-F954-4F8A-BD62-659FD6DA96F5}" srcOrd="0" destOrd="0" presId="urn:microsoft.com/office/officeart/2005/8/layout/process4"/>
    <dgm:cxn modelId="{60734056-26CE-45B0-8DF5-DE37ACDF97C6}" type="presParOf" srcId="{6529820E-1541-4603-BD2B-CD07E9DF0D94}" destId="{E22DCC91-5116-4229-B3FF-925E26050338}" srcOrd="7" destOrd="0" presId="urn:microsoft.com/office/officeart/2005/8/layout/process4"/>
    <dgm:cxn modelId="{8213EFC8-E98A-42C3-8D2A-67873B16CABC}" type="presParOf" srcId="{6529820E-1541-4603-BD2B-CD07E9DF0D94}" destId="{5F39889F-2731-4FD2-83F6-625E447E270B}" srcOrd="8" destOrd="0" presId="urn:microsoft.com/office/officeart/2005/8/layout/process4"/>
    <dgm:cxn modelId="{D714EA05-73DB-480B-8366-A5337CEB86B1}" type="presParOf" srcId="{5F39889F-2731-4FD2-83F6-625E447E270B}" destId="{91F5B3EA-1019-4397-B8AA-4CE77B96DC1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412EDBF-D61E-42D9-AE63-4FAF6F33A77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609B2CC-91FD-4277-A75C-B0A244C389C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Reservation Budgets:</a:t>
          </a:r>
          <a:endParaRPr lang="en-US"/>
        </a:p>
      </dgm:t>
    </dgm:pt>
    <dgm:pt modelId="{9A8EC188-7B6F-49A1-BB91-4CB281187AA0}" type="parTrans" cxnId="{7AA97BE8-80B0-4F35-ABFA-37E6E0D7BBEB}">
      <dgm:prSet/>
      <dgm:spPr/>
      <dgm:t>
        <a:bodyPr/>
        <a:lstStyle/>
        <a:p>
          <a:endParaRPr lang="en-US"/>
        </a:p>
      </dgm:t>
    </dgm:pt>
    <dgm:pt modelId="{01A0630D-07E3-40FB-B174-6FD42F44CC7D}" type="sibTrans" cxnId="{7AA97BE8-80B0-4F35-ABFA-37E6E0D7BBE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5ABEA6C-A258-411C-8648-0D4A8F10861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Track your Reserved Instance (RI) utilization and coverage to ensure that you are getting the most value out of your RI purchases.</a:t>
          </a:r>
          <a:endParaRPr lang="en-US"/>
        </a:p>
      </dgm:t>
    </dgm:pt>
    <dgm:pt modelId="{1017F4A3-E09B-4D62-AF74-9CE70799FEAF}" type="parTrans" cxnId="{1A60CB9F-3731-4EFC-97E3-53408411DCAC}">
      <dgm:prSet/>
      <dgm:spPr/>
      <dgm:t>
        <a:bodyPr/>
        <a:lstStyle/>
        <a:p>
          <a:endParaRPr lang="en-US"/>
        </a:p>
      </dgm:t>
    </dgm:pt>
    <dgm:pt modelId="{C7F5674F-27BF-4556-9CFA-1D35FFF6015D}" type="sibTrans" cxnId="{1A60CB9F-3731-4EFC-97E3-53408411DCA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76E19BB-88B6-4747-B4A4-CF867DDEA1F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Steps to Create a Budget:</a:t>
          </a:r>
          <a:endParaRPr lang="en-US"/>
        </a:p>
      </dgm:t>
    </dgm:pt>
    <dgm:pt modelId="{FD34503C-BC82-452A-890B-5E8CF2B64707}" type="parTrans" cxnId="{A2273B84-CB30-4ECA-B1D0-AAF49A46FCBC}">
      <dgm:prSet/>
      <dgm:spPr/>
      <dgm:t>
        <a:bodyPr/>
        <a:lstStyle/>
        <a:p>
          <a:endParaRPr lang="en-US"/>
        </a:p>
      </dgm:t>
    </dgm:pt>
    <dgm:pt modelId="{E3E600A2-3477-49D5-BACA-DBAEE8737768}" type="sibTrans" cxnId="{A2273B84-CB30-4ECA-B1D0-AAF49A46FCB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A12D3F9-503A-4444-82F6-7939AAE1D9F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Navigate to the AWS Management Console and select the "Budgets" option under the "Billing and Cost Management" section.</a:t>
          </a:r>
          <a:endParaRPr lang="en-US"/>
        </a:p>
      </dgm:t>
    </dgm:pt>
    <dgm:pt modelId="{36033400-E6FF-4A1A-B4A0-1714F908179A}" type="parTrans" cxnId="{7A6EEDEB-BF7F-427D-9688-2EA7B2A8F00E}">
      <dgm:prSet/>
      <dgm:spPr/>
      <dgm:t>
        <a:bodyPr/>
        <a:lstStyle/>
        <a:p>
          <a:endParaRPr lang="en-US"/>
        </a:p>
      </dgm:t>
    </dgm:pt>
    <dgm:pt modelId="{8E22EAF1-5EBC-45BA-85B0-D4CB2C0B9FCA}" type="sibTrans" cxnId="{7A6EEDEB-BF7F-427D-9688-2EA7B2A8F00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705456B-9681-4A17-B264-53B024B3EF1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Select whether you want to create a Cost Budget, Usage Budget, or Reservation Budget.</a:t>
          </a:r>
          <a:endParaRPr lang="en-US"/>
        </a:p>
      </dgm:t>
    </dgm:pt>
    <dgm:pt modelId="{6C23D0A4-D684-4803-8655-499C46D4907E}" type="parTrans" cxnId="{424046F0-F9BC-4E64-B2EE-EF6C14E6D15E}">
      <dgm:prSet/>
      <dgm:spPr/>
      <dgm:t>
        <a:bodyPr/>
        <a:lstStyle/>
        <a:p>
          <a:endParaRPr lang="en-US"/>
        </a:p>
      </dgm:t>
    </dgm:pt>
    <dgm:pt modelId="{BE1BC51D-5E3E-4837-820C-725583983E93}" type="sibTrans" cxnId="{424046F0-F9BC-4E64-B2EE-EF6C14E6D15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9BD804D-6016-419D-BB2B-D154A89FD7A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Define the scope of your budget, including the time period (monthly, quarterly, annually), and specify the amount or usage limit.</a:t>
          </a:r>
          <a:endParaRPr lang="en-US"/>
        </a:p>
      </dgm:t>
    </dgm:pt>
    <dgm:pt modelId="{67CC8FFA-4A7D-40D3-8ED9-8C9F8F234BB1}" type="parTrans" cxnId="{247D2E3F-256C-418B-98A1-7E08DB1EF1E2}">
      <dgm:prSet/>
      <dgm:spPr/>
      <dgm:t>
        <a:bodyPr/>
        <a:lstStyle/>
        <a:p>
          <a:endParaRPr lang="en-US"/>
        </a:p>
      </dgm:t>
    </dgm:pt>
    <dgm:pt modelId="{862FCBF3-8CFE-4BC1-AE04-E1A028DB1688}" type="sibTrans" cxnId="{247D2E3F-256C-418B-98A1-7E08DB1EF1E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8BDBE15-8D71-4AF5-AF6D-4CEDDCE8B25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Set up notifications to alert you via email or SNS when your actual or forecasted costs exceed your budget threshold. You can also configure alerts for specific percentages (e.g., 80%, 90%, 100%) of the budget.</a:t>
          </a:r>
          <a:endParaRPr lang="en-US" dirty="0"/>
        </a:p>
      </dgm:t>
    </dgm:pt>
    <dgm:pt modelId="{2FED6A5C-FF55-4E1C-A6BB-222F7843C6C7}" type="parTrans" cxnId="{DC06ADE9-4C8C-4F6B-857F-4A4C2CFFC88C}">
      <dgm:prSet/>
      <dgm:spPr/>
      <dgm:t>
        <a:bodyPr/>
        <a:lstStyle/>
        <a:p>
          <a:endParaRPr lang="en-US"/>
        </a:p>
      </dgm:t>
    </dgm:pt>
    <dgm:pt modelId="{14C4CAC4-8947-4BF2-8469-AE50FED8621C}" type="sibTrans" cxnId="{DC06ADE9-4C8C-4F6B-857F-4A4C2CFFC88C}">
      <dgm:prSet/>
      <dgm:spPr/>
      <dgm:t>
        <a:bodyPr/>
        <a:lstStyle/>
        <a:p>
          <a:endParaRPr lang="en-US"/>
        </a:p>
      </dgm:t>
    </dgm:pt>
    <dgm:pt modelId="{E277AC33-4278-45A1-840D-B46EDB9D65E4}" type="pres">
      <dgm:prSet presAssocID="{9412EDBF-D61E-42D9-AE63-4FAF6F33A773}" presName="root" presStyleCnt="0">
        <dgm:presLayoutVars>
          <dgm:dir/>
          <dgm:resizeHandles val="exact"/>
        </dgm:presLayoutVars>
      </dgm:prSet>
      <dgm:spPr/>
    </dgm:pt>
    <dgm:pt modelId="{B9A6FB91-69E0-4D78-BA16-36E53B6B63AC}" type="pres">
      <dgm:prSet presAssocID="{E609B2CC-91FD-4277-A75C-B0A244C389C0}" presName="compNode" presStyleCnt="0"/>
      <dgm:spPr/>
    </dgm:pt>
    <dgm:pt modelId="{EE3F6A06-380A-433D-8C4C-970B5F6DD79B}" type="pres">
      <dgm:prSet presAssocID="{E609B2CC-91FD-4277-A75C-B0A244C389C0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3529C58-C995-4607-AD72-04597ABA9C29}" type="pres">
      <dgm:prSet presAssocID="{E609B2CC-91FD-4277-A75C-B0A244C389C0}" presName="spaceRect" presStyleCnt="0"/>
      <dgm:spPr/>
    </dgm:pt>
    <dgm:pt modelId="{7ADAF0F7-060A-4659-B6C7-511C7B944E46}" type="pres">
      <dgm:prSet presAssocID="{E609B2CC-91FD-4277-A75C-B0A244C389C0}" presName="textRect" presStyleLbl="revTx" presStyleIdx="0" presStyleCnt="7">
        <dgm:presLayoutVars>
          <dgm:chMax val="1"/>
          <dgm:chPref val="1"/>
        </dgm:presLayoutVars>
      </dgm:prSet>
      <dgm:spPr/>
    </dgm:pt>
    <dgm:pt modelId="{113BA22B-AE7B-460D-B707-FB74E2CBA2FA}" type="pres">
      <dgm:prSet presAssocID="{01A0630D-07E3-40FB-B174-6FD42F44CC7D}" presName="sibTrans" presStyleCnt="0"/>
      <dgm:spPr/>
    </dgm:pt>
    <dgm:pt modelId="{76F1F321-E92B-438A-B738-469178E3111A}" type="pres">
      <dgm:prSet presAssocID="{05ABEA6C-A258-411C-8648-0D4A8F10861D}" presName="compNode" presStyleCnt="0"/>
      <dgm:spPr/>
    </dgm:pt>
    <dgm:pt modelId="{209F920E-7252-4B7D-8AF7-F3025D168BF6}" type="pres">
      <dgm:prSet presAssocID="{05ABEA6C-A258-411C-8648-0D4A8F10861D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CE8D2BBF-A288-40BC-AED7-F5128EE7399E}" type="pres">
      <dgm:prSet presAssocID="{05ABEA6C-A258-411C-8648-0D4A8F10861D}" presName="spaceRect" presStyleCnt="0"/>
      <dgm:spPr/>
    </dgm:pt>
    <dgm:pt modelId="{2AEFE227-CA8D-4E16-ADF9-6CE631A3AB03}" type="pres">
      <dgm:prSet presAssocID="{05ABEA6C-A258-411C-8648-0D4A8F10861D}" presName="textRect" presStyleLbl="revTx" presStyleIdx="1" presStyleCnt="7">
        <dgm:presLayoutVars>
          <dgm:chMax val="1"/>
          <dgm:chPref val="1"/>
        </dgm:presLayoutVars>
      </dgm:prSet>
      <dgm:spPr/>
    </dgm:pt>
    <dgm:pt modelId="{C4AA004F-8036-46BE-A4F2-1E5733029E2D}" type="pres">
      <dgm:prSet presAssocID="{C7F5674F-27BF-4556-9CFA-1D35FFF6015D}" presName="sibTrans" presStyleCnt="0"/>
      <dgm:spPr/>
    </dgm:pt>
    <dgm:pt modelId="{E60AE57C-C3A0-481D-8CA0-ECEB566F0EF5}" type="pres">
      <dgm:prSet presAssocID="{476E19BB-88B6-4747-B4A4-CF867DDEA1F0}" presName="compNode" presStyleCnt="0"/>
      <dgm:spPr/>
    </dgm:pt>
    <dgm:pt modelId="{90D1D5C5-2F39-4E87-83A9-ECE24766B3E4}" type="pres">
      <dgm:prSet presAssocID="{476E19BB-88B6-4747-B4A4-CF867DDEA1F0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AF56AC64-4CE1-46E1-8346-9310198E549D}" type="pres">
      <dgm:prSet presAssocID="{476E19BB-88B6-4747-B4A4-CF867DDEA1F0}" presName="spaceRect" presStyleCnt="0"/>
      <dgm:spPr/>
    </dgm:pt>
    <dgm:pt modelId="{A793D150-D2A9-4740-B9E8-4139EE6ECD37}" type="pres">
      <dgm:prSet presAssocID="{476E19BB-88B6-4747-B4A4-CF867DDEA1F0}" presName="textRect" presStyleLbl="revTx" presStyleIdx="2" presStyleCnt="7">
        <dgm:presLayoutVars>
          <dgm:chMax val="1"/>
          <dgm:chPref val="1"/>
        </dgm:presLayoutVars>
      </dgm:prSet>
      <dgm:spPr/>
    </dgm:pt>
    <dgm:pt modelId="{011C47B7-BB86-45C8-8EB6-860EACCB692B}" type="pres">
      <dgm:prSet presAssocID="{E3E600A2-3477-49D5-BACA-DBAEE8737768}" presName="sibTrans" presStyleCnt="0"/>
      <dgm:spPr/>
    </dgm:pt>
    <dgm:pt modelId="{8086D77C-1F08-4182-AFDD-8FDD1F632D1B}" type="pres">
      <dgm:prSet presAssocID="{EA12D3F9-503A-4444-82F6-7939AAE1D9FE}" presName="compNode" presStyleCnt="0"/>
      <dgm:spPr/>
    </dgm:pt>
    <dgm:pt modelId="{1B5BD3D4-697E-440F-AE27-0F5E4B0C9C2E}" type="pres">
      <dgm:prSet presAssocID="{EA12D3F9-503A-4444-82F6-7939AAE1D9FE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3C010611-82E8-4D16-B370-A2E1F141F21F}" type="pres">
      <dgm:prSet presAssocID="{EA12D3F9-503A-4444-82F6-7939AAE1D9FE}" presName="spaceRect" presStyleCnt="0"/>
      <dgm:spPr/>
    </dgm:pt>
    <dgm:pt modelId="{AA01DBE0-5EC3-4654-9C7E-9C66C005D95F}" type="pres">
      <dgm:prSet presAssocID="{EA12D3F9-503A-4444-82F6-7939AAE1D9FE}" presName="textRect" presStyleLbl="revTx" presStyleIdx="3" presStyleCnt="7">
        <dgm:presLayoutVars>
          <dgm:chMax val="1"/>
          <dgm:chPref val="1"/>
        </dgm:presLayoutVars>
      </dgm:prSet>
      <dgm:spPr/>
    </dgm:pt>
    <dgm:pt modelId="{7ABB884D-CC58-4ADA-AF9A-407368921012}" type="pres">
      <dgm:prSet presAssocID="{8E22EAF1-5EBC-45BA-85B0-D4CB2C0B9FCA}" presName="sibTrans" presStyleCnt="0"/>
      <dgm:spPr/>
    </dgm:pt>
    <dgm:pt modelId="{3E389985-D810-4115-8180-7BE2E3681E35}" type="pres">
      <dgm:prSet presAssocID="{9705456B-9681-4A17-B264-53B024B3EF14}" presName="compNode" presStyleCnt="0"/>
      <dgm:spPr/>
    </dgm:pt>
    <dgm:pt modelId="{2EB13517-8AAF-4578-A3B9-661DEE7ACD85}" type="pres">
      <dgm:prSet presAssocID="{9705456B-9681-4A17-B264-53B024B3EF14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34C02D56-3B71-40C0-A1F1-C0F8B1C91493}" type="pres">
      <dgm:prSet presAssocID="{9705456B-9681-4A17-B264-53B024B3EF14}" presName="spaceRect" presStyleCnt="0"/>
      <dgm:spPr/>
    </dgm:pt>
    <dgm:pt modelId="{4DA8ED88-DAB4-4DD2-ABB2-D935C46A293C}" type="pres">
      <dgm:prSet presAssocID="{9705456B-9681-4A17-B264-53B024B3EF14}" presName="textRect" presStyleLbl="revTx" presStyleIdx="4" presStyleCnt="7">
        <dgm:presLayoutVars>
          <dgm:chMax val="1"/>
          <dgm:chPref val="1"/>
        </dgm:presLayoutVars>
      </dgm:prSet>
      <dgm:spPr/>
    </dgm:pt>
    <dgm:pt modelId="{7CD4B332-C5B1-425C-B6B1-939F1FBFBF1E}" type="pres">
      <dgm:prSet presAssocID="{BE1BC51D-5E3E-4837-820C-725583983E93}" presName="sibTrans" presStyleCnt="0"/>
      <dgm:spPr/>
    </dgm:pt>
    <dgm:pt modelId="{4FC02E96-6BB4-4880-A4FF-F777D562114D}" type="pres">
      <dgm:prSet presAssocID="{99BD804D-6016-419D-BB2B-D154A89FD7A5}" presName="compNode" presStyleCnt="0"/>
      <dgm:spPr/>
    </dgm:pt>
    <dgm:pt modelId="{7416EFA9-90D9-4959-A914-C6208936871F}" type="pres">
      <dgm:prSet presAssocID="{99BD804D-6016-419D-BB2B-D154A89FD7A5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CBC1E3B0-6D62-4949-AB7A-8CA44405455D}" type="pres">
      <dgm:prSet presAssocID="{99BD804D-6016-419D-BB2B-D154A89FD7A5}" presName="spaceRect" presStyleCnt="0"/>
      <dgm:spPr/>
    </dgm:pt>
    <dgm:pt modelId="{AF835C44-8613-4541-B05A-0FA84DB85628}" type="pres">
      <dgm:prSet presAssocID="{99BD804D-6016-419D-BB2B-D154A89FD7A5}" presName="textRect" presStyleLbl="revTx" presStyleIdx="5" presStyleCnt="7">
        <dgm:presLayoutVars>
          <dgm:chMax val="1"/>
          <dgm:chPref val="1"/>
        </dgm:presLayoutVars>
      </dgm:prSet>
      <dgm:spPr/>
    </dgm:pt>
    <dgm:pt modelId="{8D87DDFF-6203-49AF-ACDE-83DE8EFA1FE5}" type="pres">
      <dgm:prSet presAssocID="{862FCBF3-8CFE-4BC1-AE04-E1A028DB1688}" presName="sibTrans" presStyleCnt="0"/>
      <dgm:spPr/>
    </dgm:pt>
    <dgm:pt modelId="{A7846B42-4290-4449-8A23-B6FD8E000FF5}" type="pres">
      <dgm:prSet presAssocID="{78BDBE15-8D71-4AF5-AF6D-4CEDDCE8B259}" presName="compNode" presStyleCnt="0"/>
      <dgm:spPr/>
    </dgm:pt>
    <dgm:pt modelId="{035FFE73-AD1A-486E-9EF4-AAA114D1AECF}" type="pres">
      <dgm:prSet presAssocID="{78BDBE15-8D71-4AF5-AF6D-4CEDDCE8B259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336B0E7A-2657-4DD3-9160-C32EC5250EC2}" type="pres">
      <dgm:prSet presAssocID="{78BDBE15-8D71-4AF5-AF6D-4CEDDCE8B259}" presName="spaceRect" presStyleCnt="0"/>
      <dgm:spPr/>
    </dgm:pt>
    <dgm:pt modelId="{52F4422A-3B00-423B-B9AA-217D73E1F22A}" type="pres">
      <dgm:prSet presAssocID="{78BDBE15-8D71-4AF5-AF6D-4CEDDCE8B259}" presName="textRect" presStyleLbl="revTx" presStyleIdx="6" presStyleCnt="7" custScaleY="160613">
        <dgm:presLayoutVars>
          <dgm:chMax val="1"/>
          <dgm:chPref val="1"/>
        </dgm:presLayoutVars>
      </dgm:prSet>
      <dgm:spPr/>
    </dgm:pt>
  </dgm:ptLst>
  <dgm:cxnLst>
    <dgm:cxn modelId="{14582D06-2708-4CE3-8B05-2C13EB8BEA07}" type="presOf" srcId="{9412EDBF-D61E-42D9-AE63-4FAF6F33A773}" destId="{E277AC33-4278-45A1-840D-B46EDB9D65E4}" srcOrd="0" destOrd="0" presId="urn:microsoft.com/office/officeart/2018/2/layout/IconLabelList"/>
    <dgm:cxn modelId="{5EF13A13-8BB0-4DC1-809A-700B2330D4B0}" type="presOf" srcId="{E609B2CC-91FD-4277-A75C-B0A244C389C0}" destId="{7ADAF0F7-060A-4659-B6C7-511C7B944E46}" srcOrd="0" destOrd="0" presId="urn:microsoft.com/office/officeart/2018/2/layout/IconLabelList"/>
    <dgm:cxn modelId="{C9B9483C-26B7-40E8-87CB-B2717F1B68D2}" type="presOf" srcId="{78BDBE15-8D71-4AF5-AF6D-4CEDDCE8B259}" destId="{52F4422A-3B00-423B-B9AA-217D73E1F22A}" srcOrd="0" destOrd="0" presId="urn:microsoft.com/office/officeart/2018/2/layout/IconLabelList"/>
    <dgm:cxn modelId="{247D2E3F-256C-418B-98A1-7E08DB1EF1E2}" srcId="{9412EDBF-D61E-42D9-AE63-4FAF6F33A773}" destId="{99BD804D-6016-419D-BB2B-D154A89FD7A5}" srcOrd="5" destOrd="0" parTransId="{67CC8FFA-4A7D-40D3-8ED9-8C9F8F234BB1}" sibTransId="{862FCBF3-8CFE-4BC1-AE04-E1A028DB1688}"/>
    <dgm:cxn modelId="{0F695550-782B-49EB-8818-5EADB16CBA6B}" type="presOf" srcId="{05ABEA6C-A258-411C-8648-0D4A8F10861D}" destId="{2AEFE227-CA8D-4E16-ADF9-6CE631A3AB03}" srcOrd="0" destOrd="0" presId="urn:microsoft.com/office/officeart/2018/2/layout/IconLabelList"/>
    <dgm:cxn modelId="{A663B259-740E-4F01-B370-2A3491E3F19C}" type="presOf" srcId="{476E19BB-88B6-4747-B4A4-CF867DDEA1F0}" destId="{A793D150-D2A9-4740-B9E8-4139EE6ECD37}" srcOrd="0" destOrd="0" presId="urn:microsoft.com/office/officeart/2018/2/layout/IconLabelList"/>
    <dgm:cxn modelId="{A2273B84-CB30-4ECA-B1D0-AAF49A46FCBC}" srcId="{9412EDBF-D61E-42D9-AE63-4FAF6F33A773}" destId="{476E19BB-88B6-4747-B4A4-CF867DDEA1F0}" srcOrd="2" destOrd="0" parTransId="{FD34503C-BC82-452A-890B-5E8CF2B64707}" sibTransId="{E3E600A2-3477-49D5-BACA-DBAEE8737768}"/>
    <dgm:cxn modelId="{5A955B8D-71D4-4752-9E3E-50A7D7A81A0D}" type="presOf" srcId="{EA12D3F9-503A-4444-82F6-7939AAE1D9FE}" destId="{AA01DBE0-5EC3-4654-9C7E-9C66C005D95F}" srcOrd="0" destOrd="0" presId="urn:microsoft.com/office/officeart/2018/2/layout/IconLabelList"/>
    <dgm:cxn modelId="{1A60CB9F-3731-4EFC-97E3-53408411DCAC}" srcId="{9412EDBF-D61E-42D9-AE63-4FAF6F33A773}" destId="{05ABEA6C-A258-411C-8648-0D4A8F10861D}" srcOrd="1" destOrd="0" parTransId="{1017F4A3-E09B-4D62-AF74-9CE70799FEAF}" sibTransId="{C7F5674F-27BF-4556-9CFA-1D35FFF6015D}"/>
    <dgm:cxn modelId="{2A59D9E0-0EF6-447B-AF8E-A479E03CAFF5}" type="presOf" srcId="{9705456B-9681-4A17-B264-53B024B3EF14}" destId="{4DA8ED88-DAB4-4DD2-ABB2-D935C46A293C}" srcOrd="0" destOrd="0" presId="urn:microsoft.com/office/officeart/2018/2/layout/IconLabelList"/>
    <dgm:cxn modelId="{7AA97BE8-80B0-4F35-ABFA-37E6E0D7BBEB}" srcId="{9412EDBF-D61E-42D9-AE63-4FAF6F33A773}" destId="{E609B2CC-91FD-4277-A75C-B0A244C389C0}" srcOrd="0" destOrd="0" parTransId="{9A8EC188-7B6F-49A1-BB91-4CB281187AA0}" sibTransId="{01A0630D-07E3-40FB-B174-6FD42F44CC7D}"/>
    <dgm:cxn modelId="{DC06ADE9-4C8C-4F6B-857F-4A4C2CFFC88C}" srcId="{9412EDBF-D61E-42D9-AE63-4FAF6F33A773}" destId="{78BDBE15-8D71-4AF5-AF6D-4CEDDCE8B259}" srcOrd="6" destOrd="0" parTransId="{2FED6A5C-FF55-4E1C-A6BB-222F7843C6C7}" sibTransId="{14C4CAC4-8947-4BF2-8469-AE50FED8621C}"/>
    <dgm:cxn modelId="{7A6EEDEB-BF7F-427D-9688-2EA7B2A8F00E}" srcId="{9412EDBF-D61E-42D9-AE63-4FAF6F33A773}" destId="{EA12D3F9-503A-4444-82F6-7939AAE1D9FE}" srcOrd="3" destOrd="0" parTransId="{36033400-E6FF-4A1A-B4A0-1714F908179A}" sibTransId="{8E22EAF1-5EBC-45BA-85B0-D4CB2C0B9FCA}"/>
    <dgm:cxn modelId="{424046F0-F9BC-4E64-B2EE-EF6C14E6D15E}" srcId="{9412EDBF-D61E-42D9-AE63-4FAF6F33A773}" destId="{9705456B-9681-4A17-B264-53B024B3EF14}" srcOrd="4" destOrd="0" parTransId="{6C23D0A4-D684-4803-8655-499C46D4907E}" sibTransId="{BE1BC51D-5E3E-4837-820C-725583983E93}"/>
    <dgm:cxn modelId="{76E79CFA-8B2C-45D7-A6F7-DD8F512DDB43}" type="presOf" srcId="{99BD804D-6016-419D-BB2B-D154A89FD7A5}" destId="{AF835C44-8613-4541-B05A-0FA84DB85628}" srcOrd="0" destOrd="0" presId="urn:microsoft.com/office/officeart/2018/2/layout/IconLabelList"/>
    <dgm:cxn modelId="{B0B5D116-C756-4879-BE96-E4B62FE3EBF9}" type="presParOf" srcId="{E277AC33-4278-45A1-840D-B46EDB9D65E4}" destId="{B9A6FB91-69E0-4D78-BA16-36E53B6B63AC}" srcOrd="0" destOrd="0" presId="urn:microsoft.com/office/officeart/2018/2/layout/IconLabelList"/>
    <dgm:cxn modelId="{B697469E-DAEF-4335-83A5-5A18A02527FE}" type="presParOf" srcId="{B9A6FB91-69E0-4D78-BA16-36E53B6B63AC}" destId="{EE3F6A06-380A-433D-8C4C-970B5F6DD79B}" srcOrd="0" destOrd="0" presId="urn:microsoft.com/office/officeart/2018/2/layout/IconLabelList"/>
    <dgm:cxn modelId="{6E5ACB8D-CD84-48ED-B22A-EDB177C08AF3}" type="presParOf" srcId="{B9A6FB91-69E0-4D78-BA16-36E53B6B63AC}" destId="{03529C58-C995-4607-AD72-04597ABA9C29}" srcOrd="1" destOrd="0" presId="urn:microsoft.com/office/officeart/2018/2/layout/IconLabelList"/>
    <dgm:cxn modelId="{8C173A7D-BD08-453C-92B1-3B241CBC92C8}" type="presParOf" srcId="{B9A6FB91-69E0-4D78-BA16-36E53B6B63AC}" destId="{7ADAF0F7-060A-4659-B6C7-511C7B944E46}" srcOrd="2" destOrd="0" presId="urn:microsoft.com/office/officeart/2018/2/layout/IconLabelList"/>
    <dgm:cxn modelId="{AC0CAEDC-5A26-4392-930F-1FDF6C16A65B}" type="presParOf" srcId="{E277AC33-4278-45A1-840D-B46EDB9D65E4}" destId="{113BA22B-AE7B-460D-B707-FB74E2CBA2FA}" srcOrd="1" destOrd="0" presId="urn:microsoft.com/office/officeart/2018/2/layout/IconLabelList"/>
    <dgm:cxn modelId="{28DB8CD2-6F2D-4361-BF46-8F8BFE2836F0}" type="presParOf" srcId="{E277AC33-4278-45A1-840D-B46EDB9D65E4}" destId="{76F1F321-E92B-438A-B738-469178E3111A}" srcOrd="2" destOrd="0" presId="urn:microsoft.com/office/officeart/2018/2/layout/IconLabelList"/>
    <dgm:cxn modelId="{53B94CE6-0789-42CC-848C-5E7BE283A74A}" type="presParOf" srcId="{76F1F321-E92B-438A-B738-469178E3111A}" destId="{209F920E-7252-4B7D-8AF7-F3025D168BF6}" srcOrd="0" destOrd="0" presId="urn:microsoft.com/office/officeart/2018/2/layout/IconLabelList"/>
    <dgm:cxn modelId="{47F27BB2-311E-4C87-911B-070396C57351}" type="presParOf" srcId="{76F1F321-E92B-438A-B738-469178E3111A}" destId="{CE8D2BBF-A288-40BC-AED7-F5128EE7399E}" srcOrd="1" destOrd="0" presId="urn:microsoft.com/office/officeart/2018/2/layout/IconLabelList"/>
    <dgm:cxn modelId="{16A872EF-5FC4-4B34-8641-1EB4201D30C1}" type="presParOf" srcId="{76F1F321-E92B-438A-B738-469178E3111A}" destId="{2AEFE227-CA8D-4E16-ADF9-6CE631A3AB03}" srcOrd="2" destOrd="0" presId="urn:microsoft.com/office/officeart/2018/2/layout/IconLabelList"/>
    <dgm:cxn modelId="{D803BF58-FED1-43CC-B9B2-2F0BA4F3DC31}" type="presParOf" srcId="{E277AC33-4278-45A1-840D-B46EDB9D65E4}" destId="{C4AA004F-8036-46BE-A4F2-1E5733029E2D}" srcOrd="3" destOrd="0" presId="urn:microsoft.com/office/officeart/2018/2/layout/IconLabelList"/>
    <dgm:cxn modelId="{0DDB960F-9D78-440C-8A87-FDAF57F538F9}" type="presParOf" srcId="{E277AC33-4278-45A1-840D-B46EDB9D65E4}" destId="{E60AE57C-C3A0-481D-8CA0-ECEB566F0EF5}" srcOrd="4" destOrd="0" presId="urn:microsoft.com/office/officeart/2018/2/layout/IconLabelList"/>
    <dgm:cxn modelId="{3D9DEB01-9BD4-4719-8855-924DF534AE81}" type="presParOf" srcId="{E60AE57C-C3A0-481D-8CA0-ECEB566F0EF5}" destId="{90D1D5C5-2F39-4E87-83A9-ECE24766B3E4}" srcOrd="0" destOrd="0" presId="urn:microsoft.com/office/officeart/2018/2/layout/IconLabelList"/>
    <dgm:cxn modelId="{76DC0173-8179-4D91-9433-F1FE74793D6C}" type="presParOf" srcId="{E60AE57C-C3A0-481D-8CA0-ECEB566F0EF5}" destId="{AF56AC64-4CE1-46E1-8346-9310198E549D}" srcOrd="1" destOrd="0" presId="urn:microsoft.com/office/officeart/2018/2/layout/IconLabelList"/>
    <dgm:cxn modelId="{A82C8FEB-9E8B-452C-92B2-38DCA3A66CC8}" type="presParOf" srcId="{E60AE57C-C3A0-481D-8CA0-ECEB566F0EF5}" destId="{A793D150-D2A9-4740-B9E8-4139EE6ECD37}" srcOrd="2" destOrd="0" presId="urn:microsoft.com/office/officeart/2018/2/layout/IconLabelList"/>
    <dgm:cxn modelId="{8FA46EC5-E46B-42A5-BA98-C0F28114E294}" type="presParOf" srcId="{E277AC33-4278-45A1-840D-B46EDB9D65E4}" destId="{011C47B7-BB86-45C8-8EB6-860EACCB692B}" srcOrd="5" destOrd="0" presId="urn:microsoft.com/office/officeart/2018/2/layout/IconLabelList"/>
    <dgm:cxn modelId="{113F4386-22A0-4846-B784-7483A21F3418}" type="presParOf" srcId="{E277AC33-4278-45A1-840D-B46EDB9D65E4}" destId="{8086D77C-1F08-4182-AFDD-8FDD1F632D1B}" srcOrd="6" destOrd="0" presId="urn:microsoft.com/office/officeart/2018/2/layout/IconLabelList"/>
    <dgm:cxn modelId="{B7A712B7-4696-4ADB-9729-B6CAB48DC8A9}" type="presParOf" srcId="{8086D77C-1F08-4182-AFDD-8FDD1F632D1B}" destId="{1B5BD3D4-697E-440F-AE27-0F5E4B0C9C2E}" srcOrd="0" destOrd="0" presId="urn:microsoft.com/office/officeart/2018/2/layout/IconLabelList"/>
    <dgm:cxn modelId="{715A9BEC-86BC-4C16-B1DD-AFCDEABF7E04}" type="presParOf" srcId="{8086D77C-1F08-4182-AFDD-8FDD1F632D1B}" destId="{3C010611-82E8-4D16-B370-A2E1F141F21F}" srcOrd="1" destOrd="0" presId="urn:microsoft.com/office/officeart/2018/2/layout/IconLabelList"/>
    <dgm:cxn modelId="{8EF765B7-A9AA-4019-9F8B-0E7005BC2670}" type="presParOf" srcId="{8086D77C-1F08-4182-AFDD-8FDD1F632D1B}" destId="{AA01DBE0-5EC3-4654-9C7E-9C66C005D95F}" srcOrd="2" destOrd="0" presId="urn:microsoft.com/office/officeart/2018/2/layout/IconLabelList"/>
    <dgm:cxn modelId="{224993CB-596E-43DE-958F-421B4AB33864}" type="presParOf" srcId="{E277AC33-4278-45A1-840D-B46EDB9D65E4}" destId="{7ABB884D-CC58-4ADA-AF9A-407368921012}" srcOrd="7" destOrd="0" presId="urn:microsoft.com/office/officeart/2018/2/layout/IconLabelList"/>
    <dgm:cxn modelId="{281FB92E-6416-413E-92D5-B4EEA1F3ECBE}" type="presParOf" srcId="{E277AC33-4278-45A1-840D-B46EDB9D65E4}" destId="{3E389985-D810-4115-8180-7BE2E3681E35}" srcOrd="8" destOrd="0" presId="urn:microsoft.com/office/officeart/2018/2/layout/IconLabelList"/>
    <dgm:cxn modelId="{25503757-C892-4C48-9DD2-FA3CD89AF6A7}" type="presParOf" srcId="{3E389985-D810-4115-8180-7BE2E3681E35}" destId="{2EB13517-8AAF-4578-A3B9-661DEE7ACD85}" srcOrd="0" destOrd="0" presId="urn:microsoft.com/office/officeart/2018/2/layout/IconLabelList"/>
    <dgm:cxn modelId="{ED1B2783-6836-4E8F-9D96-2FB87DAF0716}" type="presParOf" srcId="{3E389985-D810-4115-8180-7BE2E3681E35}" destId="{34C02D56-3B71-40C0-A1F1-C0F8B1C91493}" srcOrd="1" destOrd="0" presId="urn:microsoft.com/office/officeart/2018/2/layout/IconLabelList"/>
    <dgm:cxn modelId="{995AA799-35EC-4F3A-8AE7-014AEAE2CF8A}" type="presParOf" srcId="{3E389985-D810-4115-8180-7BE2E3681E35}" destId="{4DA8ED88-DAB4-4DD2-ABB2-D935C46A293C}" srcOrd="2" destOrd="0" presId="urn:microsoft.com/office/officeart/2018/2/layout/IconLabelList"/>
    <dgm:cxn modelId="{CDB392A5-0D44-4D3C-998E-A177E28079BB}" type="presParOf" srcId="{E277AC33-4278-45A1-840D-B46EDB9D65E4}" destId="{7CD4B332-C5B1-425C-B6B1-939F1FBFBF1E}" srcOrd="9" destOrd="0" presId="urn:microsoft.com/office/officeart/2018/2/layout/IconLabelList"/>
    <dgm:cxn modelId="{D66D431A-BCA4-44B0-8432-6451BDE877FC}" type="presParOf" srcId="{E277AC33-4278-45A1-840D-B46EDB9D65E4}" destId="{4FC02E96-6BB4-4880-A4FF-F777D562114D}" srcOrd="10" destOrd="0" presId="urn:microsoft.com/office/officeart/2018/2/layout/IconLabelList"/>
    <dgm:cxn modelId="{29946D1E-0EFF-44CA-AFFC-8EB8A89F4ACD}" type="presParOf" srcId="{4FC02E96-6BB4-4880-A4FF-F777D562114D}" destId="{7416EFA9-90D9-4959-A914-C6208936871F}" srcOrd="0" destOrd="0" presId="urn:microsoft.com/office/officeart/2018/2/layout/IconLabelList"/>
    <dgm:cxn modelId="{138DB4D6-DCA7-493B-A626-C3C648AA5077}" type="presParOf" srcId="{4FC02E96-6BB4-4880-A4FF-F777D562114D}" destId="{CBC1E3B0-6D62-4949-AB7A-8CA44405455D}" srcOrd="1" destOrd="0" presId="urn:microsoft.com/office/officeart/2018/2/layout/IconLabelList"/>
    <dgm:cxn modelId="{A8200F22-4120-436C-95CF-2091C617DB9F}" type="presParOf" srcId="{4FC02E96-6BB4-4880-A4FF-F777D562114D}" destId="{AF835C44-8613-4541-B05A-0FA84DB85628}" srcOrd="2" destOrd="0" presId="urn:microsoft.com/office/officeart/2018/2/layout/IconLabelList"/>
    <dgm:cxn modelId="{55BFF238-B6B8-4049-8E4C-99BD6DCA9F34}" type="presParOf" srcId="{E277AC33-4278-45A1-840D-B46EDB9D65E4}" destId="{8D87DDFF-6203-49AF-ACDE-83DE8EFA1FE5}" srcOrd="11" destOrd="0" presId="urn:microsoft.com/office/officeart/2018/2/layout/IconLabelList"/>
    <dgm:cxn modelId="{0D86F80A-7A23-491A-9AE0-4BA0FBCAEC36}" type="presParOf" srcId="{E277AC33-4278-45A1-840D-B46EDB9D65E4}" destId="{A7846B42-4290-4449-8A23-B6FD8E000FF5}" srcOrd="12" destOrd="0" presId="urn:microsoft.com/office/officeart/2018/2/layout/IconLabelList"/>
    <dgm:cxn modelId="{5F051684-83AE-4A1D-B4FD-3CAC28AD32CE}" type="presParOf" srcId="{A7846B42-4290-4449-8A23-B6FD8E000FF5}" destId="{035FFE73-AD1A-486E-9EF4-AAA114D1AECF}" srcOrd="0" destOrd="0" presId="urn:microsoft.com/office/officeart/2018/2/layout/IconLabelList"/>
    <dgm:cxn modelId="{CF1DDB75-9BBB-43E6-9263-7199C8F4643B}" type="presParOf" srcId="{A7846B42-4290-4449-8A23-B6FD8E000FF5}" destId="{336B0E7A-2657-4DD3-9160-C32EC5250EC2}" srcOrd="1" destOrd="0" presId="urn:microsoft.com/office/officeart/2018/2/layout/IconLabelList"/>
    <dgm:cxn modelId="{0CC6C2FA-0291-48D4-A897-98208D9EB5B4}" type="presParOf" srcId="{A7846B42-4290-4449-8A23-B6FD8E000FF5}" destId="{52F4422A-3B00-423B-B9AA-217D73E1F22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B8838-03BB-4046-BFAC-BD5DC0EBE9D9}">
      <dsp:nvSpPr>
        <dsp:cNvPr id="0" name=""/>
        <dsp:cNvSpPr/>
      </dsp:nvSpPr>
      <dsp:spPr>
        <a:xfrm>
          <a:off x="0" y="408707"/>
          <a:ext cx="2341801" cy="14050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dirty="0"/>
            <a:t>Introduction to AWS Cost Management</a:t>
          </a:r>
          <a:br>
            <a:rPr lang="en-GB" sz="1700" b="1" kern="1200" dirty="0"/>
          </a:br>
          <a:endParaRPr lang="en-US" sz="1700" kern="1200" dirty="0"/>
        </a:p>
      </dsp:txBody>
      <dsp:txXfrm>
        <a:off x="0" y="408707"/>
        <a:ext cx="2341801" cy="1405081"/>
      </dsp:txXfrm>
    </dsp:sp>
    <dsp:sp modelId="{1ED7E3B8-53C1-411F-9D07-193EAEB3298D}">
      <dsp:nvSpPr>
        <dsp:cNvPr id="0" name=""/>
        <dsp:cNvSpPr/>
      </dsp:nvSpPr>
      <dsp:spPr>
        <a:xfrm>
          <a:off x="2578933" y="405053"/>
          <a:ext cx="2341801" cy="1405081"/>
        </a:xfrm>
        <a:prstGeom prst="rect">
          <a:avLst/>
        </a:prstGeom>
        <a:solidFill>
          <a:schemeClr val="accent2">
            <a:hueOff val="-189053"/>
            <a:satOff val="213"/>
            <a:lumOff val="50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Understanding AWS Pricing</a:t>
          </a:r>
          <a:br>
            <a:rPr lang="en-GB" sz="1700" b="1" kern="1200"/>
          </a:br>
          <a:endParaRPr lang="en-US" sz="1700" kern="1200"/>
        </a:p>
      </dsp:txBody>
      <dsp:txXfrm>
        <a:off x="2578933" y="405053"/>
        <a:ext cx="2341801" cy="1405081"/>
      </dsp:txXfrm>
    </dsp:sp>
    <dsp:sp modelId="{ED9C1724-E8B1-4539-B616-C3BB0EB366B0}">
      <dsp:nvSpPr>
        <dsp:cNvPr id="0" name=""/>
        <dsp:cNvSpPr/>
      </dsp:nvSpPr>
      <dsp:spPr>
        <a:xfrm>
          <a:off x="5154915" y="405053"/>
          <a:ext cx="2341801" cy="1405081"/>
        </a:xfrm>
        <a:prstGeom prst="rect">
          <a:avLst/>
        </a:prstGeom>
        <a:solidFill>
          <a:schemeClr val="accent2">
            <a:hueOff val="-378107"/>
            <a:satOff val="426"/>
            <a:lumOff val="100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dirty="0"/>
            <a:t>AWS Billing and Cost Management Tools</a:t>
          </a:r>
          <a:br>
            <a:rPr lang="en-GB" sz="1700" b="1" kern="1200" dirty="0"/>
          </a:br>
          <a:endParaRPr lang="en-US" sz="1700" kern="1200" dirty="0"/>
        </a:p>
      </dsp:txBody>
      <dsp:txXfrm>
        <a:off x="5154915" y="405053"/>
        <a:ext cx="2341801" cy="1405081"/>
      </dsp:txXfrm>
    </dsp:sp>
    <dsp:sp modelId="{19233092-F7FC-4D53-8771-ABD4B139DD8A}">
      <dsp:nvSpPr>
        <dsp:cNvPr id="0" name=""/>
        <dsp:cNvSpPr/>
      </dsp:nvSpPr>
      <dsp:spPr>
        <a:xfrm>
          <a:off x="7730897" y="405053"/>
          <a:ext cx="2341801" cy="1405081"/>
        </a:xfrm>
        <a:prstGeom prst="rect">
          <a:avLst/>
        </a:prstGeom>
        <a:solidFill>
          <a:schemeClr val="accent2">
            <a:hueOff val="-567160"/>
            <a:satOff val="639"/>
            <a:lumOff val="151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dirty="0"/>
            <a:t>Cost Allocation and Tagging</a:t>
          </a:r>
          <a:br>
            <a:rPr lang="en-GB" sz="1700" b="1" kern="1200" dirty="0"/>
          </a:br>
          <a:br>
            <a:rPr lang="en-GB" sz="1700" b="1" kern="1200" dirty="0"/>
          </a:br>
          <a:r>
            <a:rPr lang="en-GB" sz="1700" b="1" kern="1200" dirty="0"/>
            <a:t>Creating and Managing Budgets</a:t>
          </a:r>
          <a:br>
            <a:rPr lang="en-GB" sz="1700" b="1" kern="1200" dirty="0"/>
          </a:br>
          <a:endParaRPr lang="en-US" sz="1700" kern="1200" dirty="0"/>
        </a:p>
      </dsp:txBody>
      <dsp:txXfrm>
        <a:off x="7730897" y="405053"/>
        <a:ext cx="2341801" cy="1405081"/>
      </dsp:txXfrm>
    </dsp:sp>
    <dsp:sp modelId="{9BF7FEEF-E3DC-477A-804D-7E1BB3086E57}">
      <dsp:nvSpPr>
        <dsp:cNvPr id="0" name=""/>
        <dsp:cNvSpPr/>
      </dsp:nvSpPr>
      <dsp:spPr>
        <a:xfrm>
          <a:off x="2951" y="2044315"/>
          <a:ext cx="2341801" cy="1405081"/>
        </a:xfrm>
        <a:prstGeom prst="rect">
          <a:avLst/>
        </a:prstGeom>
        <a:solidFill>
          <a:schemeClr val="accent2">
            <a:hueOff val="-756213"/>
            <a:satOff val="853"/>
            <a:lumOff val="201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dirty="0"/>
            <a:t>Cost Optimization Strategies</a:t>
          </a:r>
          <a:br>
            <a:rPr lang="en-GB" sz="1700" b="1" kern="1200" dirty="0"/>
          </a:br>
          <a:endParaRPr lang="en-US" sz="1700" kern="1200" dirty="0"/>
        </a:p>
      </dsp:txBody>
      <dsp:txXfrm>
        <a:off x="2951" y="2044315"/>
        <a:ext cx="2341801" cy="1405081"/>
      </dsp:txXfrm>
    </dsp:sp>
    <dsp:sp modelId="{D4C16AC3-D59C-4223-8EB9-13AA32DEA756}">
      <dsp:nvSpPr>
        <dsp:cNvPr id="0" name=""/>
        <dsp:cNvSpPr/>
      </dsp:nvSpPr>
      <dsp:spPr>
        <a:xfrm>
          <a:off x="2578933" y="2044315"/>
          <a:ext cx="2341801" cy="1405081"/>
        </a:xfrm>
        <a:prstGeom prst="rect">
          <a:avLst/>
        </a:prstGeom>
        <a:solidFill>
          <a:schemeClr val="accent2">
            <a:hueOff val="-945266"/>
            <a:satOff val="1066"/>
            <a:lumOff val="252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dirty="0"/>
            <a:t>Monitoring and </a:t>
          </a:r>
          <a:r>
            <a:rPr lang="en-GB" sz="1700" b="1" kern="1200" dirty="0" err="1"/>
            <a:t>Analyzing</a:t>
          </a:r>
          <a:r>
            <a:rPr lang="en-GB" sz="1700" b="1" kern="1200" dirty="0"/>
            <a:t> Costs</a:t>
          </a:r>
          <a:br>
            <a:rPr lang="en-GB" sz="1700" b="1" kern="1200" dirty="0"/>
          </a:br>
          <a:endParaRPr lang="en-US" sz="1700" kern="1200" dirty="0"/>
        </a:p>
      </dsp:txBody>
      <dsp:txXfrm>
        <a:off x="2578933" y="2044315"/>
        <a:ext cx="2341801" cy="1405081"/>
      </dsp:txXfrm>
    </dsp:sp>
    <dsp:sp modelId="{A7B88F19-A8CB-4284-959A-1CF1F896C044}">
      <dsp:nvSpPr>
        <dsp:cNvPr id="0" name=""/>
        <dsp:cNvSpPr/>
      </dsp:nvSpPr>
      <dsp:spPr>
        <a:xfrm>
          <a:off x="5154915" y="2044315"/>
          <a:ext cx="2341801" cy="1405081"/>
        </a:xfrm>
        <a:prstGeom prst="rect">
          <a:avLst/>
        </a:prstGeom>
        <a:solidFill>
          <a:schemeClr val="accent2">
            <a:hueOff val="-1134320"/>
            <a:satOff val="1279"/>
            <a:lumOff val="302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Leveraging Third-Party Tools</a:t>
          </a:r>
          <a:br>
            <a:rPr lang="en-GB" sz="1700" b="1" kern="1200"/>
          </a:br>
          <a:endParaRPr lang="en-US" sz="1700" kern="1200"/>
        </a:p>
      </dsp:txBody>
      <dsp:txXfrm>
        <a:off x="5154915" y="2044315"/>
        <a:ext cx="2341801" cy="1405081"/>
      </dsp:txXfrm>
    </dsp:sp>
    <dsp:sp modelId="{37A8242E-5BBC-4208-ABB8-B93AAA0D0104}">
      <dsp:nvSpPr>
        <dsp:cNvPr id="0" name=""/>
        <dsp:cNvSpPr/>
      </dsp:nvSpPr>
      <dsp:spPr>
        <a:xfrm>
          <a:off x="7730897" y="2044315"/>
          <a:ext cx="2341801" cy="1405081"/>
        </a:xfrm>
        <a:prstGeom prst="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Cost Management Best Practices</a:t>
          </a:r>
          <a:endParaRPr lang="en-US" sz="1700" kern="1200"/>
        </a:p>
      </dsp:txBody>
      <dsp:txXfrm>
        <a:off x="7730897" y="2044315"/>
        <a:ext cx="2341801" cy="140508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F3C543-B2DC-4460-BFC6-393252A5F197}">
      <dsp:nvSpPr>
        <dsp:cNvPr id="0" name=""/>
        <dsp:cNvSpPr/>
      </dsp:nvSpPr>
      <dsp:spPr>
        <a:xfrm>
          <a:off x="289969" y="833607"/>
          <a:ext cx="893197" cy="89319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93BA4-1431-42F0-A7C1-48BFFACBFCC9}">
      <dsp:nvSpPr>
        <dsp:cNvPr id="0" name=""/>
        <dsp:cNvSpPr/>
      </dsp:nvSpPr>
      <dsp:spPr>
        <a:xfrm>
          <a:off x="480323" y="1023960"/>
          <a:ext cx="512490" cy="5124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25305-46C3-4BE5-AE30-E010D799EA7A}">
      <dsp:nvSpPr>
        <dsp:cNvPr id="0" name=""/>
        <dsp:cNvSpPr/>
      </dsp:nvSpPr>
      <dsp:spPr>
        <a:xfrm>
          <a:off x="4439" y="2005013"/>
          <a:ext cx="1464257" cy="1015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b="1" kern="1200"/>
            <a:t>Cost Optimization Strategies :</a:t>
          </a:r>
          <a:endParaRPr lang="en-US" sz="1100" kern="1200"/>
        </a:p>
      </dsp:txBody>
      <dsp:txXfrm>
        <a:off x="4439" y="2005013"/>
        <a:ext cx="1464257" cy="1015828"/>
      </dsp:txXfrm>
    </dsp:sp>
    <dsp:sp modelId="{3AB43584-B634-424E-B664-C2019815916A}">
      <dsp:nvSpPr>
        <dsp:cNvPr id="0" name=""/>
        <dsp:cNvSpPr/>
      </dsp:nvSpPr>
      <dsp:spPr>
        <a:xfrm>
          <a:off x="2010472" y="833607"/>
          <a:ext cx="893197" cy="89319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3BC752-76E6-4C6B-A30D-77290026D8A4}">
      <dsp:nvSpPr>
        <dsp:cNvPr id="0" name=""/>
        <dsp:cNvSpPr/>
      </dsp:nvSpPr>
      <dsp:spPr>
        <a:xfrm>
          <a:off x="2200825" y="1023960"/>
          <a:ext cx="512490" cy="5124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AC726-4559-4ACC-8D38-F7D6B334B84A}">
      <dsp:nvSpPr>
        <dsp:cNvPr id="0" name=""/>
        <dsp:cNvSpPr/>
      </dsp:nvSpPr>
      <dsp:spPr>
        <a:xfrm>
          <a:off x="1724942" y="2005013"/>
          <a:ext cx="1464257" cy="1015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Rightsizing Resources : Rightsizing involves analyzing your AWS resources to ensure that they are appropriately sized for your workload. </a:t>
          </a:r>
          <a:endParaRPr lang="en-US" sz="1100" kern="1200"/>
        </a:p>
      </dsp:txBody>
      <dsp:txXfrm>
        <a:off x="1724942" y="2005013"/>
        <a:ext cx="1464257" cy="1015828"/>
      </dsp:txXfrm>
    </dsp:sp>
    <dsp:sp modelId="{11B74FAB-4B30-4FC9-9DC0-8F1A1209462D}">
      <dsp:nvSpPr>
        <dsp:cNvPr id="0" name=""/>
        <dsp:cNvSpPr/>
      </dsp:nvSpPr>
      <dsp:spPr>
        <a:xfrm>
          <a:off x="3730975" y="833607"/>
          <a:ext cx="893197" cy="89319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C92B7D-B235-4FE2-9B8A-69EEB984F627}">
      <dsp:nvSpPr>
        <dsp:cNvPr id="0" name=""/>
        <dsp:cNvSpPr/>
      </dsp:nvSpPr>
      <dsp:spPr>
        <a:xfrm>
          <a:off x="3921328" y="1023960"/>
          <a:ext cx="512490" cy="5124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C7C159-E824-4898-B7DB-CA93D3D6F088}">
      <dsp:nvSpPr>
        <dsp:cNvPr id="0" name=""/>
        <dsp:cNvSpPr/>
      </dsp:nvSpPr>
      <dsp:spPr>
        <a:xfrm>
          <a:off x="3445445" y="2005013"/>
          <a:ext cx="1464257" cy="1015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Reserved Instances (Ris) : RIs offer significant discounts (up to 75%) compared to On-Demand pricing in exchange for a commitment to use a specific instance type in a particular region for 1 or 3 years.</a:t>
          </a:r>
          <a:endParaRPr lang="en-US" sz="1100" kern="1200"/>
        </a:p>
      </dsp:txBody>
      <dsp:txXfrm>
        <a:off x="3445445" y="2005013"/>
        <a:ext cx="1464257" cy="1015828"/>
      </dsp:txXfrm>
    </dsp:sp>
    <dsp:sp modelId="{1B39C0D5-5027-42C1-8459-60D20157FC19}">
      <dsp:nvSpPr>
        <dsp:cNvPr id="0" name=""/>
        <dsp:cNvSpPr/>
      </dsp:nvSpPr>
      <dsp:spPr>
        <a:xfrm>
          <a:off x="5451478" y="833607"/>
          <a:ext cx="893197" cy="89319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659D7A-1F4A-480F-90D9-55037CF6485D}">
      <dsp:nvSpPr>
        <dsp:cNvPr id="0" name=""/>
        <dsp:cNvSpPr/>
      </dsp:nvSpPr>
      <dsp:spPr>
        <a:xfrm>
          <a:off x="5641831" y="1023960"/>
          <a:ext cx="512490" cy="5124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331A5-28F6-4A29-88D2-179741C62E67}">
      <dsp:nvSpPr>
        <dsp:cNvPr id="0" name=""/>
        <dsp:cNvSpPr/>
      </dsp:nvSpPr>
      <dsp:spPr>
        <a:xfrm>
          <a:off x="5165948" y="2005013"/>
          <a:ext cx="1464257" cy="1015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Optimizing Storage Costs : S3 offers different storage classes designed for varying access patterns and cost requirements.</a:t>
          </a:r>
          <a:endParaRPr lang="en-US" sz="1100" kern="1200"/>
        </a:p>
      </dsp:txBody>
      <dsp:txXfrm>
        <a:off x="5165948" y="2005013"/>
        <a:ext cx="1464257" cy="1015828"/>
      </dsp:txXfrm>
    </dsp:sp>
    <dsp:sp modelId="{046F6D26-5FFA-437B-AB67-DEE3D3B73607}">
      <dsp:nvSpPr>
        <dsp:cNvPr id="0" name=""/>
        <dsp:cNvSpPr/>
      </dsp:nvSpPr>
      <dsp:spPr>
        <a:xfrm>
          <a:off x="7171981" y="833607"/>
          <a:ext cx="893197" cy="893197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C5CD01-92F2-408B-8015-0817B9DD2B26}">
      <dsp:nvSpPr>
        <dsp:cNvPr id="0" name=""/>
        <dsp:cNvSpPr/>
      </dsp:nvSpPr>
      <dsp:spPr>
        <a:xfrm>
          <a:off x="7362334" y="1023960"/>
          <a:ext cx="512490" cy="5124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23D1F-FBE3-4973-B95A-8880E8CFA8CC}">
      <dsp:nvSpPr>
        <dsp:cNvPr id="0" name=""/>
        <dsp:cNvSpPr/>
      </dsp:nvSpPr>
      <dsp:spPr>
        <a:xfrm>
          <a:off x="6886450" y="2005013"/>
          <a:ext cx="1464257" cy="1015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b="1" kern="1200"/>
            <a:t>S3 Intelligent-Tiering:</a:t>
          </a:r>
          <a:r>
            <a:rPr lang="en-GB" sz="1100" kern="1200"/>
            <a:t> Automatically moves data between two access tiers (frequent and infrequent) when access patterns change, optimizing costs.</a:t>
          </a:r>
          <a:endParaRPr lang="en-US" sz="1100" kern="1200"/>
        </a:p>
      </dsp:txBody>
      <dsp:txXfrm>
        <a:off x="6886450" y="2005013"/>
        <a:ext cx="1464257" cy="1015828"/>
      </dsp:txXfrm>
    </dsp:sp>
    <dsp:sp modelId="{076BF601-5ABD-4D96-BCC6-20C2876EE50E}">
      <dsp:nvSpPr>
        <dsp:cNvPr id="0" name=""/>
        <dsp:cNvSpPr/>
      </dsp:nvSpPr>
      <dsp:spPr>
        <a:xfrm>
          <a:off x="8892484" y="833607"/>
          <a:ext cx="893197" cy="89319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B337E-66B0-434A-8AA1-ED9F353EFD92}">
      <dsp:nvSpPr>
        <dsp:cNvPr id="0" name=""/>
        <dsp:cNvSpPr/>
      </dsp:nvSpPr>
      <dsp:spPr>
        <a:xfrm>
          <a:off x="9082837" y="1023960"/>
          <a:ext cx="512490" cy="5124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90A66-FAA2-47DB-A856-B9BF088AAE05}">
      <dsp:nvSpPr>
        <dsp:cNvPr id="0" name=""/>
        <dsp:cNvSpPr/>
      </dsp:nvSpPr>
      <dsp:spPr>
        <a:xfrm>
          <a:off x="8606953" y="2005013"/>
          <a:ext cx="1464257" cy="1015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b="1" kern="1200"/>
            <a:t>S3 Standard-IA (Infrequent Access) &amp; One Zone-IA:</a:t>
          </a:r>
          <a:r>
            <a:rPr lang="en-GB" sz="1100" kern="1200"/>
            <a:t> Use for less frequently accessed data that needs to be quickly retrievable.</a:t>
          </a:r>
          <a:endParaRPr lang="en-US" sz="1100" kern="1200"/>
        </a:p>
      </dsp:txBody>
      <dsp:txXfrm>
        <a:off x="8606953" y="2005013"/>
        <a:ext cx="1464257" cy="101582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593CA-42E8-4BD0-BD76-67098FC8E9DE}">
      <dsp:nvSpPr>
        <dsp:cNvPr id="0" name=""/>
        <dsp:cNvSpPr/>
      </dsp:nvSpPr>
      <dsp:spPr>
        <a:xfrm>
          <a:off x="488826" y="978949"/>
          <a:ext cx="794970" cy="794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16422-4373-4610-AB17-626D03A9449A}">
      <dsp:nvSpPr>
        <dsp:cNvPr id="0" name=""/>
        <dsp:cNvSpPr/>
      </dsp:nvSpPr>
      <dsp:spPr>
        <a:xfrm>
          <a:off x="3011" y="2058447"/>
          <a:ext cx="1766601" cy="817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Implementing Auto Scaling :</a:t>
          </a:r>
          <a:endParaRPr lang="en-US" sz="1100" kern="1200"/>
        </a:p>
      </dsp:txBody>
      <dsp:txXfrm>
        <a:off x="3011" y="2058447"/>
        <a:ext cx="1766601" cy="817053"/>
      </dsp:txXfrm>
    </dsp:sp>
    <dsp:sp modelId="{E1C2CC17-650B-492C-AF59-180EA32D070D}">
      <dsp:nvSpPr>
        <dsp:cNvPr id="0" name=""/>
        <dsp:cNvSpPr/>
      </dsp:nvSpPr>
      <dsp:spPr>
        <a:xfrm>
          <a:off x="2564583" y="978949"/>
          <a:ext cx="794970" cy="794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57D5E-1BC1-44AC-A398-E4EE565B8261}">
      <dsp:nvSpPr>
        <dsp:cNvPr id="0" name=""/>
        <dsp:cNvSpPr/>
      </dsp:nvSpPr>
      <dsp:spPr>
        <a:xfrm>
          <a:off x="2078767" y="2058447"/>
          <a:ext cx="1766601" cy="817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Auto Scaling automatically adjusts the number of EC2 instances, or other resources, in response to changes in demand, ensuring that you only pay for what you need.</a:t>
          </a:r>
          <a:endParaRPr lang="en-US" sz="1100" kern="1200"/>
        </a:p>
      </dsp:txBody>
      <dsp:txXfrm>
        <a:off x="2078767" y="2058447"/>
        <a:ext cx="1766601" cy="817053"/>
      </dsp:txXfrm>
    </dsp:sp>
    <dsp:sp modelId="{C647A932-D2D6-4ADF-8CB5-9AA36A975FF7}">
      <dsp:nvSpPr>
        <dsp:cNvPr id="0" name=""/>
        <dsp:cNvSpPr/>
      </dsp:nvSpPr>
      <dsp:spPr>
        <a:xfrm>
          <a:off x="4640340" y="978949"/>
          <a:ext cx="794970" cy="7949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5AB06-8B0E-4902-AD56-4D6A89C31CC7}">
      <dsp:nvSpPr>
        <dsp:cNvPr id="0" name=""/>
        <dsp:cNvSpPr/>
      </dsp:nvSpPr>
      <dsp:spPr>
        <a:xfrm>
          <a:off x="4154524" y="2058447"/>
          <a:ext cx="1766601" cy="817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Dynamic Scaling:</a:t>
          </a:r>
          <a:r>
            <a:rPr lang="en-GB" sz="1100" kern="1200"/>
            <a:t> Automatically increase or decrease resource capacity based on real-time metrics (e.g., CPU usage).</a:t>
          </a:r>
          <a:endParaRPr lang="en-US" sz="1100" kern="1200"/>
        </a:p>
      </dsp:txBody>
      <dsp:txXfrm>
        <a:off x="4154524" y="2058447"/>
        <a:ext cx="1766601" cy="817053"/>
      </dsp:txXfrm>
    </dsp:sp>
    <dsp:sp modelId="{EB81D661-BC1A-4795-A7A5-5268BCC81976}">
      <dsp:nvSpPr>
        <dsp:cNvPr id="0" name=""/>
        <dsp:cNvSpPr/>
      </dsp:nvSpPr>
      <dsp:spPr>
        <a:xfrm>
          <a:off x="6716096" y="978949"/>
          <a:ext cx="794970" cy="7949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E3965-6F21-459D-9039-CB6F844F3017}">
      <dsp:nvSpPr>
        <dsp:cNvPr id="0" name=""/>
        <dsp:cNvSpPr/>
      </dsp:nvSpPr>
      <dsp:spPr>
        <a:xfrm>
          <a:off x="6230281" y="2058447"/>
          <a:ext cx="1766601" cy="817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Scheduled Scaling:</a:t>
          </a:r>
          <a:r>
            <a:rPr lang="en-GB" sz="1100" kern="1200"/>
            <a:t> Scale resources based on predictable traffic patterns (e.g., increasing capacity during business hours and decreasing it during off-hours).</a:t>
          </a:r>
          <a:endParaRPr lang="en-US" sz="1100" kern="1200"/>
        </a:p>
      </dsp:txBody>
      <dsp:txXfrm>
        <a:off x="6230281" y="2058447"/>
        <a:ext cx="1766601" cy="817053"/>
      </dsp:txXfrm>
    </dsp:sp>
    <dsp:sp modelId="{D3050E1D-CC4B-4C2A-ADEB-E2FED781962F}">
      <dsp:nvSpPr>
        <dsp:cNvPr id="0" name=""/>
        <dsp:cNvSpPr/>
      </dsp:nvSpPr>
      <dsp:spPr>
        <a:xfrm>
          <a:off x="8791853" y="978949"/>
          <a:ext cx="794970" cy="7949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87F134-4B84-49DF-8D4F-030ACE3C04C7}">
      <dsp:nvSpPr>
        <dsp:cNvPr id="0" name=""/>
        <dsp:cNvSpPr/>
      </dsp:nvSpPr>
      <dsp:spPr>
        <a:xfrm>
          <a:off x="8306038" y="2058447"/>
          <a:ext cx="1766601" cy="817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Optimize Scaling Policies:</a:t>
          </a:r>
          <a:r>
            <a:rPr lang="en-GB" sz="1100" kern="1200"/>
            <a:t> Regularly review and adjust scaling policies to ensure they are aligned with your actual workload demands.</a:t>
          </a:r>
          <a:endParaRPr lang="en-US" sz="1100" kern="1200"/>
        </a:p>
      </dsp:txBody>
      <dsp:txXfrm>
        <a:off x="8306038" y="2058447"/>
        <a:ext cx="1766601" cy="81705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2233FC-3100-4017-84BE-A80D832CB549}">
      <dsp:nvSpPr>
        <dsp:cNvPr id="0" name=""/>
        <dsp:cNvSpPr/>
      </dsp:nvSpPr>
      <dsp:spPr>
        <a:xfrm>
          <a:off x="946329" y="733545"/>
          <a:ext cx="926376" cy="9263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00BA3-18DD-46C0-9339-EE5E129FA634}">
      <dsp:nvSpPr>
        <dsp:cNvPr id="0" name=""/>
        <dsp:cNvSpPr/>
      </dsp:nvSpPr>
      <dsp:spPr>
        <a:xfrm>
          <a:off x="380211" y="2018404"/>
          <a:ext cx="2058614" cy="110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Monitoring and Analyzing Costs :</a:t>
          </a:r>
          <a:endParaRPr lang="en-US" sz="1100" kern="1200"/>
        </a:p>
      </dsp:txBody>
      <dsp:txXfrm>
        <a:off x="380211" y="2018404"/>
        <a:ext cx="2058614" cy="1102500"/>
      </dsp:txXfrm>
    </dsp:sp>
    <dsp:sp modelId="{1ECE721C-383F-4417-8241-6B568552DFFC}">
      <dsp:nvSpPr>
        <dsp:cNvPr id="0" name=""/>
        <dsp:cNvSpPr/>
      </dsp:nvSpPr>
      <dsp:spPr>
        <a:xfrm>
          <a:off x="3365201" y="733545"/>
          <a:ext cx="926376" cy="9263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45CF1-3DFA-4CE0-81E2-E115A2F6C3AD}">
      <dsp:nvSpPr>
        <dsp:cNvPr id="0" name=""/>
        <dsp:cNvSpPr/>
      </dsp:nvSpPr>
      <dsp:spPr>
        <a:xfrm>
          <a:off x="2799082" y="2018404"/>
          <a:ext cx="2058614" cy="110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AWS Cost Explorer</a:t>
          </a:r>
          <a:r>
            <a:rPr lang="en-GB" sz="1100" b="1" kern="1200"/>
            <a:t> : </a:t>
          </a:r>
          <a:r>
            <a:rPr lang="en-GB" sz="1100" kern="1200"/>
            <a:t>Use Cost Explorer to visualize, understand, and manage your AWS costs and usage. Regularly review reports to identify trends and anomalies.</a:t>
          </a:r>
          <a:endParaRPr lang="en-US" sz="1100" kern="1200"/>
        </a:p>
      </dsp:txBody>
      <dsp:txXfrm>
        <a:off x="2799082" y="2018404"/>
        <a:ext cx="2058614" cy="1102500"/>
      </dsp:txXfrm>
    </dsp:sp>
    <dsp:sp modelId="{84B7E780-294F-40AE-82ED-7FECD8476661}">
      <dsp:nvSpPr>
        <dsp:cNvPr id="0" name=""/>
        <dsp:cNvSpPr/>
      </dsp:nvSpPr>
      <dsp:spPr>
        <a:xfrm>
          <a:off x="5784073" y="733545"/>
          <a:ext cx="926376" cy="9263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00F50-78A3-4FAC-9D66-AE3DD3B8F40B}">
      <dsp:nvSpPr>
        <dsp:cNvPr id="0" name=""/>
        <dsp:cNvSpPr/>
      </dsp:nvSpPr>
      <dsp:spPr>
        <a:xfrm>
          <a:off x="5217954" y="2018404"/>
          <a:ext cx="2058614" cy="110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AWS Trusted Advisor:</a:t>
          </a:r>
          <a:r>
            <a:rPr lang="en-GB" sz="1100" b="1" kern="1200"/>
            <a:t> </a:t>
          </a:r>
          <a:r>
            <a:rPr lang="en-GB" sz="1100" kern="1200"/>
            <a:t>Use Trusted Advisor’s cost optimization checks to identify cost-saving opportunities across your AWS environment. Trusted Advisor will recommend actions such as deleting unused resources, rightsizing instances, and purchasing Reserved Instances.</a:t>
          </a:r>
          <a:endParaRPr lang="en-US" sz="1100" kern="1200"/>
        </a:p>
      </dsp:txBody>
      <dsp:txXfrm>
        <a:off x="5217954" y="2018404"/>
        <a:ext cx="2058614" cy="1102500"/>
      </dsp:txXfrm>
    </dsp:sp>
    <dsp:sp modelId="{5DD7087A-D5BB-4AED-876A-319D6757CA68}">
      <dsp:nvSpPr>
        <dsp:cNvPr id="0" name=""/>
        <dsp:cNvSpPr/>
      </dsp:nvSpPr>
      <dsp:spPr>
        <a:xfrm>
          <a:off x="8202944" y="733545"/>
          <a:ext cx="926376" cy="9263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A07D0B-2FD9-4A35-A9A8-5FBB4E04032D}">
      <dsp:nvSpPr>
        <dsp:cNvPr id="0" name=""/>
        <dsp:cNvSpPr/>
      </dsp:nvSpPr>
      <dsp:spPr>
        <a:xfrm>
          <a:off x="7636825" y="2018404"/>
          <a:ext cx="2058614" cy="110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Automation Tools: Use AWS Lambda and other automation tools to automatically start and stop instances based on schedules or events, optimize EBS snapshots, and enforce tagging policies.</a:t>
          </a:r>
          <a:endParaRPr lang="en-US" sz="1100" kern="1200"/>
        </a:p>
      </dsp:txBody>
      <dsp:txXfrm>
        <a:off x="7636825" y="2018404"/>
        <a:ext cx="2058614" cy="11025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E063E-B7E2-4F3B-B0B6-E0F4CB4C6694}">
      <dsp:nvSpPr>
        <dsp:cNvPr id="0" name=""/>
        <dsp:cNvSpPr/>
      </dsp:nvSpPr>
      <dsp:spPr>
        <a:xfrm>
          <a:off x="781640" y="552529"/>
          <a:ext cx="1255754" cy="12557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D6356D-909E-4AE4-8C04-DADF20BE39E2}">
      <dsp:nvSpPr>
        <dsp:cNvPr id="0" name=""/>
        <dsp:cNvSpPr/>
      </dsp:nvSpPr>
      <dsp:spPr>
        <a:xfrm>
          <a:off x="1049260" y="820149"/>
          <a:ext cx="720514" cy="7205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9ECBF-9740-470B-AD62-B21C36D02A1D}">
      <dsp:nvSpPr>
        <dsp:cNvPr id="0" name=""/>
        <dsp:cNvSpPr/>
      </dsp:nvSpPr>
      <dsp:spPr>
        <a:xfrm>
          <a:off x="380211" y="2199420"/>
          <a:ext cx="2058614" cy="110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Implement Infrastructure as Code (IaC) using tools like AWS CloudFormation or Terraform to manage and automate resource provisioning, ensuring consistent and cost-effective infrastructure deployment.</a:t>
          </a:r>
          <a:endParaRPr lang="en-US" sz="1100" kern="1200"/>
        </a:p>
      </dsp:txBody>
      <dsp:txXfrm>
        <a:off x="380211" y="2199420"/>
        <a:ext cx="2058614" cy="1102500"/>
      </dsp:txXfrm>
    </dsp:sp>
    <dsp:sp modelId="{1D2FA6FF-20DC-4BD3-95F4-91F485B1B7E4}">
      <dsp:nvSpPr>
        <dsp:cNvPr id="0" name=""/>
        <dsp:cNvSpPr/>
      </dsp:nvSpPr>
      <dsp:spPr>
        <a:xfrm>
          <a:off x="3200512" y="552529"/>
          <a:ext cx="1255754" cy="12557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1AE1E3-261D-4B7E-8788-BC1B714CAC96}">
      <dsp:nvSpPr>
        <dsp:cNvPr id="0" name=""/>
        <dsp:cNvSpPr/>
      </dsp:nvSpPr>
      <dsp:spPr>
        <a:xfrm>
          <a:off x="3468132" y="820149"/>
          <a:ext cx="720514" cy="7205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A8C0D4-52A6-419E-9186-F4D03C71E6FB}">
      <dsp:nvSpPr>
        <dsp:cNvPr id="0" name=""/>
        <dsp:cNvSpPr/>
      </dsp:nvSpPr>
      <dsp:spPr>
        <a:xfrm>
          <a:off x="2799082" y="2199420"/>
          <a:ext cx="2058614" cy="110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Use AWS Well-Architected Framework’s Cost Optimization Pillar to guide the review process.</a:t>
          </a:r>
          <a:endParaRPr lang="en-US" sz="1100" kern="1200"/>
        </a:p>
      </dsp:txBody>
      <dsp:txXfrm>
        <a:off x="2799082" y="2199420"/>
        <a:ext cx="2058614" cy="1102500"/>
      </dsp:txXfrm>
    </dsp:sp>
    <dsp:sp modelId="{867B8A96-AF6D-4A95-BF10-5BFA28B8E6C9}">
      <dsp:nvSpPr>
        <dsp:cNvPr id="0" name=""/>
        <dsp:cNvSpPr/>
      </dsp:nvSpPr>
      <dsp:spPr>
        <a:xfrm>
          <a:off x="5619383" y="552529"/>
          <a:ext cx="1255754" cy="12557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B8A87E-6CE0-4136-9D34-6CA0D653220B}">
      <dsp:nvSpPr>
        <dsp:cNvPr id="0" name=""/>
        <dsp:cNvSpPr/>
      </dsp:nvSpPr>
      <dsp:spPr>
        <a:xfrm>
          <a:off x="5887003" y="820149"/>
          <a:ext cx="720514" cy="7205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BE004F-A3AB-4FED-81C3-DA640B290D9B}">
      <dsp:nvSpPr>
        <dsp:cNvPr id="0" name=""/>
        <dsp:cNvSpPr/>
      </dsp:nvSpPr>
      <dsp:spPr>
        <a:xfrm>
          <a:off x="5217954" y="2199420"/>
          <a:ext cx="2058614" cy="110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Consider using serverless services like AWS Lambda, S3, and DynamoDB for certain workloads to eliminate the need for provisioning and managing servers, which can reduce costs.</a:t>
          </a:r>
          <a:endParaRPr lang="en-US" sz="1100" kern="1200"/>
        </a:p>
      </dsp:txBody>
      <dsp:txXfrm>
        <a:off x="5217954" y="2199420"/>
        <a:ext cx="2058614" cy="1102500"/>
      </dsp:txXfrm>
    </dsp:sp>
    <dsp:sp modelId="{2600CED4-217C-4532-A52B-4C9344F48353}">
      <dsp:nvSpPr>
        <dsp:cNvPr id="0" name=""/>
        <dsp:cNvSpPr/>
      </dsp:nvSpPr>
      <dsp:spPr>
        <a:xfrm>
          <a:off x="8038255" y="552529"/>
          <a:ext cx="1255754" cy="12557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B3965B-E43D-426D-934C-EAA395B15EAA}">
      <dsp:nvSpPr>
        <dsp:cNvPr id="0" name=""/>
        <dsp:cNvSpPr/>
      </dsp:nvSpPr>
      <dsp:spPr>
        <a:xfrm>
          <a:off x="8305875" y="820149"/>
          <a:ext cx="720514" cy="7205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D19F9-99F6-441E-B847-F8EDE9BA9A3B}">
      <dsp:nvSpPr>
        <dsp:cNvPr id="0" name=""/>
        <dsp:cNvSpPr/>
      </dsp:nvSpPr>
      <dsp:spPr>
        <a:xfrm>
          <a:off x="7636825" y="2199420"/>
          <a:ext cx="2058614" cy="110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Use containers (e.g., ECS, EKS) and microservices architecture to optimize resource usage and reduce costs by running multiple applications on the same infrastructure.</a:t>
          </a:r>
          <a:endParaRPr lang="en-US" sz="1100" kern="1200"/>
        </a:p>
      </dsp:txBody>
      <dsp:txXfrm>
        <a:off x="7636825" y="2199420"/>
        <a:ext cx="2058614" cy="11025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96417-5C1B-4C96-B9DA-8CF756DFB830}">
      <dsp:nvSpPr>
        <dsp:cNvPr id="0" name=""/>
        <dsp:cNvSpPr/>
      </dsp:nvSpPr>
      <dsp:spPr>
        <a:xfrm>
          <a:off x="0" y="946996"/>
          <a:ext cx="5410200" cy="17378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72E5B-4E41-4E75-8779-B54D38481582}">
      <dsp:nvSpPr>
        <dsp:cNvPr id="0" name=""/>
        <dsp:cNvSpPr/>
      </dsp:nvSpPr>
      <dsp:spPr>
        <a:xfrm>
          <a:off x="525697" y="1338011"/>
          <a:ext cx="955813" cy="9558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22A65-E097-436E-8CB6-9D86D6A7A399}">
      <dsp:nvSpPr>
        <dsp:cNvPr id="0" name=""/>
        <dsp:cNvSpPr/>
      </dsp:nvSpPr>
      <dsp:spPr>
        <a:xfrm>
          <a:off x="2007208" y="946996"/>
          <a:ext cx="3401029" cy="1737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922" tIns="183922" rIns="183922" bIns="18392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Leveraging Third-Party Tools:</a:t>
          </a:r>
          <a:endParaRPr lang="en-US" sz="1500" kern="1200"/>
        </a:p>
      </dsp:txBody>
      <dsp:txXfrm>
        <a:off x="2007208" y="946996"/>
        <a:ext cx="3401029" cy="1737842"/>
      </dsp:txXfrm>
    </dsp:sp>
    <dsp:sp modelId="{1751A96B-CA75-47A6-9EF0-3E65140FE6D0}">
      <dsp:nvSpPr>
        <dsp:cNvPr id="0" name=""/>
        <dsp:cNvSpPr/>
      </dsp:nvSpPr>
      <dsp:spPr>
        <a:xfrm>
          <a:off x="0" y="3060943"/>
          <a:ext cx="5410200" cy="17378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065280-21DF-41C9-BBAE-B04646D66A5F}">
      <dsp:nvSpPr>
        <dsp:cNvPr id="0" name=""/>
        <dsp:cNvSpPr/>
      </dsp:nvSpPr>
      <dsp:spPr>
        <a:xfrm>
          <a:off x="525697" y="3510314"/>
          <a:ext cx="955813" cy="9558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3F69F-E9DD-45BE-A576-30988FBEF795}">
      <dsp:nvSpPr>
        <dsp:cNvPr id="0" name=""/>
        <dsp:cNvSpPr/>
      </dsp:nvSpPr>
      <dsp:spPr>
        <a:xfrm>
          <a:off x="2007208" y="3119300"/>
          <a:ext cx="2434590" cy="1737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922" tIns="183922" rIns="183922" bIns="18392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Use third-party cost management tools like CloudHealth, CloudCheckr, or Flexera to gain deeper insights, automate cost optimization, and manage multi-cloud environments.</a:t>
          </a:r>
          <a:endParaRPr lang="en-US" sz="1500" kern="1200"/>
        </a:p>
      </dsp:txBody>
      <dsp:txXfrm>
        <a:off x="2007208" y="3119300"/>
        <a:ext cx="2434590" cy="1737842"/>
      </dsp:txXfrm>
    </dsp:sp>
    <dsp:sp modelId="{92B38CB5-D40E-43C4-A7A9-031FC6E3BFD5}">
      <dsp:nvSpPr>
        <dsp:cNvPr id="0" name=""/>
        <dsp:cNvSpPr/>
      </dsp:nvSpPr>
      <dsp:spPr>
        <a:xfrm>
          <a:off x="4441798" y="3119300"/>
          <a:ext cx="966439" cy="1737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922" tIns="183922" rIns="183922" bIns="18392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Purchase software through AWS Marketplace, which often offers pay-as-you-go pricing, helping to avoid large upfront costs.</a:t>
          </a:r>
          <a:endParaRPr lang="en-US" sz="1100" kern="1200" dirty="0"/>
        </a:p>
      </dsp:txBody>
      <dsp:txXfrm>
        <a:off x="4441798" y="3119300"/>
        <a:ext cx="966439" cy="17378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E4C2F5-ED4A-41DE-9CD6-C37DB5F06FC3}">
      <dsp:nvSpPr>
        <dsp:cNvPr id="0" name=""/>
        <dsp:cNvSpPr/>
      </dsp:nvSpPr>
      <dsp:spPr>
        <a:xfrm>
          <a:off x="0" y="0"/>
          <a:ext cx="9770853" cy="367629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774" tIns="330200" rIns="76177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/>
            <a:t>Introduction to AWS Cost Management</a:t>
          </a:r>
          <a:endParaRPr lang="en-US" sz="26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Importance of cost management in cloud computing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overview of AWS billing structure</a:t>
          </a:r>
          <a:endParaRPr lang="en-US" sz="2000" kern="1200" dirty="0"/>
        </a:p>
      </dsp:txBody>
      <dsp:txXfrm>
        <a:off x="0" y="1396990"/>
        <a:ext cx="9770853" cy="2205774"/>
      </dsp:txXfrm>
    </dsp:sp>
    <dsp:sp modelId="{92784BAB-8E3C-49ED-8FC1-08526AFE038A}">
      <dsp:nvSpPr>
        <dsp:cNvPr id="0" name=""/>
        <dsp:cNvSpPr/>
      </dsp:nvSpPr>
      <dsp:spPr>
        <a:xfrm>
          <a:off x="4333982" y="367629"/>
          <a:ext cx="1102887" cy="11028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85" tIns="12700" rIns="8598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4495496" y="529143"/>
        <a:ext cx="779859" cy="779859"/>
      </dsp:txXfrm>
    </dsp:sp>
    <dsp:sp modelId="{94DBA68E-E04D-423A-925E-9F3B7B5F96FD}">
      <dsp:nvSpPr>
        <dsp:cNvPr id="0" name=""/>
        <dsp:cNvSpPr/>
      </dsp:nvSpPr>
      <dsp:spPr>
        <a:xfrm>
          <a:off x="0" y="3676219"/>
          <a:ext cx="9770853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A82A1E-8E22-428D-ADF9-7D2153D7F5D3}">
      <dsp:nvSpPr>
        <dsp:cNvPr id="0" name=""/>
        <dsp:cNvSpPr/>
      </dsp:nvSpPr>
      <dsp:spPr>
        <a:xfrm>
          <a:off x="160100" y="169458"/>
          <a:ext cx="1308955" cy="130895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5D42C-A1CB-4FDA-A4C3-FD8410ED3261}">
      <dsp:nvSpPr>
        <dsp:cNvPr id="0" name=""/>
        <dsp:cNvSpPr/>
      </dsp:nvSpPr>
      <dsp:spPr>
        <a:xfrm>
          <a:off x="434981" y="444339"/>
          <a:ext cx="759193" cy="7591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F80019-34D2-4547-A13A-7268F386F521}">
      <dsp:nvSpPr>
        <dsp:cNvPr id="0" name=""/>
        <dsp:cNvSpPr/>
      </dsp:nvSpPr>
      <dsp:spPr>
        <a:xfrm>
          <a:off x="1749546" y="169458"/>
          <a:ext cx="3085394" cy="1308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Avoiding Unexpected Costs:</a:t>
          </a:r>
          <a:r>
            <a:rPr lang="en-GB" sz="1300" kern="1200" dirty="0"/>
            <a:t> Cloud services operate on a pay-as-you-go model, which can lead to unpredictable expenses if not managed carefully. Effective cost management helps avoid surprise bills by monitoring and controlling usage.</a:t>
          </a:r>
          <a:endParaRPr lang="en-US" sz="1300" kern="1200" dirty="0"/>
        </a:p>
      </dsp:txBody>
      <dsp:txXfrm>
        <a:off x="1749546" y="169458"/>
        <a:ext cx="3085394" cy="1308955"/>
      </dsp:txXfrm>
    </dsp:sp>
    <dsp:sp modelId="{BE50A4C9-7E57-4C62-99A3-BF28824BC7D4}">
      <dsp:nvSpPr>
        <dsp:cNvPr id="0" name=""/>
        <dsp:cNvSpPr/>
      </dsp:nvSpPr>
      <dsp:spPr>
        <a:xfrm>
          <a:off x="5372546" y="169458"/>
          <a:ext cx="1308955" cy="130895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138CE4-9B10-48F4-B1A4-7558C4973B1C}">
      <dsp:nvSpPr>
        <dsp:cNvPr id="0" name=""/>
        <dsp:cNvSpPr/>
      </dsp:nvSpPr>
      <dsp:spPr>
        <a:xfrm>
          <a:off x="5647427" y="444339"/>
          <a:ext cx="759193" cy="7591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9A27D-3CD2-499B-912A-9AAFFFBD9C54}">
      <dsp:nvSpPr>
        <dsp:cNvPr id="0" name=""/>
        <dsp:cNvSpPr/>
      </dsp:nvSpPr>
      <dsp:spPr>
        <a:xfrm>
          <a:off x="6961992" y="169458"/>
          <a:ext cx="3085394" cy="1308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Automation of Cost Controls:</a:t>
          </a:r>
          <a:r>
            <a:rPr lang="en-GB" sz="1300" kern="1200"/>
            <a:t> Implementing automated cost controls and monitoring tools ensures that spending is continuously optimized without manual intervention, increasing operational efficiency.</a:t>
          </a:r>
          <a:endParaRPr lang="en-US" sz="1300" kern="1200"/>
        </a:p>
      </dsp:txBody>
      <dsp:txXfrm>
        <a:off x="6961992" y="169458"/>
        <a:ext cx="3085394" cy="1308955"/>
      </dsp:txXfrm>
    </dsp:sp>
    <dsp:sp modelId="{34139E06-705F-41B2-AAEB-496889E34303}">
      <dsp:nvSpPr>
        <dsp:cNvPr id="0" name=""/>
        <dsp:cNvSpPr/>
      </dsp:nvSpPr>
      <dsp:spPr>
        <a:xfrm>
          <a:off x="160100" y="2577176"/>
          <a:ext cx="1308955" cy="130895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8FFD73-0767-4D18-9AEB-74AC3DA1C11C}">
      <dsp:nvSpPr>
        <dsp:cNvPr id="0" name=""/>
        <dsp:cNvSpPr/>
      </dsp:nvSpPr>
      <dsp:spPr>
        <a:xfrm>
          <a:off x="434981" y="2852057"/>
          <a:ext cx="759193" cy="7591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0ADB6-88FD-4066-B1E8-6670CA4736D6}">
      <dsp:nvSpPr>
        <dsp:cNvPr id="0" name=""/>
        <dsp:cNvSpPr/>
      </dsp:nvSpPr>
      <dsp:spPr>
        <a:xfrm>
          <a:off x="1749546" y="2577176"/>
          <a:ext cx="3085394" cy="1308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Cost Leadership:</a:t>
          </a:r>
          <a:r>
            <a:rPr lang="en-GB" sz="1300" kern="1200"/>
            <a:t> Organizations that manage their cloud costs effectively can offer more competitive pricing, improve profit margins, and gain a competitive edge in their industry.</a:t>
          </a:r>
          <a:endParaRPr lang="en-US" sz="1300" kern="1200"/>
        </a:p>
      </dsp:txBody>
      <dsp:txXfrm>
        <a:off x="1749546" y="2577176"/>
        <a:ext cx="3085394" cy="1308955"/>
      </dsp:txXfrm>
    </dsp:sp>
    <dsp:sp modelId="{EED4A92E-B07B-4925-AFB6-5F778089A011}">
      <dsp:nvSpPr>
        <dsp:cNvPr id="0" name=""/>
        <dsp:cNvSpPr/>
      </dsp:nvSpPr>
      <dsp:spPr>
        <a:xfrm>
          <a:off x="5372546" y="2577176"/>
          <a:ext cx="1308955" cy="130895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2DCF8-666C-4801-8CAE-724F8916DBB8}">
      <dsp:nvSpPr>
        <dsp:cNvPr id="0" name=""/>
        <dsp:cNvSpPr/>
      </dsp:nvSpPr>
      <dsp:spPr>
        <a:xfrm>
          <a:off x="5647427" y="2852057"/>
          <a:ext cx="759193" cy="7591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4693B-F3EC-4A9B-92AE-393B03D74D2B}">
      <dsp:nvSpPr>
        <dsp:cNvPr id="0" name=""/>
        <dsp:cNvSpPr/>
      </dsp:nvSpPr>
      <dsp:spPr>
        <a:xfrm>
          <a:off x="6961992" y="2577176"/>
          <a:ext cx="3085394" cy="1308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Financial Stability:</a:t>
          </a:r>
          <a:r>
            <a:rPr lang="en-GB" sz="1300" kern="1200"/>
            <a:t> By keeping cloud costs under control, businesses can maintain financial stability and avoid cash flow issues that could arise from unexpected expenses.</a:t>
          </a:r>
          <a:endParaRPr lang="en-US" sz="1300" kern="1200"/>
        </a:p>
      </dsp:txBody>
      <dsp:txXfrm>
        <a:off x="6961992" y="2577176"/>
        <a:ext cx="3085394" cy="1308955"/>
      </dsp:txXfrm>
    </dsp:sp>
    <dsp:sp modelId="{0640E582-9237-45D2-939F-18B90400B0DF}">
      <dsp:nvSpPr>
        <dsp:cNvPr id="0" name=""/>
        <dsp:cNvSpPr/>
      </dsp:nvSpPr>
      <dsp:spPr>
        <a:xfrm>
          <a:off x="160100" y="4984893"/>
          <a:ext cx="1308955" cy="130895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38761-14D1-4C15-B6C3-50597CC003CB}">
      <dsp:nvSpPr>
        <dsp:cNvPr id="0" name=""/>
        <dsp:cNvSpPr/>
      </dsp:nvSpPr>
      <dsp:spPr>
        <a:xfrm>
          <a:off x="434981" y="5259774"/>
          <a:ext cx="759193" cy="75919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29FA1B-5753-4421-885D-E722DD1A24F1}">
      <dsp:nvSpPr>
        <dsp:cNvPr id="0" name=""/>
        <dsp:cNvSpPr/>
      </dsp:nvSpPr>
      <dsp:spPr>
        <a:xfrm>
          <a:off x="1749546" y="4984893"/>
          <a:ext cx="3085394" cy="1308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Prioritization of Investments:</a:t>
          </a:r>
          <a:r>
            <a:rPr lang="en-GB" sz="1300" kern="1200"/>
            <a:t> By understanding the cost implications of various services and resources, businesses can prioritize investments in areas that offer the greatest value.</a:t>
          </a:r>
          <a:endParaRPr lang="en-US" sz="1300" kern="1200"/>
        </a:p>
      </dsp:txBody>
      <dsp:txXfrm>
        <a:off x="1749546" y="4984893"/>
        <a:ext cx="3085394" cy="1308955"/>
      </dsp:txXfrm>
    </dsp:sp>
    <dsp:sp modelId="{6057D79C-8A1A-4280-9B0D-6B22566FC4E3}">
      <dsp:nvSpPr>
        <dsp:cNvPr id="0" name=""/>
        <dsp:cNvSpPr/>
      </dsp:nvSpPr>
      <dsp:spPr>
        <a:xfrm>
          <a:off x="5372546" y="4984893"/>
          <a:ext cx="1308955" cy="130895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DAB630-DDF3-4F45-BF9A-7976EFCB08E3}">
      <dsp:nvSpPr>
        <dsp:cNvPr id="0" name=""/>
        <dsp:cNvSpPr/>
      </dsp:nvSpPr>
      <dsp:spPr>
        <a:xfrm>
          <a:off x="5647427" y="5259774"/>
          <a:ext cx="759193" cy="75919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71DD94-35C3-458F-A4CF-D920984FC91C}">
      <dsp:nvSpPr>
        <dsp:cNvPr id="0" name=""/>
        <dsp:cNvSpPr/>
      </dsp:nvSpPr>
      <dsp:spPr>
        <a:xfrm>
          <a:off x="6961992" y="4984893"/>
          <a:ext cx="3085394" cy="1308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Data-Driven Insights:</a:t>
          </a:r>
          <a:r>
            <a:rPr lang="en-GB" sz="1300" kern="1200"/>
            <a:t> Cost management tools provide insights into spending patterns and trends, helping organizations make informed decisions about resource allocation and future cloud investments.</a:t>
          </a:r>
          <a:endParaRPr lang="en-US" sz="1300" kern="1200"/>
        </a:p>
      </dsp:txBody>
      <dsp:txXfrm>
        <a:off x="6961992" y="4984893"/>
        <a:ext cx="3085394" cy="13089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36591A-A74D-46E3-A14A-4B12E0BD394C}">
      <dsp:nvSpPr>
        <dsp:cNvPr id="0" name=""/>
        <dsp:cNvSpPr/>
      </dsp:nvSpPr>
      <dsp:spPr>
        <a:xfrm>
          <a:off x="949648" y="322587"/>
          <a:ext cx="674736" cy="6747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FF54F-111A-4406-8830-98D0340F2E4C}">
      <dsp:nvSpPr>
        <dsp:cNvPr id="0" name=""/>
        <dsp:cNvSpPr/>
      </dsp:nvSpPr>
      <dsp:spPr>
        <a:xfrm>
          <a:off x="537309" y="1308208"/>
          <a:ext cx="1499414" cy="888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Understanding AWS Pricing</a:t>
          </a:r>
          <a:endParaRPr lang="en-US" sz="1100" kern="1200" dirty="0"/>
        </a:p>
      </dsp:txBody>
      <dsp:txXfrm>
        <a:off x="537309" y="1308208"/>
        <a:ext cx="1499414" cy="888519"/>
      </dsp:txXfrm>
    </dsp:sp>
    <dsp:sp modelId="{FD41AA7D-93C5-43E9-894D-6BB0F4B55B3A}">
      <dsp:nvSpPr>
        <dsp:cNvPr id="0" name=""/>
        <dsp:cNvSpPr/>
      </dsp:nvSpPr>
      <dsp:spPr>
        <a:xfrm>
          <a:off x="2711459" y="322587"/>
          <a:ext cx="674736" cy="6747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020C6-CA26-42B1-AD3A-93D28A5ECA25}">
      <dsp:nvSpPr>
        <dsp:cNvPr id="0" name=""/>
        <dsp:cNvSpPr/>
      </dsp:nvSpPr>
      <dsp:spPr>
        <a:xfrm>
          <a:off x="2299120" y="1308208"/>
          <a:ext cx="1499414" cy="888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Pay-As-You-Go Model : AWS operates on a pay-as-you-go pricing model, meaning you only pay for the individual services you use, without upfront costs or long-term contracts.</a:t>
          </a:r>
          <a:endParaRPr lang="en-US" sz="1100" kern="1200"/>
        </a:p>
      </dsp:txBody>
      <dsp:txXfrm>
        <a:off x="2299120" y="1308208"/>
        <a:ext cx="1499414" cy="888519"/>
      </dsp:txXfrm>
    </dsp:sp>
    <dsp:sp modelId="{DD4403EF-9EE6-43AE-B30C-6840851CB0DE}">
      <dsp:nvSpPr>
        <dsp:cNvPr id="0" name=""/>
        <dsp:cNvSpPr/>
      </dsp:nvSpPr>
      <dsp:spPr>
        <a:xfrm>
          <a:off x="4473271" y="322587"/>
          <a:ext cx="674736" cy="6747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48ABA-C72E-47EC-9E0D-EEE7872BD9D8}">
      <dsp:nvSpPr>
        <dsp:cNvPr id="0" name=""/>
        <dsp:cNvSpPr/>
      </dsp:nvSpPr>
      <dsp:spPr>
        <a:xfrm>
          <a:off x="4060932" y="1308208"/>
          <a:ext cx="1499414" cy="888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Free Tier</a:t>
          </a:r>
          <a:r>
            <a:rPr lang="en-GB" sz="1100" b="1" kern="1200" dirty="0"/>
            <a:t> : </a:t>
          </a:r>
          <a:r>
            <a:rPr lang="en-GB" sz="1100" kern="1200" dirty="0"/>
            <a:t>AWS offers a Free Tier that provides limited usage of certain services at no cost for new users for the first 12 months, and some services are always free within specified limits.</a:t>
          </a:r>
          <a:endParaRPr lang="en-US" sz="1100" kern="1200" dirty="0"/>
        </a:p>
      </dsp:txBody>
      <dsp:txXfrm>
        <a:off x="4060932" y="1308208"/>
        <a:ext cx="1499414" cy="888519"/>
      </dsp:txXfrm>
    </dsp:sp>
    <dsp:sp modelId="{B0CB15A4-1ACA-4667-99C8-20ED6FEA74C2}">
      <dsp:nvSpPr>
        <dsp:cNvPr id="0" name=""/>
        <dsp:cNvSpPr/>
      </dsp:nvSpPr>
      <dsp:spPr>
        <a:xfrm>
          <a:off x="591580" y="2571582"/>
          <a:ext cx="674736" cy="6747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BEC00-086C-4B9C-BA7F-41969230B0E2}">
      <dsp:nvSpPr>
        <dsp:cNvPr id="0" name=""/>
        <dsp:cNvSpPr/>
      </dsp:nvSpPr>
      <dsp:spPr>
        <a:xfrm>
          <a:off x="179241" y="3557203"/>
          <a:ext cx="1499414" cy="888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Example : </a:t>
          </a:r>
          <a:endParaRPr lang="en-US" sz="1100" kern="1200"/>
        </a:p>
      </dsp:txBody>
      <dsp:txXfrm>
        <a:off x="179241" y="3557203"/>
        <a:ext cx="1499414" cy="888519"/>
      </dsp:txXfrm>
    </dsp:sp>
    <dsp:sp modelId="{51903D5A-CEDA-449E-B1CC-B2AD5944E6AA}">
      <dsp:nvSpPr>
        <dsp:cNvPr id="0" name=""/>
        <dsp:cNvSpPr/>
      </dsp:nvSpPr>
      <dsp:spPr>
        <a:xfrm>
          <a:off x="2213167" y="2809899"/>
          <a:ext cx="674736" cy="67473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6DACB-66C2-4C25-9DD8-9C8B28EEB886}">
      <dsp:nvSpPr>
        <dsp:cNvPr id="0" name=""/>
        <dsp:cNvSpPr/>
      </dsp:nvSpPr>
      <dsp:spPr>
        <a:xfrm>
          <a:off x="1941053" y="3557203"/>
          <a:ext cx="2215549" cy="888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750 hours per month of Amazon EC2 (t2.micro instances)</a:t>
          </a:r>
          <a:endParaRPr lang="en-US" sz="1100" kern="1200" dirty="0"/>
        </a:p>
      </dsp:txBody>
      <dsp:txXfrm>
        <a:off x="1941053" y="3557203"/>
        <a:ext cx="2215549" cy="888519"/>
      </dsp:txXfrm>
    </dsp:sp>
    <dsp:sp modelId="{F4754AEC-7F04-4782-89D7-431DDE78D888}">
      <dsp:nvSpPr>
        <dsp:cNvPr id="0" name=""/>
        <dsp:cNvSpPr/>
      </dsp:nvSpPr>
      <dsp:spPr>
        <a:xfrm>
          <a:off x="4798843" y="2983218"/>
          <a:ext cx="674736" cy="67473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B9A05F-C27E-4EDF-A19F-5A7A7777D451}">
      <dsp:nvSpPr>
        <dsp:cNvPr id="0" name=""/>
        <dsp:cNvSpPr/>
      </dsp:nvSpPr>
      <dsp:spPr>
        <a:xfrm>
          <a:off x="4419000" y="3557203"/>
          <a:ext cx="1499414" cy="888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5 GB of Amazon S3 storage</a:t>
          </a:r>
          <a:endParaRPr lang="en-US" sz="1100" kern="1200"/>
        </a:p>
      </dsp:txBody>
      <dsp:txXfrm>
        <a:off x="4419000" y="3557203"/>
        <a:ext cx="1499414" cy="888519"/>
      </dsp:txXfrm>
    </dsp:sp>
    <dsp:sp modelId="{B84096DA-89B1-4F0A-BF6F-6AFA569ED28A}">
      <dsp:nvSpPr>
        <dsp:cNvPr id="0" name=""/>
        <dsp:cNvSpPr/>
      </dsp:nvSpPr>
      <dsp:spPr>
        <a:xfrm>
          <a:off x="2581471" y="5091396"/>
          <a:ext cx="674736" cy="67473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7E435-BE2E-4FE3-8332-9319DB3CC307}">
      <dsp:nvSpPr>
        <dsp:cNvPr id="0" name=""/>
        <dsp:cNvSpPr/>
      </dsp:nvSpPr>
      <dsp:spPr>
        <a:xfrm>
          <a:off x="2299120" y="5806198"/>
          <a:ext cx="1499414" cy="888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25 GB of DynamoDB storage</a:t>
          </a:r>
          <a:endParaRPr lang="en-US" sz="1100" kern="1200"/>
        </a:p>
      </dsp:txBody>
      <dsp:txXfrm>
        <a:off x="2299120" y="5806198"/>
        <a:ext cx="1499414" cy="8885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35EECA-83E8-460E-9013-1D5617D63654}">
      <dsp:nvSpPr>
        <dsp:cNvPr id="0" name=""/>
        <dsp:cNvSpPr/>
      </dsp:nvSpPr>
      <dsp:spPr>
        <a:xfrm>
          <a:off x="0" y="0"/>
          <a:ext cx="8060520" cy="8479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Pricing Models:</a:t>
          </a:r>
          <a:endParaRPr lang="en-US" sz="1700" kern="1200" dirty="0"/>
        </a:p>
      </dsp:txBody>
      <dsp:txXfrm>
        <a:off x="24836" y="24836"/>
        <a:ext cx="7073832" cy="798307"/>
      </dsp:txXfrm>
    </dsp:sp>
    <dsp:sp modelId="{D4D51FAE-D8ED-4EB3-8925-EB853CC7A875}">
      <dsp:nvSpPr>
        <dsp:cNvPr id="0" name=""/>
        <dsp:cNvSpPr/>
      </dsp:nvSpPr>
      <dsp:spPr>
        <a:xfrm>
          <a:off x="675068" y="1002157"/>
          <a:ext cx="8060520" cy="847979"/>
        </a:xfrm>
        <a:prstGeom prst="roundRect">
          <a:avLst>
            <a:gd name="adj" fmla="val 10000"/>
          </a:avLst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On-Demand Pricing : Pay for compute capacity by the hour or second, with no long-term commitments or upfront payments.</a:t>
          </a:r>
          <a:endParaRPr lang="en-US" sz="1700" kern="1200"/>
        </a:p>
      </dsp:txBody>
      <dsp:txXfrm>
        <a:off x="699904" y="1026993"/>
        <a:ext cx="6784593" cy="798307"/>
      </dsp:txXfrm>
    </dsp:sp>
    <dsp:sp modelId="{6653753B-9D9B-4A39-BBAE-FD302AA71671}">
      <dsp:nvSpPr>
        <dsp:cNvPr id="0" name=""/>
        <dsp:cNvSpPr/>
      </dsp:nvSpPr>
      <dsp:spPr>
        <a:xfrm>
          <a:off x="1340061" y="2004314"/>
          <a:ext cx="8060520" cy="847979"/>
        </a:xfrm>
        <a:prstGeom prst="roundRect">
          <a:avLst>
            <a:gd name="adj" fmla="val 10000"/>
          </a:avLst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Reserved Instances : Commit to using a specific instance type in a particular region for 1 or 3 years to receive a significant discount.</a:t>
          </a:r>
          <a:endParaRPr lang="en-US" sz="1700" kern="1200"/>
        </a:p>
      </dsp:txBody>
      <dsp:txXfrm>
        <a:off x="1364897" y="2029150"/>
        <a:ext cx="6794669" cy="798307"/>
      </dsp:txXfrm>
    </dsp:sp>
    <dsp:sp modelId="{E5EBBC08-EA98-4FE4-83B7-10AD3BC897A2}">
      <dsp:nvSpPr>
        <dsp:cNvPr id="0" name=""/>
        <dsp:cNvSpPr/>
      </dsp:nvSpPr>
      <dsp:spPr>
        <a:xfrm>
          <a:off x="2015130" y="3006470"/>
          <a:ext cx="8060520" cy="847979"/>
        </a:xfrm>
        <a:prstGeom prst="roundRect">
          <a:avLst>
            <a:gd name="adj" fmla="val 10000"/>
          </a:avLst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Spot Instances : Bid on unused EC2 capacity and get up to 90% discount compared to On-Demand prices. However, instances can be interrupted by AWS with short notice.</a:t>
          </a:r>
          <a:endParaRPr lang="en-US" sz="1700" kern="1200"/>
        </a:p>
      </dsp:txBody>
      <dsp:txXfrm>
        <a:off x="2039966" y="3031306"/>
        <a:ext cx="6784593" cy="798307"/>
      </dsp:txXfrm>
    </dsp:sp>
    <dsp:sp modelId="{A1C8AB96-4E80-43EF-8BF6-C611CBABB0ED}">
      <dsp:nvSpPr>
        <dsp:cNvPr id="0" name=""/>
        <dsp:cNvSpPr/>
      </dsp:nvSpPr>
      <dsp:spPr>
        <a:xfrm>
          <a:off x="7509334" y="649474"/>
          <a:ext cx="551186" cy="5511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633351" y="649474"/>
        <a:ext cx="303152" cy="414767"/>
      </dsp:txXfrm>
    </dsp:sp>
    <dsp:sp modelId="{7C8EED94-78BF-4F53-A364-335A9DAE080D}">
      <dsp:nvSpPr>
        <dsp:cNvPr id="0" name=""/>
        <dsp:cNvSpPr/>
      </dsp:nvSpPr>
      <dsp:spPr>
        <a:xfrm>
          <a:off x="8184403" y="1651631"/>
          <a:ext cx="551186" cy="5511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920933"/>
            <a:satOff val="6135"/>
            <a:lumOff val="56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920933"/>
              <a:satOff val="6135"/>
              <a:lumOff val="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308420" y="1651631"/>
        <a:ext cx="303152" cy="414767"/>
      </dsp:txXfrm>
    </dsp:sp>
    <dsp:sp modelId="{0FB29590-BF5A-40F9-BC6C-76E6B4A9C55A}">
      <dsp:nvSpPr>
        <dsp:cNvPr id="0" name=""/>
        <dsp:cNvSpPr/>
      </dsp:nvSpPr>
      <dsp:spPr>
        <a:xfrm>
          <a:off x="8849396" y="2653788"/>
          <a:ext cx="551186" cy="5511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973413" y="2653788"/>
        <a:ext cx="303152" cy="4147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CAD8AE-FB0B-4627-8EB1-9C771D81C102}">
      <dsp:nvSpPr>
        <dsp:cNvPr id="0" name=""/>
        <dsp:cNvSpPr/>
      </dsp:nvSpPr>
      <dsp:spPr>
        <a:xfrm>
          <a:off x="3009893" y="727221"/>
          <a:ext cx="5597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975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75011" y="769989"/>
        <a:ext cx="29517" cy="5903"/>
      </dsp:txXfrm>
    </dsp:sp>
    <dsp:sp modelId="{E8C570DE-8160-4F7A-AFCF-E5FE6C59272D}">
      <dsp:nvSpPr>
        <dsp:cNvPr id="0" name=""/>
        <dsp:cNvSpPr/>
      </dsp:nvSpPr>
      <dsp:spPr>
        <a:xfrm>
          <a:off x="444936" y="2914"/>
          <a:ext cx="2566757" cy="15400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73" tIns="132021" rIns="125773" bIns="13202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AWS Billing and Cost Management Tools</a:t>
          </a:r>
          <a:endParaRPr lang="en-US" sz="1500" kern="1200"/>
        </a:p>
      </dsp:txBody>
      <dsp:txXfrm>
        <a:off x="444936" y="2914"/>
        <a:ext cx="2566757" cy="1540054"/>
      </dsp:txXfrm>
    </dsp:sp>
    <dsp:sp modelId="{D0051793-9CB7-4C28-AE05-1094149C4E4E}">
      <dsp:nvSpPr>
        <dsp:cNvPr id="0" name=""/>
        <dsp:cNvSpPr/>
      </dsp:nvSpPr>
      <dsp:spPr>
        <a:xfrm>
          <a:off x="6167005" y="727221"/>
          <a:ext cx="5597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9754" y="45720"/>
              </a:lnTo>
            </a:path>
          </a:pathLst>
        </a:custGeom>
        <a:noFill/>
        <a:ln w="9525" cap="flat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32123" y="769989"/>
        <a:ext cx="29517" cy="5903"/>
      </dsp:txXfrm>
    </dsp:sp>
    <dsp:sp modelId="{71973C9D-20BC-4AE2-9337-91EC2ED9AFC8}">
      <dsp:nvSpPr>
        <dsp:cNvPr id="0" name=""/>
        <dsp:cNvSpPr/>
      </dsp:nvSpPr>
      <dsp:spPr>
        <a:xfrm>
          <a:off x="3602047" y="2914"/>
          <a:ext cx="2566757" cy="1540054"/>
        </a:xfrm>
        <a:prstGeom prst="rect">
          <a:avLst/>
        </a:prstGeom>
        <a:solidFill>
          <a:schemeClr val="accent2">
            <a:hueOff val="-330843"/>
            <a:satOff val="373"/>
            <a:lumOff val="88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73" tIns="132021" rIns="125773" bIns="13202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AWS Pricing Calculator: Allows you to estimate the cost of your architecture by selecting the AWS services and configurations you plan to use.</a:t>
          </a:r>
          <a:endParaRPr lang="en-US" sz="1500" kern="1200" dirty="0"/>
        </a:p>
      </dsp:txBody>
      <dsp:txXfrm>
        <a:off x="3602047" y="2914"/>
        <a:ext cx="2566757" cy="1540054"/>
      </dsp:txXfrm>
    </dsp:sp>
    <dsp:sp modelId="{6450F4AC-2FD7-455E-8F11-8195C0EB7E04}">
      <dsp:nvSpPr>
        <dsp:cNvPr id="0" name=""/>
        <dsp:cNvSpPr/>
      </dsp:nvSpPr>
      <dsp:spPr>
        <a:xfrm>
          <a:off x="1728315" y="1541168"/>
          <a:ext cx="6314222" cy="559754"/>
        </a:xfrm>
        <a:custGeom>
          <a:avLst/>
          <a:gdLst/>
          <a:ahLst/>
          <a:cxnLst/>
          <a:rect l="0" t="0" r="0" b="0"/>
          <a:pathLst>
            <a:path>
              <a:moveTo>
                <a:pt x="6314222" y="0"/>
              </a:moveTo>
              <a:lnTo>
                <a:pt x="6314222" y="296977"/>
              </a:lnTo>
              <a:lnTo>
                <a:pt x="0" y="296977"/>
              </a:lnTo>
              <a:lnTo>
                <a:pt x="0" y="559754"/>
              </a:lnTo>
            </a:path>
          </a:pathLst>
        </a:custGeom>
        <a:noFill/>
        <a:ln w="9525" cap="flat" cmpd="sng" algn="ctr">
          <a:solidFill>
            <a:schemeClr val="accent2">
              <a:hueOff val="-882249"/>
              <a:satOff val="995"/>
              <a:lumOff val="235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26882" y="1818093"/>
        <a:ext cx="317088" cy="5903"/>
      </dsp:txXfrm>
    </dsp:sp>
    <dsp:sp modelId="{B86FF2F3-3417-4D6B-B442-D609B5F35674}">
      <dsp:nvSpPr>
        <dsp:cNvPr id="0" name=""/>
        <dsp:cNvSpPr/>
      </dsp:nvSpPr>
      <dsp:spPr>
        <a:xfrm>
          <a:off x="6759159" y="2914"/>
          <a:ext cx="2566757" cy="1540054"/>
        </a:xfrm>
        <a:prstGeom prst="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73" tIns="132021" rIns="125773" bIns="13202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AWS Cost Explorer:</a:t>
          </a:r>
          <a:r>
            <a:rPr lang="en-GB" sz="1500" kern="1200"/>
            <a:t> Helps you visualize and analyze your costs and usage over time, enabling you to identify cost drivers and trends.</a:t>
          </a:r>
          <a:endParaRPr lang="en-US" sz="1500" kern="1200"/>
        </a:p>
      </dsp:txBody>
      <dsp:txXfrm>
        <a:off x="6759159" y="2914"/>
        <a:ext cx="2566757" cy="1540054"/>
      </dsp:txXfrm>
    </dsp:sp>
    <dsp:sp modelId="{7DDB6019-6F31-456C-A3E2-C8CD9F4E7F96}">
      <dsp:nvSpPr>
        <dsp:cNvPr id="0" name=""/>
        <dsp:cNvSpPr/>
      </dsp:nvSpPr>
      <dsp:spPr>
        <a:xfrm>
          <a:off x="3009893" y="2857629"/>
          <a:ext cx="5597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9754" y="45720"/>
              </a:lnTo>
            </a:path>
          </a:pathLst>
        </a:custGeom>
        <a:noFill/>
        <a:ln w="952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75011" y="2900398"/>
        <a:ext cx="29517" cy="5903"/>
      </dsp:txXfrm>
    </dsp:sp>
    <dsp:sp modelId="{0C486C32-15AF-4F50-BE8B-35E64FBA77A8}">
      <dsp:nvSpPr>
        <dsp:cNvPr id="0" name=""/>
        <dsp:cNvSpPr/>
      </dsp:nvSpPr>
      <dsp:spPr>
        <a:xfrm>
          <a:off x="444936" y="2133322"/>
          <a:ext cx="2566757" cy="1540054"/>
        </a:xfrm>
        <a:prstGeom prst="rect">
          <a:avLst/>
        </a:prstGeom>
        <a:solidFill>
          <a:schemeClr val="accent2">
            <a:hueOff val="-992530"/>
            <a:satOff val="1119"/>
            <a:lumOff val="26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73" tIns="132021" rIns="125773" bIns="13202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AWS Budgets:</a:t>
          </a:r>
          <a:r>
            <a:rPr lang="en-GB" sz="1500" kern="1200"/>
            <a:t> Lets you set custom cost and usage budgets, and receive alerts when your spending exceeds or is forecasted to exceed your budgeted amount.</a:t>
          </a:r>
          <a:endParaRPr lang="en-US" sz="1500" kern="1200"/>
        </a:p>
      </dsp:txBody>
      <dsp:txXfrm>
        <a:off x="444936" y="2133322"/>
        <a:ext cx="2566757" cy="1540054"/>
      </dsp:txXfrm>
    </dsp:sp>
    <dsp:sp modelId="{20B591D4-394A-4ED0-B63F-919C02C3D0C7}">
      <dsp:nvSpPr>
        <dsp:cNvPr id="0" name=""/>
        <dsp:cNvSpPr/>
      </dsp:nvSpPr>
      <dsp:spPr>
        <a:xfrm>
          <a:off x="3602047" y="2133322"/>
          <a:ext cx="2566757" cy="1540054"/>
        </a:xfrm>
        <a:prstGeom prst="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73" tIns="132021" rIns="125773" bIns="13202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Regional Differences:</a:t>
          </a:r>
          <a:r>
            <a:rPr lang="en-GB" sz="1500" kern="1200"/>
            <a:t> AWS prices vary by region due to differences in operational costs, so it’s important to choose your region wisely.</a:t>
          </a:r>
          <a:endParaRPr lang="en-US" sz="1500" kern="1200"/>
        </a:p>
      </dsp:txBody>
      <dsp:txXfrm>
        <a:off x="3602047" y="2133322"/>
        <a:ext cx="2566757" cy="15400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713B2D-EB77-4D16-A9C2-BD60F2A7B9DD}">
      <dsp:nvSpPr>
        <dsp:cNvPr id="0" name=""/>
        <dsp:cNvSpPr/>
      </dsp:nvSpPr>
      <dsp:spPr>
        <a:xfrm>
          <a:off x="2082652" y="673710"/>
          <a:ext cx="448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837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94866" y="717035"/>
        <a:ext cx="23948" cy="4789"/>
      </dsp:txXfrm>
    </dsp:sp>
    <dsp:sp modelId="{2D4E1BBD-1B0F-4922-8213-DC41BA60CF1A}">
      <dsp:nvSpPr>
        <dsp:cNvPr id="0" name=""/>
        <dsp:cNvSpPr/>
      </dsp:nvSpPr>
      <dsp:spPr>
        <a:xfrm>
          <a:off x="1944" y="94677"/>
          <a:ext cx="2082508" cy="12495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045" tIns="107114" rIns="102045" bIns="10711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Cost Allocation and Tagging:</a:t>
          </a:r>
          <a:endParaRPr lang="en-US" sz="1200" kern="1200"/>
        </a:p>
      </dsp:txBody>
      <dsp:txXfrm>
        <a:off x="1944" y="94677"/>
        <a:ext cx="2082508" cy="1249505"/>
      </dsp:txXfrm>
    </dsp:sp>
    <dsp:sp modelId="{244AE078-BA0A-428F-8026-3F360979C6EE}">
      <dsp:nvSpPr>
        <dsp:cNvPr id="0" name=""/>
        <dsp:cNvSpPr/>
      </dsp:nvSpPr>
      <dsp:spPr>
        <a:xfrm>
          <a:off x="4644138" y="673710"/>
          <a:ext cx="448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8376" y="45720"/>
              </a:lnTo>
            </a:path>
          </a:pathLst>
        </a:custGeom>
        <a:noFill/>
        <a:ln w="9525" cap="flat" cmpd="sng" algn="ctr">
          <a:solidFill>
            <a:schemeClr val="accent2">
              <a:hueOff val="-264675"/>
              <a:satOff val="298"/>
              <a:lumOff val="70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56352" y="717035"/>
        <a:ext cx="23948" cy="4789"/>
      </dsp:txXfrm>
    </dsp:sp>
    <dsp:sp modelId="{5A3695BA-30D7-49E5-943B-231B0105A96B}">
      <dsp:nvSpPr>
        <dsp:cNvPr id="0" name=""/>
        <dsp:cNvSpPr/>
      </dsp:nvSpPr>
      <dsp:spPr>
        <a:xfrm>
          <a:off x="2563429" y="94677"/>
          <a:ext cx="2082508" cy="1249505"/>
        </a:xfrm>
        <a:prstGeom prst="rect">
          <a:avLst/>
        </a:prstGeom>
        <a:solidFill>
          <a:schemeClr val="accent2">
            <a:hueOff val="-220562"/>
            <a:satOff val="249"/>
            <a:lumOff val="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045" tIns="107114" rIns="102045" bIns="10711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Cost allocation in AWS refers to the process of distributing costs across different accounts, projects, or business units to better understand and manage spending.</a:t>
          </a:r>
          <a:endParaRPr lang="en-US" sz="1200" kern="1200"/>
        </a:p>
      </dsp:txBody>
      <dsp:txXfrm>
        <a:off x="2563429" y="94677"/>
        <a:ext cx="2082508" cy="1249505"/>
      </dsp:txXfrm>
    </dsp:sp>
    <dsp:sp modelId="{158D9C3C-2FB6-4FF9-B227-FA72C6E73C54}">
      <dsp:nvSpPr>
        <dsp:cNvPr id="0" name=""/>
        <dsp:cNvSpPr/>
      </dsp:nvSpPr>
      <dsp:spPr>
        <a:xfrm>
          <a:off x="7205623" y="673710"/>
          <a:ext cx="448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8376" y="45720"/>
              </a:lnTo>
            </a:path>
          </a:pathLst>
        </a:custGeom>
        <a:noFill/>
        <a:ln w="9525" cap="flat" cmpd="sng" algn="ctr">
          <a:solidFill>
            <a:schemeClr val="accent2">
              <a:hueOff val="-529349"/>
              <a:satOff val="597"/>
              <a:lumOff val="141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17837" y="717035"/>
        <a:ext cx="23948" cy="4789"/>
      </dsp:txXfrm>
    </dsp:sp>
    <dsp:sp modelId="{F1480235-EC6B-435A-9F66-C01E5CD8B042}">
      <dsp:nvSpPr>
        <dsp:cNvPr id="0" name=""/>
        <dsp:cNvSpPr/>
      </dsp:nvSpPr>
      <dsp:spPr>
        <a:xfrm>
          <a:off x="5124914" y="94677"/>
          <a:ext cx="2082508" cy="1249505"/>
        </a:xfrm>
        <a:prstGeom prst="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045" tIns="107114" rIns="102045" bIns="10711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Tags are labels that you assign to AWS resources, consisting of a key-value pair</a:t>
          </a:r>
          <a:endParaRPr lang="en-US" sz="1200" kern="1200"/>
        </a:p>
      </dsp:txBody>
      <dsp:txXfrm>
        <a:off x="5124914" y="94677"/>
        <a:ext cx="2082508" cy="1249505"/>
      </dsp:txXfrm>
    </dsp:sp>
    <dsp:sp modelId="{EE757622-1BB9-4E18-95F7-7946D9CD3758}">
      <dsp:nvSpPr>
        <dsp:cNvPr id="0" name=""/>
        <dsp:cNvSpPr/>
      </dsp:nvSpPr>
      <dsp:spPr>
        <a:xfrm>
          <a:off x="1043198" y="1342382"/>
          <a:ext cx="7684456" cy="702851"/>
        </a:xfrm>
        <a:custGeom>
          <a:avLst/>
          <a:gdLst/>
          <a:ahLst/>
          <a:cxnLst/>
          <a:rect l="0" t="0" r="0" b="0"/>
          <a:pathLst>
            <a:path>
              <a:moveTo>
                <a:pt x="7684456" y="0"/>
              </a:moveTo>
              <a:lnTo>
                <a:pt x="7684456" y="368525"/>
              </a:lnTo>
              <a:lnTo>
                <a:pt x="0" y="368525"/>
              </a:lnTo>
              <a:lnTo>
                <a:pt x="0" y="702851"/>
              </a:lnTo>
            </a:path>
          </a:pathLst>
        </a:custGeom>
        <a:noFill/>
        <a:ln w="9525" cap="flat" cmpd="sng" algn="ctr">
          <a:solidFill>
            <a:schemeClr val="accent2">
              <a:hueOff val="-794024"/>
              <a:satOff val="895"/>
              <a:lumOff val="211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92442" y="1691413"/>
        <a:ext cx="385968" cy="4789"/>
      </dsp:txXfrm>
    </dsp:sp>
    <dsp:sp modelId="{F8DFE473-3A92-434F-A899-D84A9E465250}">
      <dsp:nvSpPr>
        <dsp:cNvPr id="0" name=""/>
        <dsp:cNvSpPr/>
      </dsp:nvSpPr>
      <dsp:spPr>
        <a:xfrm>
          <a:off x="7686400" y="94677"/>
          <a:ext cx="2082508" cy="1249505"/>
        </a:xfrm>
        <a:prstGeom prst="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045" tIns="107114" rIns="102045" bIns="10711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Key: Environment, Value: Production</a:t>
          </a:r>
          <a:endParaRPr lang="en-US" sz="1200" kern="1200"/>
        </a:p>
      </dsp:txBody>
      <dsp:txXfrm>
        <a:off x="7686400" y="94677"/>
        <a:ext cx="2082508" cy="1249505"/>
      </dsp:txXfrm>
    </dsp:sp>
    <dsp:sp modelId="{5DBDA587-72D8-4A11-9EB9-A7AFFAD153B5}">
      <dsp:nvSpPr>
        <dsp:cNvPr id="0" name=""/>
        <dsp:cNvSpPr/>
      </dsp:nvSpPr>
      <dsp:spPr>
        <a:xfrm>
          <a:off x="2082652" y="2656666"/>
          <a:ext cx="448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8376" y="45720"/>
              </a:lnTo>
            </a:path>
          </a:pathLst>
        </a:custGeom>
        <a:noFill/>
        <a:ln w="9525" cap="flat" cmpd="sng" algn="ctr">
          <a:solidFill>
            <a:schemeClr val="accent2">
              <a:hueOff val="-1058698"/>
              <a:satOff val="1194"/>
              <a:lumOff val="282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94866" y="2699991"/>
        <a:ext cx="23948" cy="4789"/>
      </dsp:txXfrm>
    </dsp:sp>
    <dsp:sp modelId="{FC703F56-AC6C-4E3C-AE8B-BB89F3969E96}">
      <dsp:nvSpPr>
        <dsp:cNvPr id="0" name=""/>
        <dsp:cNvSpPr/>
      </dsp:nvSpPr>
      <dsp:spPr>
        <a:xfrm>
          <a:off x="1944" y="2077633"/>
          <a:ext cx="2082508" cy="1249505"/>
        </a:xfrm>
        <a:prstGeom prst="rec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045" tIns="107114" rIns="102045" bIns="10711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Best Practices for Tagging :</a:t>
          </a:r>
          <a:endParaRPr lang="en-US" sz="1200" kern="1200"/>
        </a:p>
      </dsp:txBody>
      <dsp:txXfrm>
        <a:off x="1944" y="2077633"/>
        <a:ext cx="2082508" cy="1249505"/>
      </dsp:txXfrm>
    </dsp:sp>
    <dsp:sp modelId="{77A75641-09AC-4B5B-8E6A-F33B1FC71BC7}">
      <dsp:nvSpPr>
        <dsp:cNvPr id="0" name=""/>
        <dsp:cNvSpPr/>
      </dsp:nvSpPr>
      <dsp:spPr>
        <a:xfrm>
          <a:off x="4644138" y="2656666"/>
          <a:ext cx="448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8376" y="45720"/>
              </a:lnTo>
            </a:path>
          </a:pathLst>
        </a:custGeom>
        <a:noFill/>
        <a:ln w="952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56352" y="2699991"/>
        <a:ext cx="23948" cy="4789"/>
      </dsp:txXfrm>
    </dsp:sp>
    <dsp:sp modelId="{47BAB1CC-9170-4D17-AFB4-7F712D43DE83}">
      <dsp:nvSpPr>
        <dsp:cNvPr id="0" name=""/>
        <dsp:cNvSpPr/>
      </dsp:nvSpPr>
      <dsp:spPr>
        <a:xfrm>
          <a:off x="2563429" y="1823159"/>
          <a:ext cx="2082508" cy="1758453"/>
        </a:xfrm>
        <a:prstGeom prst="rect">
          <a:avLst/>
        </a:prstGeom>
        <a:solidFill>
          <a:schemeClr val="accent2">
            <a:hueOff val="-1102811"/>
            <a:satOff val="1243"/>
            <a:lumOff val="294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045" tIns="107114" rIns="102045" bIns="10711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Standardize Tagging Across the Organization :Implement a consistent tagging strategy across all accounts and teams to ensure that tags are meaningful and usable.</a:t>
          </a:r>
          <a:endParaRPr lang="en-US" sz="1200" kern="1200" dirty="0"/>
        </a:p>
      </dsp:txBody>
      <dsp:txXfrm>
        <a:off x="2563429" y="1823159"/>
        <a:ext cx="2082508" cy="1758453"/>
      </dsp:txXfrm>
    </dsp:sp>
    <dsp:sp modelId="{CAE3843D-62C0-4091-89E7-BA837E36DA44}">
      <dsp:nvSpPr>
        <dsp:cNvPr id="0" name=""/>
        <dsp:cNvSpPr/>
      </dsp:nvSpPr>
      <dsp:spPr>
        <a:xfrm>
          <a:off x="5124914" y="2077633"/>
          <a:ext cx="2082508" cy="1249505"/>
        </a:xfrm>
        <a:prstGeom prst="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045" tIns="107114" rIns="102045" bIns="10711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Use Cost Allocation Tags</a:t>
          </a:r>
          <a:r>
            <a:rPr lang="en-GB" sz="1200" b="1" kern="1200"/>
            <a:t> : </a:t>
          </a:r>
          <a:r>
            <a:rPr lang="en-GB" sz="1200" kern="1200"/>
            <a:t>Enable cost allocation tags in the AWS Billing and Cost Management Console to track expenses accurately.</a:t>
          </a:r>
          <a:endParaRPr lang="en-US" sz="1200" kern="1200"/>
        </a:p>
      </dsp:txBody>
      <dsp:txXfrm>
        <a:off x="5124914" y="2077633"/>
        <a:ext cx="2082508" cy="124950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5F2743-19A6-4FC7-AA29-A6ECCB3BC99B}">
      <dsp:nvSpPr>
        <dsp:cNvPr id="0" name=""/>
        <dsp:cNvSpPr/>
      </dsp:nvSpPr>
      <dsp:spPr>
        <a:xfrm>
          <a:off x="0" y="3156657"/>
          <a:ext cx="9770853" cy="5178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Usage Budgets : Set limits on the usage of specific AWS services. For example, you can create a budget for the number of EC2 instance hours or the amount of S3 storage used.</a:t>
          </a:r>
          <a:endParaRPr lang="en-US" sz="1300" kern="1200"/>
        </a:p>
      </dsp:txBody>
      <dsp:txXfrm>
        <a:off x="0" y="3156657"/>
        <a:ext cx="9770853" cy="517875"/>
      </dsp:txXfrm>
    </dsp:sp>
    <dsp:sp modelId="{1D229D33-1EF8-4A77-971B-51F716C93B60}">
      <dsp:nvSpPr>
        <dsp:cNvPr id="0" name=""/>
        <dsp:cNvSpPr/>
      </dsp:nvSpPr>
      <dsp:spPr>
        <a:xfrm rot="10800000">
          <a:off x="0" y="2367932"/>
          <a:ext cx="9770853" cy="796493"/>
        </a:xfrm>
        <a:prstGeom prst="upArrowCallout">
          <a:avLst/>
        </a:prstGeom>
        <a:solidFill>
          <a:schemeClr val="accent2">
            <a:hueOff val="-330843"/>
            <a:satOff val="373"/>
            <a:lumOff val="88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Cost Budgets : Set a budget limit based on your total spending. You can track your actual and forecasted costs against this limit.</a:t>
          </a:r>
          <a:endParaRPr lang="en-US" sz="1300" kern="1200"/>
        </a:p>
      </dsp:txBody>
      <dsp:txXfrm rot="10800000">
        <a:off x="0" y="2367932"/>
        <a:ext cx="9770853" cy="517537"/>
      </dsp:txXfrm>
    </dsp:sp>
    <dsp:sp modelId="{069E0154-8DB2-492A-9690-B6D02DCF5BFB}">
      <dsp:nvSpPr>
        <dsp:cNvPr id="0" name=""/>
        <dsp:cNvSpPr/>
      </dsp:nvSpPr>
      <dsp:spPr>
        <a:xfrm rot="10800000">
          <a:off x="0" y="1579207"/>
          <a:ext cx="9770853" cy="796493"/>
        </a:xfrm>
        <a:prstGeom prst="upArrowCallou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Types of AWS Budgets : </a:t>
          </a:r>
          <a:endParaRPr lang="en-US" sz="1300" kern="1200"/>
        </a:p>
      </dsp:txBody>
      <dsp:txXfrm rot="10800000">
        <a:off x="0" y="1579207"/>
        <a:ext cx="9770853" cy="517537"/>
      </dsp:txXfrm>
    </dsp:sp>
    <dsp:sp modelId="{57F00E58-F954-4F8A-BD62-659FD6DA96F5}">
      <dsp:nvSpPr>
        <dsp:cNvPr id="0" name=""/>
        <dsp:cNvSpPr/>
      </dsp:nvSpPr>
      <dsp:spPr>
        <a:xfrm rot="10800000">
          <a:off x="0" y="790482"/>
          <a:ext cx="9770853" cy="796493"/>
        </a:xfrm>
        <a:prstGeom prst="upArrowCallout">
          <a:avLst/>
        </a:prstGeom>
        <a:solidFill>
          <a:schemeClr val="accent2">
            <a:hueOff val="-992530"/>
            <a:satOff val="1119"/>
            <a:lumOff val="26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Creating and Managing Budgets : AWS is crucial for controlling cloud spending, forecasting future expenses, and ensuring that your costs align with your financial goals.</a:t>
          </a:r>
          <a:endParaRPr lang="en-US" sz="1300" kern="1200"/>
        </a:p>
      </dsp:txBody>
      <dsp:txXfrm rot="10800000">
        <a:off x="0" y="790482"/>
        <a:ext cx="9770853" cy="517537"/>
      </dsp:txXfrm>
    </dsp:sp>
    <dsp:sp modelId="{91F5B3EA-1019-4397-B8AA-4CE77B96DC16}">
      <dsp:nvSpPr>
        <dsp:cNvPr id="0" name=""/>
        <dsp:cNvSpPr/>
      </dsp:nvSpPr>
      <dsp:spPr>
        <a:xfrm rot="10800000">
          <a:off x="0" y="1757"/>
          <a:ext cx="9770853" cy="796493"/>
        </a:xfrm>
        <a:prstGeom prst="upArrowCallou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Regularly Audit Tags : Perform regular audits of your tagging strategy to ensure that all resources are tagged correctly and that no resources are untagged.</a:t>
          </a:r>
          <a:endParaRPr lang="en-US" sz="1300" kern="1200"/>
        </a:p>
      </dsp:txBody>
      <dsp:txXfrm rot="10800000">
        <a:off x="0" y="1757"/>
        <a:ext cx="9770853" cy="51753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3F6A06-380A-433D-8C4C-970B5F6DD79B}">
      <dsp:nvSpPr>
        <dsp:cNvPr id="0" name=""/>
        <dsp:cNvSpPr/>
      </dsp:nvSpPr>
      <dsp:spPr>
        <a:xfrm>
          <a:off x="969639" y="221259"/>
          <a:ext cx="615410" cy="6154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AF0F7-060A-4659-B6C7-511C7B944E46}">
      <dsp:nvSpPr>
        <dsp:cNvPr id="0" name=""/>
        <dsp:cNvSpPr/>
      </dsp:nvSpPr>
      <dsp:spPr>
        <a:xfrm>
          <a:off x="593555" y="1134622"/>
          <a:ext cx="1367578" cy="92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Reservation Budgets:</a:t>
          </a:r>
          <a:endParaRPr lang="en-US" sz="1100" kern="1200"/>
        </a:p>
      </dsp:txBody>
      <dsp:txXfrm>
        <a:off x="593555" y="1134622"/>
        <a:ext cx="1367578" cy="926320"/>
      </dsp:txXfrm>
    </dsp:sp>
    <dsp:sp modelId="{209F920E-7252-4B7D-8AF7-F3025D168BF6}">
      <dsp:nvSpPr>
        <dsp:cNvPr id="0" name=""/>
        <dsp:cNvSpPr/>
      </dsp:nvSpPr>
      <dsp:spPr>
        <a:xfrm>
          <a:off x="2576543" y="221259"/>
          <a:ext cx="615410" cy="6154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EFE227-CA8D-4E16-ADF9-6CE631A3AB03}">
      <dsp:nvSpPr>
        <dsp:cNvPr id="0" name=""/>
        <dsp:cNvSpPr/>
      </dsp:nvSpPr>
      <dsp:spPr>
        <a:xfrm>
          <a:off x="2200459" y="1134622"/>
          <a:ext cx="1367578" cy="92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Track your Reserved Instance (RI) utilization and coverage to ensure that you are getting the most value out of your RI purchases.</a:t>
          </a:r>
          <a:endParaRPr lang="en-US" sz="1100" kern="1200"/>
        </a:p>
      </dsp:txBody>
      <dsp:txXfrm>
        <a:off x="2200459" y="1134622"/>
        <a:ext cx="1367578" cy="926320"/>
      </dsp:txXfrm>
    </dsp:sp>
    <dsp:sp modelId="{90D1D5C5-2F39-4E87-83A9-ECE24766B3E4}">
      <dsp:nvSpPr>
        <dsp:cNvPr id="0" name=""/>
        <dsp:cNvSpPr/>
      </dsp:nvSpPr>
      <dsp:spPr>
        <a:xfrm>
          <a:off x="4183448" y="221259"/>
          <a:ext cx="615410" cy="6154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93D150-D2A9-4740-B9E8-4139EE6ECD37}">
      <dsp:nvSpPr>
        <dsp:cNvPr id="0" name=""/>
        <dsp:cNvSpPr/>
      </dsp:nvSpPr>
      <dsp:spPr>
        <a:xfrm>
          <a:off x="3807364" y="1134622"/>
          <a:ext cx="1367578" cy="92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Steps to Create a Budget:</a:t>
          </a:r>
          <a:endParaRPr lang="en-US" sz="1100" kern="1200"/>
        </a:p>
      </dsp:txBody>
      <dsp:txXfrm>
        <a:off x="3807364" y="1134622"/>
        <a:ext cx="1367578" cy="926320"/>
      </dsp:txXfrm>
    </dsp:sp>
    <dsp:sp modelId="{1B5BD3D4-697E-440F-AE27-0F5E4B0C9C2E}">
      <dsp:nvSpPr>
        <dsp:cNvPr id="0" name=""/>
        <dsp:cNvSpPr/>
      </dsp:nvSpPr>
      <dsp:spPr>
        <a:xfrm>
          <a:off x="969639" y="2402837"/>
          <a:ext cx="615410" cy="6154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1DBE0-5EC3-4654-9C7E-9C66C005D95F}">
      <dsp:nvSpPr>
        <dsp:cNvPr id="0" name=""/>
        <dsp:cNvSpPr/>
      </dsp:nvSpPr>
      <dsp:spPr>
        <a:xfrm>
          <a:off x="593555" y="3316199"/>
          <a:ext cx="1367578" cy="92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Navigate to the AWS Management Console and select the "Budgets" option under the "Billing and Cost Management" section.</a:t>
          </a:r>
          <a:endParaRPr lang="en-US" sz="1100" kern="1200"/>
        </a:p>
      </dsp:txBody>
      <dsp:txXfrm>
        <a:off x="593555" y="3316199"/>
        <a:ext cx="1367578" cy="926320"/>
      </dsp:txXfrm>
    </dsp:sp>
    <dsp:sp modelId="{2EB13517-8AAF-4578-A3B9-661DEE7ACD85}">
      <dsp:nvSpPr>
        <dsp:cNvPr id="0" name=""/>
        <dsp:cNvSpPr/>
      </dsp:nvSpPr>
      <dsp:spPr>
        <a:xfrm>
          <a:off x="2576543" y="2402837"/>
          <a:ext cx="615410" cy="6154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A8ED88-DAB4-4DD2-ABB2-D935C46A293C}">
      <dsp:nvSpPr>
        <dsp:cNvPr id="0" name=""/>
        <dsp:cNvSpPr/>
      </dsp:nvSpPr>
      <dsp:spPr>
        <a:xfrm>
          <a:off x="2200459" y="3316199"/>
          <a:ext cx="1367578" cy="92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Select whether you want to create a Cost Budget, Usage Budget, or Reservation Budget.</a:t>
          </a:r>
          <a:endParaRPr lang="en-US" sz="1100" kern="1200"/>
        </a:p>
      </dsp:txBody>
      <dsp:txXfrm>
        <a:off x="2200459" y="3316199"/>
        <a:ext cx="1367578" cy="926320"/>
      </dsp:txXfrm>
    </dsp:sp>
    <dsp:sp modelId="{7416EFA9-90D9-4959-A914-C6208936871F}">
      <dsp:nvSpPr>
        <dsp:cNvPr id="0" name=""/>
        <dsp:cNvSpPr/>
      </dsp:nvSpPr>
      <dsp:spPr>
        <a:xfrm>
          <a:off x="4183448" y="2402837"/>
          <a:ext cx="615410" cy="61541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835C44-8613-4541-B05A-0FA84DB85628}">
      <dsp:nvSpPr>
        <dsp:cNvPr id="0" name=""/>
        <dsp:cNvSpPr/>
      </dsp:nvSpPr>
      <dsp:spPr>
        <a:xfrm>
          <a:off x="3807364" y="3316199"/>
          <a:ext cx="1367578" cy="92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Define the scope of your budget, including the time period (monthly, quarterly, annually), and specify the amount or usage limit.</a:t>
          </a:r>
          <a:endParaRPr lang="en-US" sz="1100" kern="1200"/>
        </a:p>
      </dsp:txBody>
      <dsp:txXfrm>
        <a:off x="3807364" y="3316199"/>
        <a:ext cx="1367578" cy="926320"/>
      </dsp:txXfrm>
    </dsp:sp>
    <dsp:sp modelId="{035FFE73-AD1A-486E-9EF4-AAA114D1AECF}">
      <dsp:nvSpPr>
        <dsp:cNvPr id="0" name=""/>
        <dsp:cNvSpPr/>
      </dsp:nvSpPr>
      <dsp:spPr>
        <a:xfrm>
          <a:off x="2576543" y="4584414"/>
          <a:ext cx="615410" cy="61541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4422A-3B00-423B-B9AA-217D73E1F22A}">
      <dsp:nvSpPr>
        <dsp:cNvPr id="0" name=""/>
        <dsp:cNvSpPr/>
      </dsp:nvSpPr>
      <dsp:spPr>
        <a:xfrm>
          <a:off x="2200459" y="5217040"/>
          <a:ext cx="1367578" cy="1487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Set up notifications to alert you via email or SNS when your actual or forecasted costs exceed your budget threshold. You can also configure alerts for specific percentages (e.g., 80%, 90%, 100%) of the budget.</a:t>
          </a:r>
          <a:endParaRPr lang="en-US" sz="1100" kern="1200" dirty="0"/>
        </a:p>
      </dsp:txBody>
      <dsp:txXfrm>
        <a:off x="2200459" y="5217040"/>
        <a:ext cx="1367578" cy="1487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D06A9-7F08-4757-B868-E679E3A768BA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9E655-2853-4A3A-BE4C-35C3EB0102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784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9E655-2853-4A3A-BE4C-35C3EB01029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10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C1E1FAD-7351-4908-963A-08EA8E4AB7A0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8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9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80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67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0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0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3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5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13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C1E1FAD-7351-4908-963A-08EA8E4AB7A0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14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w Angle View Of Clouds In Sky">
            <a:extLst>
              <a:ext uri="{FF2B5EF4-FFF2-40B4-BE49-F238E27FC236}">
                <a16:creationId xmlns:a16="http://schemas.microsoft.com/office/drawing/2014/main" id="{E8FA04E1-566B-200E-93FD-0343CE1E67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25" t="19469" r="311"/>
          <a:stretch/>
        </p:blipFill>
        <p:spPr>
          <a:xfrm>
            <a:off x="20" y="-5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FE1B9C8-0443-4506-BBD6-3AF8DE46D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A3836B-7010-4F65-19D4-BDED7909E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GB"/>
              <a:t>Cost Management in AWS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C7DE3-1030-C0F9-9186-A75D69AC7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>
            <a:normAutofit/>
          </a:bodyPr>
          <a:lstStyle/>
          <a:p>
            <a:r>
              <a:rPr lang="en-GB">
                <a:highlight>
                  <a:srgbClr val="00FFFF"/>
                </a:highlight>
              </a:rPr>
              <a:t>Strategies, Tools, and Best Practices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54C29FE-6D99-4083-90D8-9683EA5D4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25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10443DF2-8ADE-DE3C-9696-0F29D70D03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666606"/>
              </p:ext>
            </p:extLst>
          </p:nvPr>
        </p:nvGraphicFramePr>
        <p:xfrm>
          <a:off x="5904693" y="1"/>
          <a:ext cx="5768498" cy="6926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9063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19F0407D-7060-2153-1A38-A3C437F787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0835832"/>
              </p:ext>
            </p:extLst>
          </p:nvPr>
        </p:nvGraphicFramePr>
        <p:xfrm>
          <a:off x="1063925" y="2317750"/>
          <a:ext cx="10075651" cy="385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1314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73654D30-D78C-B020-5CB3-9C91987CA8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9169301"/>
              </p:ext>
            </p:extLst>
          </p:nvPr>
        </p:nvGraphicFramePr>
        <p:xfrm>
          <a:off x="1063925" y="2317750"/>
          <a:ext cx="10075651" cy="385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8168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B8E1993A-C36A-30BD-34D0-A35C4CB13F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8267384"/>
              </p:ext>
            </p:extLst>
          </p:nvPr>
        </p:nvGraphicFramePr>
        <p:xfrm>
          <a:off x="1063925" y="2317750"/>
          <a:ext cx="10075651" cy="385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3301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F1E82E69-E6A7-0B7C-77A0-15612B0B92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6886834"/>
              </p:ext>
            </p:extLst>
          </p:nvPr>
        </p:nvGraphicFramePr>
        <p:xfrm>
          <a:off x="1063925" y="2317750"/>
          <a:ext cx="10075651" cy="385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0486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E72D8F15-87B7-DA21-EE7A-494AC9F2E9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5413473"/>
              </p:ext>
            </p:extLst>
          </p:nvPr>
        </p:nvGraphicFramePr>
        <p:xfrm>
          <a:off x="6096000" y="368060"/>
          <a:ext cx="5410200" cy="5804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3824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sk with productivity items">
            <a:extLst>
              <a:ext uri="{FF2B5EF4-FFF2-40B4-BE49-F238E27FC236}">
                <a16:creationId xmlns:a16="http://schemas.microsoft.com/office/drawing/2014/main" id="{6A1A740F-9922-AD0C-6A89-7D3F07F8011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4000"/>
          </a:blip>
          <a:srcRect l="23287" r="8039" b="1"/>
          <a:stretch/>
        </p:blipFill>
        <p:spPr>
          <a:xfrm>
            <a:off x="457850" y="379444"/>
            <a:ext cx="6678117" cy="6490996"/>
          </a:xfrm>
          <a:custGeom>
            <a:avLst/>
            <a:gdLst/>
            <a:ahLst/>
            <a:cxnLst/>
            <a:rect l="l" t="t" r="r" b="b"/>
            <a:pathLst>
              <a:path w="6647705" h="6461436">
                <a:moveTo>
                  <a:pt x="6004504" y="217"/>
                </a:moveTo>
                <a:cubicBezTo>
                  <a:pt x="6024678" y="-1575"/>
                  <a:pt x="6042004" y="7929"/>
                  <a:pt x="6043316" y="21512"/>
                </a:cubicBezTo>
                <a:lnTo>
                  <a:pt x="6200652" y="1719217"/>
                </a:lnTo>
                <a:lnTo>
                  <a:pt x="6206825" y="1785827"/>
                </a:lnTo>
                <a:lnTo>
                  <a:pt x="6221227" y="1822016"/>
                </a:lnTo>
                <a:cubicBezTo>
                  <a:pt x="6213856" y="1837795"/>
                  <a:pt x="6231996" y="1847154"/>
                  <a:pt x="6237305" y="1858891"/>
                </a:cubicBezTo>
                <a:lnTo>
                  <a:pt x="6245339" y="2011010"/>
                </a:lnTo>
                <a:lnTo>
                  <a:pt x="6243065" y="2066060"/>
                </a:lnTo>
                <a:lnTo>
                  <a:pt x="6238739" y="2104210"/>
                </a:lnTo>
                <a:lnTo>
                  <a:pt x="6237021" y="2111648"/>
                </a:lnTo>
                <a:lnTo>
                  <a:pt x="6259718" y="2356556"/>
                </a:lnTo>
                <a:lnTo>
                  <a:pt x="6264060" y="2374375"/>
                </a:lnTo>
                <a:lnTo>
                  <a:pt x="6267041" y="2435573"/>
                </a:lnTo>
                <a:lnTo>
                  <a:pt x="6271496" y="2444087"/>
                </a:lnTo>
                <a:lnTo>
                  <a:pt x="6647705" y="6461436"/>
                </a:lnTo>
                <a:lnTo>
                  <a:pt x="545408" y="6461436"/>
                </a:lnTo>
                <a:lnTo>
                  <a:pt x="544170" y="6448085"/>
                </a:lnTo>
                <a:lnTo>
                  <a:pt x="533573" y="6434067"/>
                </a:lnTo>
                <a:lnTo>
                  <a:pt x="522439" y="6388375"/>
                </a:lnTo>
                <a:lnTo>
                  <a:pt x="518228" y="6357352"/>
                </a:lnTo>
                <a:lnTo>
                  <a:pt x="518072" y="6352810"/>
                </a:lnTo>
                <a:lnTo>
                  <a:pt x="523971" y="6314577"/>
                </a:lnTo>
                <a:cubicBezTo>
                  <a:pt x="522183" y="6313865"/>
                  <a:pt x="520483" y="6312841"/>
                  <a:pt x="518934" y="6311532"/>
                </a:cubicBezTo>
                <a:lnTo>
                  <a:pt x="513042" y="6300271"/>
                </a:lnTo>
                <a:lnTo>
                  <a:pt x="517740" y="6289716"/>
                </a:lnTo>
                <a:lnTo>
                  <a:pt x="523418" y="6241814"/>
                </a:lnTo>
                <a:lnTo>
                  <a:pt x="523922" y="6229603"/>
                </a:lnTo>
                <a:lnTo>
                  <a:pt x="67" y="577048"/>
                </a:lnTo>
                <a:cubicBezTo>
                  <a:pt x="-1138" y="563427"/>
                  <a:pt x="14205" y="550882"/>
                  <a:pt x="34408" y="548975"/>
                </a:cubicBezTo>
                <a:cubicBezTo>
                  <a:pt x="2024440" y="366055"/>
                  <a:pt x="4014473" y="183136"/>
                  <a:pt x="6004504" y="217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AE9095-2D4B-BFDF-8A85-51E4190631ED}"/>
              </a:ext>
            </a:extLst>
          </p:cNvPr>
          <p:cNvSpPr txBox="1"/>
          <p:nvPr/>
        </p:nvSpPr>
        <p:spPr>
          <a:xfrm>
            <a:off x="7791796" y="3060862"/>
            <a:ext cx="3447012" cy="311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</a:pPr>
            <a:r>
              <a:rPr lang="en-US" sz="1000"/>
              <a:t>Conclusion 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</a:pPr>
            <a:endParaRPr lang="en-US" sz="1000"/>
          </a:p>
          <a:p>
            <a:pPr indent="-228600">
              <a:lnSpc>
                <a:spcPct val="110000"/>
              </a:lnSpc>
              <a:spcAft>
                <a:spcPts val="600"/>
              </a:spcAft>
            </a:pPr>
            <a:endParaRPr lang="en-US" sz="1000"/>
          </a:p>
          <a:p>
            <a:pPr indent="-228600">
              <a:lnSpc>
                <a:spcPct val="110000"/>
              </a:lnSpc>
              <a:spcAft>
                <a:spcPts val="600"/>
              </a:spcAft>
            </a:pPr>
            <a:r>
              <a:rPr lang="en-US" sz="1000"/>
              <a:t>AWS cost optimization is an ongoing process that requires regular monitoring, analysis, and refinement. By implementing these strategies, you can ensure that your AWS environment is both cost-effective and aligned with your business goals.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</a:pPr>
            <a:endParaRPr lang="en-US" sz="1000"/>
          </a:p>
          <a:p>
            <a:pPr indent="-228600">
              <a:lnSpc>
                <a:spcPct val="110000"/>
              </a:lnSpc>
              <a:spcAft>
                <a:spcPts val="600"/>
              </a:spcAft>
            </a:pPr>
            <a:endParaRPr lang="en-US" sz="1000"/>
          </a:p>
          <a:p>
            <a:pPr indent="-228600">
              <a:lnSpc>
                <a:spcPct val="110000"/>
              </a:lnSpc>
              <a:spcAft>
                <a:spcPts val="600"/>
              </a:spcAft>
            </a:pPr>
            <a:r>
              <a:rPr lang="en-US" sz="1000"/>
              <a:t>Cost optimization not only reduces expenses but also enables better resource utilization, ultimately leading to improved performance and scalability in the cloud.</a:t>
            </a:r>
          </a:p>
        </p:txBody>
      </p:sp>
    </p:spTree>
    <p:extLst>
      <p:ext uri="{BB962C8B-B14F-4D97-AF65-F5344CB8AC3E}">
        <p14:creationId xmlns:p14="http://schemas.microsoft.com/office/powerpoint/2010/main" val="880456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86BE877-8405-42B2-A8E4-BF4224E0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F4916F3-5270-48BF-8D54-7990F611B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0178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5C6E29-EF56-EBFB-F9BB-4B00F5766896}"/>
              </a:ext>
            </a:extLst>
          </p:cNvPr>
          <p:cNvSpPr txBox="1"/>
          <p:nvPr/>
        </p:nvSpPr>
        <p:spPr>
          <a:xfrm>
            <a:off x="7354454" y="640080"/>
            <a:ext cx="4208656" cy="303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4F8E9584-9FAB-5309-E6E0-8A1B0E62E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467" y="699753"/>
            <a:ext cx="5459470" cy="545947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49244C8-BD6D-4309-8235-706CBF26E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06857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91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76EDD291-A953-963A-08E4-44AA1688FF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3089276"/>
              </p:ext>
            </p:extLst>
          </p:nvPr>
        </p:nvGraphicFramePr>
        <p:xfrm>
          <a:off x="1063925" y="2317750"/>
          <a:ext cx="10075651" cy="385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746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extBox 2">
            <a:extLst>
              <a:ext uri="{FF2B5EF4-FFF2-40B4-BE49-F238E27FC236}">
                <a16:creationId xmlns:a16="http://schemas.microsoft.com/office/drawing/2014/main" id="{0957C463-2A13-EB8C-8D81-9E981BDC94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9306597"/>
              </p:ext>
            </p:extLst>
          </p:nvPr>
        </p:nvGraphicFramePr>
        <p:xfrm>
          <a:off x="1219200" y="2495908"/>
          <a:ext cx="9770853" cy="367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026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8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extBox 2">
            <a:extLst>
              <a:ext uri="{FF2B5EF4-FFF2-40B4-BE49-F238E27FC236}">
                <a16:creationId xmlns:a16="http://schemas.microsoft.com/office/drawing/2014/main" id="{B829CCF0-3250-CCF7-7E36-FA8E574AB577}"/>
              </a:ext>
            </a:extLst>
          </p:cNvPr>
          <p:cNvGraphicFramePr/>
          <p:nvPr/>
        </p:nvGraphicFramePr>
        <p:xfrm>
          <a:off x="1520687" y="1"/>
          <a:ext cx="10207487" cy="6463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094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DA842516-4FC5-D134-3936-A88921048D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0793839"/>
              </p:ext>
            </p:extLst>
          </p:nvPr>
        </p:nvGraphicFramePr>
        <p:xfrm>
          <a:off x="3156501" y="481256"/>
          <a:ext cx="6097656" cy="7017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699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15625FFD-A781-AA16-797F-F826D59B10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9548406"/>
              </p:ext>
            </p:extLst>
          </p:nvPr>
        </p:nvGraphicFramePr>
        <p:xfrm>
          <a:off x="1063925" y="2317750"/>
          <a:ext cx="10075651" cy="385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379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extBox 2">
            <a:extLst>
              <a:ext uri="{FF2B5EF4-FFF2-40B4-BE49-F238E27FC236}">
                <a16:creationId xmlns:a16="http://schemas.microsoft.com/office/drawing/2014/main" id="{12D21423-3E6F-97C0-252E-470C1FCDB5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284750"/>
              </p:ext>
            </p:extLst>
          </p:nvPr>
        </p:nvGraphicFramePr>
        <p:xfrm>
          <a:off x="1219200" y="2495908"/>
          <a:ext cx="9770853" cy="367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2839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18DC9831-BB79-11B5-AAD0-DAE4A042F7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4818787"/>
              </p:ext>
            </p:extLst>
          </p:nvPr>
        </p:nvGraphicFramePr>
        <p:xfrm>
          <a:off x="1219200" y="2495908"/>
          <a:ext cx="9770853" cy="367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3190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EF6D0DF8-A0B5-D9DC-B711-37F7587E67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2692451"/>
              </p:ext>
            </p:extLst>
          </p:nvPr>
        </p:nvGraphicFramePr>
        <p:xfrm>
          <a:off x="1219200" y="2495908"/>
          <a:ext cx="9770853" cy="367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1361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490</TotalTime>
  <Words>1452</Words>
  <Application>Microsoft Office PowerPoint</Application>
  <PresentationFormat>Widescreen</PresentationFormat>
  <Paragraphs>86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Arial</vt:lpstr>
      <vt:lpstr>Tw Cen MT</vt:lpstr>
      <vt:lpstr>Tw Cen MT Condensed</vt:lpstr>
      <vt:lpstr>Wingdings 3</vt:lpstr>
      <vt:lpstr>Integral</vt:lpstr>
      <vt:lpstr>Cost Management in AWS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ashrafuddin mohammed</dc:creator>
  <cp:lastModifiedBy>ashrafuddin mohammed</cp:lastModifiedBy>
  <cp:revision>2</cp:revision>
  <dcterms:created xsi:type="dcterms:W3CDTF">2024-08-17T03:45:20Z</dcterms:created>
  <dcterms:modified xsi:type="dcterms:W3CDTF">2024-08-17T11:56:05Z</dcterms:modified>
</cp:coreProperties>
</file>