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3" r:id="rId4"/>
    <p:sldMasterId id="2147483714" r:id="rId5"/>
    <p:sldMasterId id="2147483715" r:id="rId6"/>
    <p:sldMasterId id="2147483716"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Lst>
  <p:sldSz cy="5143500" cx="9144000"/>
  <p:notesSz cx="6858000" cy="9144000"/>
  <p:embeddedFontLst>
    <p:embeddedFont>
      <p:font typeface="Space Mono"/>
      <p:regular r:id="rId32"/>
      <p:bold r:id="rId33"/>
      <p:italic r:id="rId34"/>
      <p:boldItalic r:id="rId35"/>
    </p:embeddedFont>
    <p:embeddedFont>
      <p:font typeface="Miriam Libre"/>
      <p:regular r:id="rId36"/>
      <p:bold r:id="rId37"/>
    </p:embeddedFont>
    <p:embeddedFont>
      <p:font typeface="Roboto"/>
      <p:regular r:id="rId38"/>
      <p:bold r:id="rId39"/>
      <p:italic r:id="rId40"/>
      <p:boldItalic r:id="rId41"/>
    </p:embeddedFont>
    <p:embeddedFont>
      <p:font typeface="Montserrat"/>
      <p:regular r:id="rId42"/>
      <p:bold r:id="rId43"/>
      <p:italic r:id="rId44"/>
      <p:boldItalic r:id="rId45"/>
    </p:embeddedFont>
    <p:embeddedFont>
      <p:font typeface="Montserrat Medium"/>
      <p:regular r:id="rId46"/>
      <p:bold r:id="rId47"/>
      <p:italic r:id="rId48"/>
      <p:boldItalic r:id="rId49"/>
    </p:embeddedFont>
    <p:embeddedFont>
      <p:font typeface="Montserrat Light"/>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42" Type="http://schemas.openxmlformats.org/officeDocument/2006/relationships/font" Target="fonts/Montserrat-regular.fntdata"/><Relationship Id="rId41" Type="http://schemas.openxmlformats.org/officeDocument/2006/relationships/font" Target="fonts/Roboto-boldItalic.fntdata"/><Relationship Id="rId44" Type="http://schemas.openxmlformats.org/officeDocument/2006/relationships/font" Target="fonts/Montserrat-italic.fntdata"/><Relationship Id="rId43" Type="http://schemas.openxmlformats.org/officeDocument/2006/relationships/font" Target="fonts/Montserrat-bold.fntdata"/><Relationship Id="rId46" Type="http://schemas.openxmlformats.org/officeDocument/2006/relationships/font" Target="fonts/MontserratMedium-regular.fntdata"/><Relationship Id="rId45"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font" Target="fonts/MontserratMedium-italic.fntdata"/><Relationship Id="rId47" Type="http://schemas.openxmlformats.org/officeDocument/2006/relationships/font" Target="fonts/MontserratMedium-bold.fntdata"/><Relationship Id="rId49" Type="http://schemas.openxmlformats.org/officeDocument/2006/relationships/font" Target="fonts/MontserratMedium-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font" Target="fonts/SpaceMono-bold.fntdata"/><Relationship Id="rId32" Type="http://schemas.openxmlformats.org/officeDocument/2006/relationships/font" Target="fonts/SpaceMono-regular.fntdata"/><Relationship Id="rId35" Type="http://schemas.openxmlformats.org/officeDocument/2006/relationships/font" Target="fonts/SpaceMono-boldItalic.fntdata"/><Relationship Id="rId34" Type="http://schemas.openxmlformats.org/officeDocument/2006/relationships/font" Target="fonts/SpaceMono-italic.fntdata"/><Relationship Id="rId37" Type="http://schemas.openxmlformats.org/officeDocument/2006/relationships/font" Target="fonts/MiriamLibre-bold.fntdata"/><Relationship Id="rId36" Type="http://schemas.openxmlformats.org/officeDocument/2006/relationships/font" Target="fonts/MiriamLibre-regular.fntdata"/><Relationship Id="rId39" Type="http://schemas.openxmlformats.org/officeDocument/2006/relationships/font" Target="fonts/Roboto-bold.fntdata"/><Relationship Id="rId38" Type="http://schemas.openxmlformats.org/officeDocument/2006/relationships/font" Target="fonts/Roboto-regular.fntdata"/><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MontserratLight-bold.fntdata"/><Relationship Id="rId50" Type="http://schemas.openxmlformats.org/officeDocument/2006/relationships/font" Target="fonts/MontserratLight-regular.fntdata"/><Relationship Id="rId53" Type="http://schemas.openxmlformats.org/officeDocument/2006/relationships/font" Target="fonts/MontserratLight-boldItalic.fntdata"/><Relationship Id="rId52" Type="http://schemas.openxmlformats.org/officeDocument/2006/relationships/font" Target="fonts/MontserratLight-italic.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e09c8c1b79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e09c8c1b79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Comprimenta </a:t>
            </a:r>
            <a:endParaRPr/>
          </a:p>
          <a:p>
            <a:pPr indent="-298450" lvl="0" marL="457200" rtl="0" algn="l">
              <a:spcBef>
                <a:spcPts val="0"/>
              </a:spcBef>
              <a:spcAft>
                <a:spcPts val="0"/>
              </a:spcAft>
              <a:buSzPts val="1100"/>
              <a:buChar char="-"/>
            </a:pPr>
            <a:r>
              <a:rPr lang="en"/>
              <a:t>Ser uma conversa</a:t>
            </a:r>
            <a:endParaRPr/>
          </a:p>
          <a:p>
            <a:pPr indent="-298450" lvl="0" marL="457200" rtl="0" algn="l">
              <a:spcBef>
                <a:spcPts val="0"/>
              </a:spcBef>
              <a:spcAft>
                <a:spcPts val="0"/>
              </a:spcAft>
              <a:buSzPts val="1100"/>
              <a:buChar char="-"/>
            </a:pPr>
            <a:r>
              <a:rPr lang="en"/>
              <a:t>Ler o título</a:t>
            </a:r>
            <a:endParaRPr/>
          </a:p>
          <a:p>
            <a:pPr indent="-298450" lvl="0" marL="457200" rtl="0" algn="l">
              <a:spcBef>
                <a:spcPts val="0"/>
              </a:spcBef>
              <a:spcAft>
                <a:spcPts val="0"/>
              </a:spcAft>
              <a:buSzPts val="1100"/>
              <a:buChar char="-"/>
            </a:pPr>
            <a:r>
              <a:rPr lang="en"/>
              <a:t>Colca luz </a:t>
            </a:r>
            <a:endParaRPr/>
          </a:p>
          <a:p>
            <a:pPr indent="-298450" lvl="0" marL="457200" rtl="0" algn="l">
              <a:spcBef>
                <a:spcPts val="0"/>
              </a:spcBef>
              <a:spcAft>
                <a:spcPts val="0"/>
              </a:spcAft>
              <a:buSzPts val="1100"/>
              <a:buChar char="-"/>
            </a:pPr>
            <a:r>
              <a:rPr lang="en"/>
              <a:t>Tema importante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e0a3baf0d8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e0a3baf0d8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2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rPr>
              <a:t>Aqui pra exempliificar , um caso bem recente o da arbitrum. ( ler melhhor o artigo ) para poder explIcar : trazer dados quantitativos e o impacto dessa fraude</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sz="1000">
                <a:solidFill>
                  <a:schemeClr val="dk1"/>
                </a:solidFill>
              </a:rPr>
              <a:t>E o quanto que a equipe da gitcoin conseguiu impedir de ‘roubo’ na distribuiçao de fundos publicos</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e0a3baf0d8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e0a3baf0d8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DEE2E6"/>
                </a:solidFill>
                <a:highlight>
                  <a:srgbClr val="212529"/>
                </a:highlight>
                <a:latin typeface="Roboto"/>
                <a:ea typeface="Roboto"/>
                <a:cs typeface="Roboto"/>
                <a:sym typeface="Roboto"/>
              </a:rPr>
              <a:t>In the context of systems/organizations, Sybil attacks happen when actions or rewards are calculated based on “one human, one identity”. Fraudsters or ‘Sybils’ create multiple identities in an attempt to control (vote) or profit ( distributions of funds or rewards).</a:t>
            </a:r>
            <a:endParaRPr sz="1400"/>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e0a3baf0d8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e0a3baf0d8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Clr>
                <a:srgbClr val="424242"/>
              </a:buClr>
              <a:buSzPts val="1300"/>
              <a:buFont typeface="Miriam Libre"/>
              <a:buChar char="○"/>
            </a:pPr>
            <a:r>
              <a:rPr lang="en" sz="1300">
                <a:solidFill>
                  <a:srgbClr val="424242"/>
                </a:solidFill>
                <a:latin typeface="Miriam Libre"/>
                <a:ea typeface="Miriam Libre"/>
                <a:cs typeface="Miriam Libre"/>
                <a:sym typeface="Miriam Libre"/>
              </a:rPr>
              <a:t>Comunidade</a:t>
            </a:r>
            <a:endParaRPr sz="1300">
              <a:solidFill>
                <a:srgbClr val="424242"/>
              </a:solidFill>
              <a:latin typeface="Miriam Libre"/>
              <a:ea typeface="Miriam Libre"/>
              <a:cs typeface="Miriam Libre"/>
              <a:sym typeface="Miriam Libre"/>
            </a:endParaRPr>
          </a:p>
          <a:p>
            <a:pPr indent="-311150" lvl="0" marL="457200" rtl="0" algn="l">
              <a:lnSpc>
                <a:spcPct val="200000"/>
              </a:lnSpc>
              <a:spcBef>
                <a:spcPts val="0"/>
              </a:spcBef>
              <a:spcAft>
                <a:spcPts val="0"/>
              </a:spcAft>
              <a:buClr>
                <a:srgbClr val="424242"/>
              </a:buClr>
              <a:buSzPts val="1300"/>
              <a:buFont typeface="Miriam Libre"/>
              <a:buChar char="○"/>
            </a:pPr>
            <a:r>
              <a:rPr lang="en" sz="1300">
                <a:solidFill>
                  <a:srgbClr val="424242"/>
                </a:solidFill>
                <a:latin typeface="Miriam Libre"/>
                <a:ea typeface="Miriam Libre"/>
                <a:cs typeface="Miriam Libre"/>
                <a:sym typeface="Miriam Libre"/>
              </a:rPr>
              <a:t>Análise de Dados</a:t>
            </a:r>
            <a:endParaRPr sz="1300">
              <a:solidFill>
                <a:srgbClr val="424242"/>
              </a:solidFill>
              <a:latin typeface="Miriam Libre"/>
              <a:ea typeface="Miriam Libre"/>
              <a:cs typeface="Miriam Libre"/>
              <a:sym typeface="Miriam Libre"/>
            </a:endParaRPr>
          </a:p>
          <a:p>
            <a:pPr indent="-311150" lvl="0" marL="457200" rtl="0" algn="l">
              <a:lnSpc>
                <a:spcPct val="200000"/>
              </a:lnSpc>
              <a:spcBef>
                <a:spcPts val="0"/>
              </a:spcBef>
              <a:spcAft>
                <a:spcPts val="0"/>
              </a:spcAft>
              <a:buClr>
                <a:srgbClr val="424242"/>
              </a:buClr>
              <a:buSzPts val="1300"/>
              <a:buFont typeface="Miriam Libre"/>
              <a:buChar char="○"/>
            </a:pPr>
            <a:r>
              <a:rPr lang="en" sz="1300">
                <a:solidFill>
                  <a:srgbClr val="424242"/>
                </a:solidFill>
                <a:latin typeface="Miriam Libre"/>
                <a:ea typeface="Miriam Libre"/>
                <a:cs typeface="Miriam Libre"/>
                <a:sym typeface="Miriam Libre"/>
              </a:rPr>
              <a:t>Behaviour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1dff4cd12fd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1dff4cd12fd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 ajudar no combate de fraudes como essa n[os surgimos com a missão de lutar contra sybil attacaks e resistir a recentralização.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Esse é um outro tema que a ODC se procupa e fomentar nos hackthons e a nas iniciativas.  As redes são abertas e descentralizadas mas hoje existe um movimento de consumir dados de soluções centralizadas, as famosas APIs por necessidade de indexação e agregação dos dados. A gente advoga ,inclusive temos um “landscape” no nosso website onde reunimos projetos que trabalham nessa linha, pelo consumo de dados de  ferramentas decentralizadas, preferencialmente diretamente dos nós utilizando soluções de indexação em cima disso. Temos um parceiro muito próximo, mebro da comunidade que tem uma solução de indexação muito robusta que trabalha tanto com soluções como redes de nós decentralizados  como o POKT, que também são próximos a nós, tanto quanto direto com o nó.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dff4cd12fd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1dff4cd12fd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Aqui o sponsor principal foi o Gitcoin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e09c8c1b79_1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e09c8c1b79_1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e09c8c1b79_1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e09c8c1b79_1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Aqui o sponsor principal foi o Gitcoin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e09c8c1b79_1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1e09c8c1b79_1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Aqui o sponsor principal foi o Gitcoin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1e09c8c1b79_1_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1e09c8c1b79_1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Aqui o sponsor principal foi o Gitcoin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e09c8c1b79_1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e09c8c1b79_1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Aqui o sponsor principal foi o Gitcoin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e09c8c1b79_1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e09c8c1b79_1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Sybil attacks em </a:t>
            </a:r>
            <a:r>
              <a:rPr lang="en"/>
              <a:t>alguns contextos</a:t>
            </a:r>
            <a:endParaRPr/>
          </a:p>
          <a:p>
            <a:pPr indent="-298450" lvl="0" marL="457200" rtl="0" algn="l">
              <a:spcBef>
                <a:spcPts val="0"/>
              </a:spcBef>
              <a:spcAft>
                <a:spcPts val="0"/>
              </a:spcAft>
              <a:buSzPts val="1100"/>
              <a:buChar char="-"/>
            </a:pPr>
            <a:r>
              <a:rPr lang="en"/>
              <a:t>Relação coma a democracia</a:t>
            </a:r>
            <a:endParaRPr/>
          </a:p>
          <a:p>
            <a:pPr indent="-298450" lvl="0" marL="457200" rtl="0" algn="l">
              <a:spcBef>
                <a:spcPts val="0"/>
              </a:spcBef>
              <a:spcAft>
                <a:spcPts val="0"/>
              </a:spcAft>
              <a:buSzPts val="1100"/>
              <a:buChar char="-"/>
            </a:pPr>
            <a:r>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dff4cd12fd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1dff4cd12fd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65100" lvl="0" marL="228600" rtl="0" algn="l">
              <a:spcBef>
                <a:spcPts val="0"/>
              </a:spcBef>
              <a:spcAft>
                <a:spcPts val="0"/>
              </a:spcAft>
              <a:buClr>
                <a:srgbClr val="424242"/>
              </a:buClr>
              <a:buSzPts val="800"/>
              <a:buFont typeface="Miriam Libre"/>
              <a:buChar char="○"/>
            </a:pPr>
            <a:r>
              <a:t/>
            </a:r>
            <a:endParaRPr sz="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1e09c8c1b79_1_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1e09c8c1b79_1_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65100" lvl="0" marL="228600" rtl="0" algn="l">
              <a:spcBef>
                <a:spcPts val="0"/>
              </a:spcBef>
              <a:spcAft>
                <a:spcPts val="0"/>
              </a:spcAft>
              <a:buClr>
                <a:srgbClr val="424242"/>
              </a:buClr>
              <a:buSzPts val="800"/>
              <a:buFont typeface="Miriam Libre"/>
              <a:buChar char="○"/>
            </a:pPr>
            <a:r>
              <a:t/>
            </a:r>
            <a:endParaRPr sz="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1e0a3baf0d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1e0a3baf0d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1e09c8c1b79_1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1e09c8c1b79_1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65100" lvl="0" marL="228600" rtl="0" algn="l">
              <a:spcBef>
                <a:spcPts val="0"/>
              </a:spcBef>
              <a:spcAft>
                <a:spcPts val="0"/>
              </a:spcAft>
              <a:buClr>
                <a:srgbClr val="424242"/>
              </a:buClr>
              <a:buSzPts val="800"/>
              <a:buFont typeface="Miriam Libre"/>
              <a:buChar char="○"/>
            </a:pPr>
            <a:r>
              <a:t/>
            </a:r>
            <a:endParaRPr sz="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e09c8c1b79_1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e09c8c1b79_1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OpenData Community is an open-source community originally founded by Gitcoin as a part of their efforts to enable communities to fund their shared needs. Our mission is to protect web3, focusing 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Sybil resistance through data science and the development of useful algorithms and other approaches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Resisting recentralization and potential capture at the data layer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If we collectively do not resist Sybil attacks then one of the real bright spots of web3 - the collective funding of public goods - could be captured by essentially criminal forces. Similarly, if we continue to all take shortcuts when accessing and analyzing blockchain data then we are adding vulnerability to the ecosystem right above the decentralized blockchains in the form of centralization.</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e09c8c1b79_1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e09c8c1b79_1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Que que é esse papo?  A relação de uma coisa com a outra?</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Conta uma histórinha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Quem aqui já usou a gitcoin?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Primeiro vamos falar do problema que eu e a ODC queremos ajudar a resolver. Eu vou contar uma história pra gente chegar junto no tema domocracia.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Alguém jpa participou de uma round de distribuição de fundos da gitcoin? Então exite uma pool de dinheiro para financiar projetos relacionados com causas e ecossistemas , nesses rounds você vota através de doaçoes a distribuição dos fundos disponiveis para financiar projetos que vão trazer valor pro seu ecossitema.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Então você como individuo perticipante do ecossistema pode opnar sobre onde você acredita que aqueles fundos podem ter maior impacto e trazer maior valor no seu ver.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 gitcoin você faz expressa a sua vontade atravez de doações. O valor doado ,atravez de um mecanismo chamado quadratic funding , computa os votos e  faz um macth do seu valor doado com fundo e ditribui o fundo disponivel para os projetos para receberem a doação. Nesse sistema ,o mecanismo diminui marginalmente os votos dos mais abonados distribuindo esses fundosde maneira a respeitar  votos da maioria mas menos abonados. A ideia aqui é nçao financiar só projetos apoiados por quem já tem recursos, mas também os pequenos projetos que deixam de ser financiados, principalmente porque agregam valor para a sociedade mas não são tão atrataivos comercialmente.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Beleza, explicado tudo isso, aqui podemos começar a entender o porque que os sybil  attacks afetam a democracia. O sybil atacks nada mais é do que você tem multiplas ‘personalidades’, ou seja uma pessoa contra vários perfils fake.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Se o sistema prioriza a vontade da maioria, isso implica que o correto é que cada individo seja r computado uma vez ó, não? Se cada inidivuo é representado pela sua identidade online, muitas vezes nossa wallet…porque não criar um monte de identidades ( wallets) para fazer valer o seu desejo de como esses fundos devem ser distribuidos mais do que o desejo dos outros? Melhro ainda porque não fazer contas que votem   para que os fundos sejam distribuidos pra projetos que tambám são da minha autoria? Assim cada real que eu ganho ganha um match do fundo de investimento e me retorna com um ROI. E assim que acontecem os sybil attacks contra a gitcoin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Bom, sintetizando tudo isso, a gente entende que sybil attacks na realidade é  questão de identidade, e que a identidade  é imprescindivel para a democracia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Nessa história a gente usou o sistema da gitcoin pra ilustrar mas isso se reproduz em qualquer ecosistema que o desejo individual agrupado para direcionar alguma decisão relacionada a um bem comum daquele ecossistema.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ODC foi criada para compbater essa fraude de identidade primeiiramente dentro do ecossitema da gitcoin e agora estamos analisando a possibilidade de expandir para outros cases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e09c8c1b79_1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e09c8c1b79_1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solidFill>
                  <a:schemeClr val="dk1"/>
                </a:solidFill>
              </a:rPr>
              <a:t>Quem faz parte de um projeto?</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Distribuir recurso pro bem comum da comunidade ali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Voce distrivui os recursos mas pera todo mundo concorda?</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e0a3baf0d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e0a3baf0d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 -outra </a:t>
            </a:r>
            <a:r>
              <a:rPr lang="en">
                <a:solidFill>
                  <a:schemeClr val="dk1"/>
                </a:solidFill>
              </a:rPr>
              <a:t>instituições</a:t>
            </a:r>
            <a:r>
              <a:rPr lang="en">
                <a:solidFill>
                  <a:schemeClr val="dk1"/>
                </a:solidFill>
              </a:rPr>
              <a:t> colocam dinheiro naquela pool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Sua comunidade vota através dalo</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 </a:t>
            </a:r>
            <a:r>
              <a:rPr lang="en">
                <a:solidFill>
                  <a:schemeClr val="dk1"/>
                </a:solidFill>
              </a:rPr>
              <a:t>propõe</a:t>
            </a:r>
            <a:r>
              <a:rPr lang="en">
                <a:solidFill>
                  <a:schemeClr val="dk1"/>
                </a:solidFill>
              </a:rPr>
              <a:t> projetos ali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Outrs </a:t>
            </a:r>
            <a:r>
              <a:rPr lang="en">
                <a:solidFill>
                  <a:schemeClr val="dk1"/>
                </a:solidFill>
              </a:rPr>
              <a:t>instituições</a:t>
            </a:r>
            <a:r>
              <a:rPr lang="en">
                <a:solidFill>
                  <a:schemeClr val="dk1"/>
                </a:solidFill>
              </a:rPr>
              <a:t> colocam mais dinheiro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 pessoas externas financiam os projetos que acreditam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O sistema de vota ção funciona com um mecanismos quadratico pra cada dolar ele faz u macth e isso diminui marginalmente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Ai vc olha e percebe que isso aqui é um amaquininha de dinheiro põe de um lado sái mais do outro… </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e0a3baf0d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e0a3baf0d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Porque eu não crio outra carterias?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E invez de doar uma vez eu dou de pouquinho porque aí meu macth é maior…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e0a3baf0d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e0a3baf0d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e09c8c1b79_1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e09c8c1b79_1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2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rPr>
              <a:t>Aqui pra exempliificar , um caso bem recente o da arbitrum. ( ler melhhor o artigo ) para poder explIcar : trazer dados quantitativos e o impacto dessa fraude</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sz="1000">
                <a:solidFill>
                  <a:schemeClr val="dk1"/>
                </a:solidFill>
              </a:rPr>
              <a:t>E o quanto que a equipe da gitcoin conseguiu impedir de ‘roubo’ na distribuiçao de fundos publicos</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flipH="1">
            <a:off x="8612700" y="4612150"/>
            <a:ext cx="531300" cy="5313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txBox="1"/>
          <p:nvPr>
            <p:ph type="ctrTitle"/>
          </p:nvPr>
        </p:nvSpPr>
        <p:spPr>
          <a:xfrm>
            <a:off x="390525" y="2063750"/>
            <a:ext cx="8222100" cy="933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57" name="Google Shape;57;p14"/>
          <p:cNvSpPr txBox="1"/>
          <p:nvPr>
            <p:ph idx="1" type="subTitle"/>
          </p:nvPr>
        </p:nvSpPr>
        <p:spPr>
          <a:xfrm>
            <a:off x="390525" y="3033605"/>
            <a:ext cx="8222100" cy="43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58" name="Google Shape;58;p14"/>
          <p:cNvSpPr txBox="1"/>
          <p:nvPr>
            <p:ph idx="12" type="sldNum"/>
          </p:nvPr>
        </p:nvSpPr>
        <p:spPr>
          <a:xfrm>
            <a:off x="8576981" y="47718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 name="Shape 59"/>
        <p:cNvGrpSpPr/>
        <p:nvPr/>
      </p:nvGrpSpPr>
      <p:grpSpPr>
        <a:xfrm>
          <a:off x="0" y="0"/>
          <a:ext cx="0" cy="0"/>
          <a:chOff x="0" y="0"/>
          <a:chExt cx="0" cy="0"/>
        </a:xfrm>
      </p:grpSpPr>
      <p:sp>
        <p:nvSpPr>
          <p:cNvPr id="60" name="Google Shape;60;p1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Font typeface="Space Mono"/>
              <a:buNone/>
              <a:defRPr>
                <a:latin typeface="Space Mono"/>
                <a:ea typeface="Space Mono"/>
                <a:cs typeface="Space Mono"/>
                <a:sym typeface="Space Mono"/>
              </a:defRPr>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61" name="Google Shape;61;p1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2" name="Shape 62"/>
        <p:cNvGrpSpPr/>
        <p:nvPr/>
      </p:nvGrpSpPr>
      <p:grpSpPr>
        <a:xfrm>
          <a:off x="0" y="0"/>
          <a:ext cx="0" cy="0"/>
          <a:chOff x="0" y="0"/>
          <a:chExt cx="0" cy="0"/>
        </a:xfrm>
      </p:grpSpPr>
      <p:sp>
        <p:nvSpPr>
          <p:cNvPr id="63" name="Google Shape;63;p16"/>
          <p:cNvSpPr/>
          <p:nvPr/>
        </p:nvSpPr>
        <p:spPr>
          <a:xfrm flipH="1" rot="10800000">
            <a:off x="0" y="807900"/>
            <a:ext cx="9144000" cy="4335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5" name="Google Shape;65;p16"/>
          <p:cNvSpPr txBox="1"/>
          <p:nvPr/>
        </p:nvSpPr>
        <p:spPr>
          <a:xfrm>
            <a:off x="0" y="81890"/>
            <a:ext cx="4471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
        <p:nvSpPr>
          <p:cNvPr id="66" name="Google Shape;66;p16"/>
          <p:cNvSpPr/>
          <p:nvPr/>
        </p:nvSpPr>
        <p:spPr>
          <a:xfrm>
            <a:off x="0" y="642975"/>
            <a:ext cx="9144000" cy="170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6"/>
          <p:cNvSpPr txBox="1"/>
          <p:nvPr>
            <p:ph idx="1" type="body"/>
          </p:nvPr>
        </p:nvSpPr>
        <p:spPr>
          <a:xfrm>
            <a:off x="460875" y="759000"/>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p:nvPr/>
        </p:nvSpPr>
        <p:spPr>
          <a:xfrm flipH="1" rot="10800000">
            <a:off x="0" y="807900"/>
            <a:ext cx="9144000" cy="4335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7"/>
          <p:cNvSpPr/>
          <p:nvPr/>
        </p:nvSpPr>
        <p:spPr>
          <a:xfrm>
            <a:off x="0" y="642975"/>
            <a:ext cx="9144000" cy="170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7"/>
          <p:cNvSpPr txBox="1"/>
          <p:nvPr>
            <p:ph idx="1" type="body"/>
          </p:nvPr>
        </p:nvSpPr>
        <p:spPr>
          <a:xfrm>
            <a:off x="460875" y="759000"/>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2" type="body"/>
          </p:nvPr>
        </p:nvSpPr>
        <p:spPr>
          <a:xfrm>
            <a:off x="4683225" y="759000"/>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7"/>
          <p:cNvSpPr txBox="1"/>
          <p:nvPr/>
        </p:nvSpPr>
        <p:spPr>
          <a:xfrm>
            <a:off x="0" y="81890"/>
            <a:ext cx="4471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54D8D0"/>
              </a:solidFill>
              <a:latin typeface="Space Mono"/>
              <a:ea typeface="Space Mono"/>
              <a:cs typeface="Space Mono"/>
              <a:sym typeface="Space Mon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18"/>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8"/>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9" name="Google Shape;79;p18"/>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80" name="Google Shape;80;p1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1" name="Shape 81"/>
        <p:cNvGrpSpPr/>
        <p:nvPr/>
      </p:nvGrpSpPr>
      <p:grpSpPr>
        <a:xfrm>
          <a:off x="0" y="0"/>
          <a:ext cx="0" cy="0"/>
          <a:chOff x="0" y="0"/>
          <a:chExt cx="0" cy="0"/>
        </a:xfrm>
      </p:grpSpPr>
      <p:sp>
        <p:nvSpPr>
          <p:cNvPr id="82" name="Google Shape;82;p19"/>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83" name="Google Shape;83;p1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20"/>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0"/>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88" name="Google Shape;88;p20"/>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9" name="Google Shape;89;p2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0" name="Google Shape;90;p2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21"/>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1"/>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95" name="Google Shape;95;p21"/>
          <p:cNvSpPr txBox="1"/>
          <p:nvPr/>
        </p:nvSpPr>
        <p:spPr>
          <a:xfrm>
            <a:off x="0" y="4739854"/>
            <a:ext cx="4865100" cy="3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54D8D0"/>
                </a:solidFill>
                <a:latin typeface="Space Mono"/>
                <a:ea typeface="Space Mono"/>
                <a:cs typeface="Space Mono"/>
                <a:sym typeface="Space Mono"/>
              </a:rPr>
              <a:t>/</a:t>
            </a:r>
            <a:r>
              <a:rPr lang="en" sz="1600">
                <a:solidFill>
                  <a:srgbClr val="DA5892"/>
                </a:solidFill>
                <a:latin typeface="Space Mono"/>
                <a:ea typeface="Space Mono"/>
                <a:cs typeface="Space Mono"/>
                <a:sym typeface="Space Mono"/>
              </a:rPr>
              <a:t>/</a:t>
            </a:r>
            <a:r>
              <a:rPr lang="en" sz="1600">
                <a:solidFill>
                  <a:srgbClr val="7F51D6"/>
                </a:solidFill>
                <a:latin typeface="Space Mono"/>
                <a:ea typeface="Space Mono"/>
                <a:cs typeface="Space Mono"/>
                <a:sym typeface="Space Mono"/>
              </a:rPr>
              <a:t>/</a:t>
            </a:r>
            <a:r>
              <a:rPr lang="en" sz="1600">
                <a:solidFill>
                  <a:srgbClr val="AAA4C2"/>
                </a:solidFill>
                <a:latin typeface="Space Mono"/>
                <a:ea typeface="Space Mono"/>
                <a:cs typeface="Space Mono"/>
                <a:sym typeface="Space Mono"/>
              </a:rPr>
              <a:t> </a:t>
            </a:r>
            <a:r>
              <a:rPr lang="en" sz="1600">
                <a:solidFill>
                  <a:srgbClr val="7F51D6"/>
                </a:solidFill>
                <a:latin typeface="Space Mono"/>
                <a:ea typeface="Space Mono"/>
                <a:cs typeface="Space Mono"/>
                <a:sym typeface="Space Mono"/>
              </a:rPr>
              <a:t>Click to Edit Master Style</a:t>
            </a:r>
            <a:endParaRPr>
              <a:solidFill>
                <a:schemeClr val="lt1"/>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96" name="Shape 96"/>
        <p:cNvGrpSpPr/>
        <p:nvPr/>
      </p:nvGrpSpPr>
      <p:grpSpPr>
        <a:xfrm>
          <a:off x="0" y="0"/>
          <a:ext cx="0" cy="0"/>
          <a:chOff x="0" y="0"/>
          <a:chExt cx="0" cy="0"/>
        </a:xfrm>
      </p:grpSpPr>
      <p:sp>
        <p:nvSpPr>
          <p:cNvPr id="97" name="Google Shape;97;p22"/>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98" name="Google Shape;98;p22"/>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9" name="Google Shape;99;p2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100" name="Shape 100"/>
        <p:cNvGrpSpPr/>
        <p:nvPr/>
      </p:nvGrpSpPr>
      <p:grpSpPr>
        <a:xfrm>
          <a:off x="0" y="0"/>
          <a:ext cx="0" cy="0"/>
          <a:chOff x="0" y="0"/>
          <a:chExt cx="0" cy="0"/>
        </a:xfrm>
      </p:grpSpPr>
      <p:sp>
        <p:nvSpPr>
          <p:cNvPr id="101" name="Google Shape;101;p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G 7 Layout" showMasterSp="0">
  <p:cSld name="BG 7 Layout">
    <p:spTree>
      <p:nvGrpSpPr>
        <p:cNvPr id="102" name="Shape 102"/>
        <p:cNvGrpSpPr/>
        <p:nvPr/>
      </p:nvGrpSpPr>
      <p:grpSpPr>
        <a:xfrm>
          <a:off x="0" y="0"/>
          <a:ext cx="0" cy="0"/>
          <a:chOff x="0" y="0"/>
          <a:chExt cx="0" cy="0"/>
        </a:xfrm>
      </p:grpSpPr>
      <p:pic>
        <p:nvPicPr>
          <p:cNvPr descr="wall4.png" id="103" name="Google Shape;103;p24"/>
          <p:cNvPicPr preferRelativeResize="0"/>
          <p:nvPr/>
        </p:nvPicPr>
        <p:blipFill rotWithShape="1">
          <a:blip r:embed="rId2">
            <a:alphaModFix/>
          </a:blip>
          <a:srcRect b="0" l="0" r="0" t="0"/>
          <a:stretch/>
        </p:blipFill>
        <p:spPr>
          <a:xfrm>
            <a:off x="-252012" y="-197467"/>
            <a:ext cx="9526103" cy="5538435"/>
          </a:xfrm>
          <a:prstGeom prst="rect">
            <a:avLst/>
          </a:prstGeom>
          <a:noFill/>
          <a:ln>
            <a:noFill/>
          </a:ln>
        </p:spPr>
      </p:pic>
      <p:pic>
        <p:nvPicPr>
          <p:cNvPr descr="Logo.png" id="104" name="Google Shape;104;p24"/>
          <p:cNvPicPr preferRelativeResize="0"/>
          <p:nvPr/>
        </p:nvPicPr>
        <p:blipFill rotWithShape="1">
          <a:blip r:embed="rId3">
            <a:alphaModFix/>
          </a:blip>
          <a:srcRect b="0" l="0" r="0" t="0"/>
          <a:stretch/>
        </p:blipFill>
        <p:spPr>
          <a:xfrm>
            <a:off x="213365" y="4792226"/>
            <a:ext cx="746666" cy="218118"/>
          </a:xfrm>
          <a:prstGeom prst="rect">
            <a:avLst/>
          </a:prstGeom>
          <a:noFill/>
          <a:ln>
            <a:noFill/>
          </a:ln>
        </p:spPr>
      </p:pic>
      <p:sp>
        <p:nvSpPr>
          <p:cNvPr id="105" name="Google Shape;105;p24"/>
          <p:cNvSpPr txBox="1"/>
          <p:nvPr>
            <p:ph idx="12" type="sldNum"/>
          </p:nvPr>
        </p:nvSpPr>
        <p:spPr>
          <a:xfrm>
            <a:off x="8880158" y="4790795"/>
            <a:ext cx="195300" cy="207900"/>
          </a:xfrm>
          <a:prstGeom prst="rect">
            <a:avLst/>
          </a:prstGeom>
          <a:noFill/>
          <a:ln>
            <a:noFill/>
          </a:ln>
        </p:spPr>
        <p:txBody>
          <a:bodyPr anchorCtr="0" anchor="ctr" bIns="34275" lIns="34275" spcFirstLastPara="1" rIns="34275" wrap="square" tIns="34275">
            <a:spAutoFit/>
          </a:bodyPr>
          <a:lstStyle>
            <a:lvl1pPr indent="0" lvl="0" marL="0" rtl="0" algn="r">
              <a:lnSpc>
                <a:spcPct val="100000"/>
              </a:lnSpc>
              <a:spcBef>
                <a:spcPts val="0"/>
              </a:spcBef>
              <a:spcAft>
                <a:spcPts val="0"/>
              </a:spcAft>
              <a:buClr>
                <a:srgbClr val="FFFFFF"/>
              </a:buClr>
              <a:buSzPts val="900"/>
              <a:buFont typeface="Miriam Libre"/>
              <a:buNone/>
              <a:defRPr sz="900">
                <a:solidFill>
                  <a:srgbClr val="FFFFFF"/>
                </a:solidFill>
              </a:defRPr>
            </a:lvl1pPr>
            <a:lvl2pPr indent="0" lvl="1" marL="0" rtl="0" algn="r">
              <a:lnSpc>
                <a:spcPct val="100000"/>
              </a:lnSpc>
              <a:spcBef>
                <a:spcPts val="0"/>
              </a:spcBef>
              <a:spcAft>
                <a:spcPts val="0"/>
              </a:spcAft>
              <a:buClr>
                <a:srgbClr val="FFFFFF"/>
              </a:buClr>
              <a:buSzPts val="900"/>
              <a:buFont typeface="Miriam Libre"/>
              <a:buNone/>
              <a:defRPr sz="900">
                <a:solidFill>
                  <a:srgbClr val="FFFFFF"/>
                </a:solidFill>
              </a:defRPr>
            </a:lvl2pPr>
            <a:lvl3pPr indent="0" lvl="2" marL="0" rtl="0" algn="r">
              <a:lnSpc>
                <a:spcPct val="100000"/>
              </a:lnSpc>
              <a:spcBef>
                <a:spcPts val="0"/>
              </a:spcBef>
              <a:spcAft>
                <a:spcPts val="0"/>
              </a:spcAft>
              <a:buClr>
                <a:srgbClr val="FFFFFF"/>
              </a:buClr>
              <a:buSzPts val="900"/>
              <a:buFont typeface="Miriam Libre"/>
              <a:buNone/>
              <a:defRPr sz="900">
                <a:solidFill>
                  <a:srgbClr val="FFFFFF"/>
                </a:solidFill>
              </a:defRPr>
            </a:lvl3pPr>
            <a:lvl4pPr indent="0" lvl="3" marL="0" rtl="0" algn="r">
              <a:lnSpc>
                <a:spcPct val="100000"/>
              </a:lnSpc>
              <a:spcBef>
                <a:spcPts val="0"/>
              </a:spcBef>
              <a:spcAft>
                <a:spcPts val="0"/>
              </a:spcAft>
              <a:buClr>
                <a:srgbClr val="FFFFFF"/>
              </a:buClr>
              <a:buSzPts val="900"/>
              <a:buFont typeface="Miriam Libre"/>
              <a:buNone/>
              <a:defRPr sz="900">
                <a:solidFill>
                  <a:srgbClr val="FFFFFF"/>
                </a:solidFill>
              </a:defRPr>
            </a:lvl4pPr>
            <a:lvl5pPr indent="0" lvl="4" marL="0" rtl="0" algn="r">
              <a:lnSpc>
                <a:spcPct val="100000"/>
              </a:lnSpc>
              <a:spcBef>
                <a:spcPts val="0"/>
              </a:spcBef>
              <a:spcAft>
                <a:spcPts val="0"/>
              </a:spcAft>
              <a:buClr>
                <a:srgbClr val="FFFFFF"/>
              </a:buClr>
              <a:buSzPts val="900"/>
              <a:buFont typeface="Miriam Libre"/>
              <a:buNone/>
              <a:defRPr sz="900">
                <a:solidFill>
                  <a:srgbClr val="FFFFFF"/>
                </a:solidFill>
              </a:defRPr>
            </a:lvl5pPr>
            <a:lvl6pPr indent="0" lvl="5" marL="0" rtl="0" algn="r">
              <a:lnSpc>
                <a:spcPct val="100000"/>
              </a:lnSpc>
              <a:spcBef>
                <a:spcPts val="0"/>
              </a:spcBef>
              <a:spcAft>
                <a:spcPts val="0"/>
              </a:spcAft>
              <a:buClr>
                <a:srgbClr val="FFFFFF"/>
              </a:buClr>
              <a:buSzPts val="900"/>
              <a:buFont typeface="Miriam Libre"/>
              <a:buNone/>
              <a:defRPr sz="900">
                <a:solidFill>
                  <a:srgbClr val="FFFFFF"/>
                </a:solidFill>
              </a:defRPr>
            </a:lvl6pPr>
            <a:lvl7pPr indent="0" lvl="6" marL="0" rtl="0" algn="r">
              <a:lnSpc>
                <a:spcPct val="100000"/>
              </a:lnSpc>
              <a:spcBef>
                <a:spcPts val="0"/>
              </a:spcBef>
              <a:spcAft>
                <a:spcPts val="0"/>
              </a:spcAft>
              <a:buClr>
                <a:srgbClr val="FFFFFF"/>
              </a:buClr>
              <a:buSzPts val="900"/>
              <a:buFont typeface="Miriam Libre"/>
              <a:buNone/>
              <a:defRPr sz="900">
                <a:solidFill>
                  <a:srgbClr val="FFFFFF"/>
                </a:solidFill>
              </a:defRPr>
            </a:lvl7pPr>
            <a:lvl8pPr indent="0" lvl="7" marL="0" rtl="0" algn="r">
              <a:lnSpc>
                <a:spcPct val="100000"/>
              </a:lnSpc>
              <a:spcBef>
                <a:spcPts val="0"/>
              </a:spcBef>
              <a:spcAft>
                <a:spcPts val="0"/>
              </a:spcAft>
              <a:buClr>
                <a:srgbClr val="FFFFFF"/>
              </a:buClr>
              <a:buSzPts val="900"/>
              <a:buFont typeface="Miriam Libre"/>
              <a:buNone/>
              <a:defRPr sz="900">
                <a:solidFill>
                  <a:srgbClr val="FFFFFF"/>
                </a:solidFill>
              </a:defRPr>
            </a:lvl8pPr>
            <a:lvl9pPr indent="0" lvl="8" marL="0" rtl="0" algn="r">
              <a:lnSpc>
                <a:spcPct val="100000"/>
              </a:lnSpc>
              <a:spcBef>
                <a:spcPts val="0"/>
              </a:spcBef>
              <a:spcAft>
                <a:spcPts val="0"/>
              </a:spcAft>
              <a:buClr>
                <a:srgbClr val="FFFFFF"/>
              </a:buClr>
              <a:buSzPts val="900"/>
              <a:buFont typeface="Miriam Libre"/>
              <a:buNone/>
              <a:defRPr sz="900">
                <a:solidFill>
                  <a:srgbClr val="FFFFFF"/>
                </a:solidFill>
              </a:defRPr>
            </a:lvl9pPr>
          </a:lstStyle>
          <a:p>
            <a:pPr indent="0" lvl="0" marL="0" rtl="0" algn="r">
              <a:spcBef>
                <a:spcPts val="0"/>
              </a:spcBef>
              <a:spcAft>
                <a:spcPts val="0"/>
              </a:spcAft>
              <a:buNone/>
            </a:pPr>
            <a:fld id="{00000000-1234-1234-1234-123412341234}" type="slidenum">
              <a:rPr lang="en"/>
              <a:t>‹#›</a:t>
            </a:fld>
            <a:endParaRPr sz="1000">
              <a:solidFill>
                <a:schemeClr val="lt2"/>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06" name="Shape 106"/>
        <p:cNvGrpSpPr/>
        <p:nvPr/>
      </p:nvGrpSpPr>
      <p:grpSpPr>
        <a:xfrm>
          <a:off x="0" y="0"/>
          <a:ext cx="0" cy="0"/>
          <a:chOff x="0" y="0"/>
          <a:chExt cx="0" cy="0"/>
        </a:xfrm>
      </p:grpSpPr>
      <p:sp>
        <p:nvSpPr>
          <p:cNvPr id="107" name="Google Shape;107;p25"/>
          <p:cNvSpPr/>
          <p:nvPr/>
        </p:nvSpPr>
        <p:spPr>
          <a:xfrm flipH="1" rot="10800000">
            <a:off x="0" y="807900"/>
            <a:ext cx="9144000" cy="4335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5"/>
          <p:cNvSpPr/>
          <p:nvPr/>
        </p:nvSpPr>
        <p:spPr>
          <a:xfrm>
            <a:off x="0" y="642975"/>
            <a:ext cx="9144000" cy="170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0" name="Google Shape;110;p25"/>
          <p:cNvSpPr txBox="1"/>
          <p:nvPr/>
        </p:nvSpPr>
        <p:spPr>
          <a:xfrm>
            <a:off x="0" y="81890"/>
            <a:ext cx="4471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54D8D0"/>
              </a:solidFill>
              <a:latin typeface="Space Mono"/>
              <a:ea typeface="Space Mono"/>
              <a:cs typeface="Space Mono"/>
              <a:sym typeface="Space Mono"/>
            </a:endParaRPr>
          </a:p>
        </p:txBody>
      </p:sp>
      <p:sp>
        <p:nvSpPr>
          <p:cNvPr id="111" name="Google Shape;111;p25"/>
          <p:cNvSpPr txBox="1"/>
          <p:nvPr/>
        </p:nvSpPr>
        <p:spPr>
          <a:xfrm>
            <a:off x="88000" y="156000"/>
            <a:ext cx="7360200" cy="35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54D8D0"/>
                </a:solidFill>
                <a:latin typeface="Space Mono"/>
                <a:ea typeface="Space Mono"/>
                <a:cs typeface="Space Mono"/>
                <a:sym typeface="Space Mono"/>
              </a:rPr>
              <a:t>/</a:t>
            </a:r>
            <a:r>
              <a:rPr lang="en">
                <a:solidFill>
                  <a:srgbClr val="DA5892"/>
                </a:solidFill>
                <a:latin typeface="Space Mono"/>
                <a:ea typeface="Space Mono"/>
                <a:cs typeface="Space Mono"/>
                <a:sym typeface="Space Mono"/>
              </a:rPr>
              <a:t>/</a:t>
            </a:r>
            <a:r>
              <a:rPr lang="en">
                <a:solidFill>
                  <a:srgbClr val="7F51D6"/>
                </a:solidFill>
                <a:latin typeface="Space Mono"/>
                <a:ea typeface="Space Mono"/>
                <a:cs typeface="Space Mono"/>
                <a:sym typeface="Space Mono"/>
              </a:rPr>
              <a:t>/</a:t>
            </a:r>
            <a:r>
              <a:rPr lang="en">
                <a:solidFill>
                  <a:srgbClr val="AAA4C2"/>
                </a:solidFill>
                <a:latin typeface="Space Mono"/>
                <a:ea typeface="Space Mono"/>
                <a:cs typeface="Space Mono"/>
                <a:sym typeface="Space Mono"/>
              </a:rPr>
              <a:t> </a:t>
            </a:r>
            <a:r>
              <a:rPr b="1" lang="en">
                <a:solidFill>
                  <a:schemeClr val="lt1"/>
                </a:solidFill>
                <a:latin typeface="Space Mono"/>
                <a:ea typeface="Space Mono"/>
                <a:cs typeface="Space Mono"/>
                <a:sym typeface="Space Mono"/>
              </a:rPr>
              <a:t>the OpenData Community</a:t>
            </a:r>
            <a:endParaRPr b="1" sz="1200">
              <a:solidFill>
                <a:schemeClr val="lt1"/>
              </a:solidFill>
            </a:endParaRPr>
          </a:p>
        </p:txBody>
      </p:sp>
      <p:pic>
        <p:nvPicPr>
          <p:cNvPr id="112" name="Google Shape;112;p25"/>
          <p:cNvPicPr preferRelativeResize="0"/>
          <p:nvPr/>
        </p:nvPicPr>
        <p:blipFill>
          <a:blip r:embed="rId2">
            <a:alphaModFix/>
          </a:blip>
          <a:stretch>
            <a:fillRect/>
          </a:stretch>
        </p:blipFill>
        <p:spPr>
          <a:xfrm>
            <a:off x="8523548" y="73774"/>
            <a:ext cx="548700" cy="516652"/>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2">
    <p:spTree>
      <p:nvGrpSpPr>
        <p:cNvPr id="113" name="Shape 113"/>
        <p:cNvGrpSpPr/>
        <p:nvPr/>
      </p:nvGrpSpPr>
      <p:grpSpPr>
        <a:xfrm>
          <a:off x="0" y="0"/>
          <a:ext cx="0" cy="0"/>
          <a:chOff x="0" y="0"/>
          <a:chExt cx="0" cy="0"/>
        </a:xfrm>
      </p:grpSpPr>
      <p:sp>
        <p:nvSpPr>
          <p:cNvPr id="114" name="Google Shape;114;p26"/>
          <p:cNvSpPr/>
          <p:nvPr/>
        </p:nvSpPr>
        <p:spPr>
          <a:xfrm flipH="1" rot="10800000">
            <a:off x="0" y="807900"/>
            <a:ext cx="9144000" cy="4335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6"/>
          <p:cNvSpPr/>
          <p:nvPr/>
        </p:nvSpPr>
        <p:spPr>
          <a:xfrm>
            <a:off x="0" y="642975"/>
            <a:ext cx="9144000" cy="170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7" name="Google Shape;117;p26"/>
          <p:cNvSpPr txBox="1"/>
          <p:nvPr/>
        </p:nvSpPr>
        <p:spPr>
          <a:xfrm>
            <a:off x="0" y="81890"/>
            <a:ext cx="4471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54D8D0"/>
              </a:solidFill>
              <a:latin typeface="Space Mono"/>
              <a:ea typeface="Space Mono"/>
              <a:cs typeface="Space Mono"/>
              <a:sym typeface="Space Mono"/>
            </a:endParaRPr>
          </a:p>
        </p:txBody>
      </p:sp>
      <p:sp>
        <p:nvSpPr>
          <p:cNvPr id="118" name="Google Shape;118;p26"/>
          <p:cNvSpPr txBox="1"/>
          <p:nvPr/>
        </p:nvSpPr>
        <p:spPr>
          <a:xfrm>
            <a:off x="88000" y="156000"/>
            <a:ext cx="7360200" cy="35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54D8D0"/>
                </a:solidFill>
                <a:latin typeface="Space Mono"/>
                <a:ea typeface="Space Mono"/>
                <a:cs typeface="Space Mono"/>
                <a:sym typeface="Space Mono"/>
              </a:rPr>
              <a:t>/</a:t>
            </a:r>
            <a:r>
              <a:rPr lang="en">
                <a:solidFill>
                  <a:srgbClr val="DA5892"/>
                </a:solidFill>
                <a:latin typeface="Space Mono"/>
                <a:ea typeface="Space Mono"/>
                <a:cs typeface="Space Mono"/>
                <a:sym typeface="Space Mono"/>
              </a:rPr>
              <a:t>/</a:t>
            </a:r>
            <a:r>
              <a:rPr lang="en">
                <a:solidFill>
                  <a:srgbClr val="7F51D6"/>
                </a:solidFill>
                <a:latin typeface="Space Mono"/>
                <a:ea typeface="Space Mono"/>
                <a:cs typeface="Space Mono"/>
                <a:sym typeface="Space Mono"/>
              </a:rPr>
              <a:t>/</a:t>
            </a:r>
            <a:r>
              <a:rPr lang="en">
                <a:solidFill>
                  <a:srgbClr val="AAA4C2"/>
                </a:solidFill>
                <a:latin typeface="Space Mono"/>
                <a:ea typeface="Space Mono"/>
                <a:cs typeface="Space Mono"/>
                <a:sym typeface="Space Mono"/>
              </a:rPr>
              <a:t> </a:t>
            </a:r>
            <a:r>
              <a:rPr lang="en">
                <a:solidFill>
                  <a:srgbClr val="54D8D0"/>
                </a:solidFill>
                <a:latin typeface="Space Mono"/>
                <a:ea typeface="Space Mono"/>
                <a:cs typeface="Space Mono"/>
                <a:sym typeface="Space Mono"/>
              </a:rPr>
              <a:t>GR15 Identity Analysis (Internal)</a:t>
            </a:r>
            <a:endParaRPr sz="1200">
              <a:solidFill>
                <a:srgbClr val="54D8D0"/>
              </a:solidFill>
            </a:endParaRPr>
          </a:p>
        </p:txBody>
      </p:sp>
      <p:pic>
        <p:nvPicPr>
          <p:cNvPr id="119" name="Google Shape;119;p26"/>
          <p:cNvPicPr preferRelativeResize="0"/>
          <p:nvPr/>
        </p:nvPicPr>
        <p:blipFill>
          <a:blip r:embed="rId2">
            <a:alphaModFix/>
          </a:blip>
          <a:stretch>
            <a:fillRect/>
          </a:stretch>
        </p:blipFill>
        <p:spPr>
          <a:xfrm>
            <a:off x="8495200" y="7699"/>
            <a:ext cx="648800" cy="6488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3">
    <p:spTree>
      <p:nvGrpSpPr>
        <p:cNvPr id="120" name="Shape 120"/>
        <p:cNvGrpSpPr/>
        <p:nvPr/>
      </p:nvGrpSpPr>
      <p:grpSpPr>
        <a:xfrm>
          <a:off x="0" y="0"/>
          <a:ext cx="0" cy="0"/>
          <a:chOff x="0" y="0"/>
          <a:chExt cx="0" cy="0"/>
        </a:xfrm>
      </p:grpSpPr>
      <p:sp>
        <p:nvSpPr>
          <p:cNvPr id="121" name="Google Shape;121;p27"/>
          <p:cNvSpPr/>
          <p:nvPr/>
        </p:nvSpPr>
        <p:spPr>
          <a:xfrm flipH="1" rot="10800000">
            <a:off x="0" y="807900"/>
            <a:ext cx="9144000" cy="4335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p:nvPr/>
        </p:nvSpPr>
        <p:spPr>
          <a:xfrm>
            <a:off x="0" y="642975"/>
            <a:ext cx="9144000" cy="170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4" name="Google Shape;124;p27"/>
          <p:cNvSpPr txBox="1"/>
          <p:nvPr/>
        </p:nvSpPr>
        <p:spPr>
          <a:xfrm>
            <a:off x="0" y="81890"/>
            <a:ext cx="4471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54D8D0"/>
              </a:solidFill>
              <a:latin typeface="Space Mono"/>
              <a:ea typeface="Space Mono"/>
              <a:cs typeface="Space Mono"/>
              <a:sym typeface="Space Mono"/>
            </a:endParaRPr>
          </a:p>
        </p:txBody>
      </p:sp>
      <p:sp>
        <p:nvSpPr>
          <p:cNvPr id="125" name="Google Shape;125;p27"/>
          <p:cNvSpPr txBox="1"/>
          <p:nvPr/>
        </p:nvSpPr>
        <p:spPr>
          <a:xfrm>
            <a:off x="88000" y="156000"/>
            <a:ext cx="7360200" cy="35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54D8D0"/>
                </a:solidFill>
                <a:latin typeface="Space Mono"/>
                <a:ea typeface="Space Mono"/>
                <a:cs typeface="Space Mono"/>
                <a:sym typeface="Space Mono"/>
              </a:rPr>
              <a:t>/</a:t>
            </a:r>
            <a:r>
              <a:rPr lang="en">
                <a:solidFill>
                  <a:srgbClr val="DA5892"/>
                </a:solidFill>
                <a:latin typeface="Space Mono"/>
                <a:ea typeface="Space Mono"/>
                <a:cs typeface="Space Mono"/>
                <a:sym typeface="Space Mono"/>
              </a:rPr>
              <a:t>/</a:t>
            </a:r>
            <a:r>
              <a:rPr lang="en">
                <a:solidFill>
                  <a:srgbClr val="7F51D6"/>
                </a:solidFill>
                <a:latin typeface="Space Mono"/>
                <a:ea typeface="Space Mono"/>
                <a:cs typeface="Space Mono"/>
                <a:sym typeface="Space Mono"/>
              </a:rPr>
              <a:t>/</a:t>
            </a:r>
            <a:r>
              <a:rPr lang="en">
                <a:solidFill>
                  <a:srgbClr val="AAA4C2"/>
                </a:solidFill>
                <a:latin typeface="Space Mono"/>
                <a:ea typeface="Space Mono"/>
                <a:cs typeface="Space Mono"/>
                <a:sym typeface="Space Mono"/>
              </a:rPr>
              <a:t> </a:t>
            </a:r>
            <a:r>
              <a:rPr lang="en">
                <a:solidFill>
                  <a:srgbClr val="54D8D0"/>
                </a:solidFill>
                <a:latin typeface="Space Mono"/>
                <a:ea typeface="Space Mono"/>
                <a:cs typeface="Space Mono"/>
                <a:sym typeface="Space Mono"/>
              </a:rPr>
              <a:t>GR15 Identity Analysis (Internal)</a:t>
            </a:r>
            <a:endParaRPr sz="1200">
              <a:solidFill>
                <a:srgbClr val="54D8D0"/>
              </a:solidFill>
            </a:endParaRPr>
          </a:p>
        </p:txBody>
      </p:sp>
      <p:pic>
        <p:nvPicPr>
          <p:cNvPr id="126" name="Google Shape;126;p27"/>
          <p:cNvPicPr preferRelativeResize="0"/>
          <p:nvPr/>
        </p:nvPicPr>
        <p:blipFill>
          <a:blip r:embed="rId2">
            <a:alphaModFix/>
          </a:blip>
          <a:stretch>
            <a:fillRect/>
          </a:stretch>
        </p:blipFill>
        <p:spPr>
          <a:xfrm>
            <a:off x="8495200" y="7699"/>
            <a:ext cx="648800" cy="6488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TITLE_AND_TWO_COLUMNS_4">
    <p:spTree>
      <p:nvGrpSpPr>
        <p:cNvPr id="127" name="Shape 127"/>
        <p:cNvGrpSpPr/>
        <p:nvPr/>
      </p:nvGrpSpPr>
      <p:grpSpPr>
        <a:xfrm>
          <a:off x="0" y="0"/>
          <a:ext cx="0" cy="0"/>
          <a:chOff x="0" y="0"/>
          <a:chExt cx="0" cy="0"/>
        </a:xfrm>
      </p:grpSpPr>
      <p:sp>
        <p:nvSpPr>
          <p:cNvPr id="128" name="Google Shape;128;p28"/>
          <p:cNvSpPr/>
          <p:nvPr/>
        </p:nvSpPr>
        <p:spPr>
          <a:xfrm flipH="1" rot="10800000">
            <a:off x="0" y="807900"/>
            <a:ext cx="9144000" cy="4335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8"/>
          <p:cNvSpPr/>
          <p:nvPr/>
        </p:nvSpPr>
        <p:spPr>
          <a:xfrm>
            <a:off x="0" y="642975"/>
            <a:ext cx="9144000" cy="170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1" name="Google Shape;131;p28"/>
          <p:cNvSpPr txBox="1"/>
          <p:nvPr/>
        </p:nvSpPr>
        <p:spPr>
          <a:xfrm>
            <a:off x="0" y="81890"/>
            <a:ext cx="4471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54D8D0"/>
              </a:solidFill>
              <a:latin typeface="Space Mono"/>
              <a:ea typeface="Space Mono"/>
              <a:cs typeface="Space Mono"/>
              <a:sym typeface="Space Mono"/>
            </a:endParaRPr>
          </a:p>
        </p:txBody>
      </p:sp>
      <p:sp>
        <p:nvSpPr>
          <p:cNvPr id="132" name="Google Shape;132;p28"/>
          <p:cNvSpPr txBox="1"/>
          <p:nvPr/>
        </p:nvSpPr>
        <p:spPr>
          <a:xfrm>
            <a:off x="88000" y="156000"/>
            <a:ext cx="7360200" cy="35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54D8D0"/>
                </a:solidFill>
                <a:latin typeface="Space Mono"/>
                <a:ea typeface="Space Mono"/>
                <a:cs typeface="Space Mono"/>
                <a:sym typeface="Space Mono"/>
              </a:rPr>
              <a:t>/</a:t>
            </a:r>
            <a:r>
              <a:rPr lang="en">
                <a:solidFill>
                  <a:srgbClr val="DA5892"/>
                </a:solidFill>
                <a:latin typeface="Space Mono"/>
                <a:ea typeface="Space Mono"/>
                <a:cs typeface="Space Mono"/>
                <a:sym typeface="Space Mono"/>
              </a:rPr>
              <a:t>/</a:t>
            </a:r>
            <a:r>
              <a:rPr lang="en">
                <a:solidFill>
                  <a:srgbClr val="7F51D6"/>
                </a:solidFill>
                <a:latin typeface="Space Mono"/>
                <a:ea typeface="Space Mono"/>
                <a:cs typeface="Space Mono"/>
                <a:sym typeface="Space Mono"/>
              </a:rPr>
              <a:t>/</a:t>
            </a:r>
            <a:r>
              <a:rPr lang="en">
                <a:solidFill>
                  <a:srgbClr val="AAA4C2"/>
                </a:solidFill>
                <a:latin typeface="Space Mono"/>
                <a:ea typeface="Space Mono"/>
                <a:cs typeface="Space Mono"/>
                <a:sym typeface="Space Mono"/>
              </a:rPr>
              <a:t> </a:t>
            </a:r>
            <a:r>
              <a:rPr lang="en">
                <a:solidFill>
                  <a:srgbClr val="54D8D0"/>
                </a:solidFill>
                <a:latin typeface="Space Mono"/>
                <a:ea typeface="Space Mono"/>
                <a:cs typeface="Space Mono"/>
                <a:sym typeface="Space Mono"/>
              </a:rPr>
              <a:t>GR15 Identity Analysis (Internal)</a:t>
            </a:r>
            <a:endParaRPr sz="1200">
              <a:solidFill>
                <a:srgbClr val="54D8D0"/>
              </a:solidFill>
            </a:endParaRPr>
          </a:p>
        </p:txBody>
      </p:sp>
      <p:pic>
        <p:nvPicPr>
          <p:cNvPr id="133" name="Google Shape;133;p28"/>
          <p:cNvPicPr preferRelativeResize="0"/>
          <p:nvPr/>
        </p:nvPicPr>
        <p:blipFill>
          <a:blip r:embed="rId2">
            <a:alphaModFix/>
          </a:blip>
          <a:stretch>
            <a:fillRect/>
          </a:stretch>
        </p:blipFill>
        <p:spPr>
          <a:xfrm>
            <a:off x="8495200" y="7699"/>
            <a:ext cx="648800" cy="6488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5">
  <p:cSld name="TITLE_AND_TWO_COLUMNS_5">
    <p:spTree>
      <p:nvGrpSpPr>
        <p:cNvPr id="134" name="Shape 134"/>
        <p:cNvGrpSpPr/>
        <p:nvPr/>
      </p:nvGrpSpPr>
      <p:grpSpPr>
        <a:xfrm>
          <a:off x="0" y="0"/>
          <a:ext cx="0" cy="0"/>
          <a:chOff x="0" y="0"/>
          <a:chExt cx="0" cy="0"/>
        </a:xfrm>
      </p:grpSpPr>
      <p:sp>
        <p:nvSpPr>
          <p:cNvPr id="135" name="Google Shape;135;p29"/>
          <p:cNvSpPr/>
          <p:nvPr/>
        </p:nvSpPr>
        <p:spPr>
          <a:xfrm flipH="1" rot="10800000">
            <a:off x="0" y="807900"/>
            <a:ext cx="9144000" cy="4335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9"/>
          <p:cNvSpPr/>
          <p:nvPr/>
        </p:nvSpPr>
        <p:spPr>
          <a:xfrm>
            <a:off x="0" y="642975"/>
            <a:ext cx="9144000" cy="170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8" name="Google Shape;138;p29"/>
          <p:cNvSpPr txBox="1"/>
          <p:nvPr/>
        </p:nvSpPr>
        <p:spPr>
          <a:xfrm>
            <a:off x="0" y="81890"/>
            <a:ext cx="4471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54D8D0"/>
              </a:solidFill>
              <a:latin typeface="Space Mono"/>
              <a:ea typeface="Space Mono"/>
              <a:cs typeface="Space Mono"/>
              <a:sym typeface="Space Mono"/>
            </a:endParaRPr>
          </a:p>
        </p:txBody>
      </p:sp>
      <p:sp>
        <p:nvSpPr>
          <p:cNvPr id="139" name="Google Shape;139;p29"/>
          <p:cNvSpPr txBox="1"/>
          <p:nvPr/>
        </p:nvSpPr>
        <p:spPr>
          <a:xfrm>
            <a:off x="88000" y="156000"/>
            <a:ext cx="7360200" cy="35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54D8D0"/>
                </a:solidFill>
                <a:latin typeface="Space Mono"/>
                <a:ea typeface="Space Mono"/>
                <a:cs typeface="Space Mono"/>
                <a:sym typeface="Space Mono"/>
              </a:rPr>
              <a:t>/</a:t>
            </a:r>
            <a:r>
              <a:rPr lang="en">
                <a:solidFill>
                  <a:srgbClr val="DA5892"/>
                </a:solidFill>
                <a:latin typeface="Space Mono"/>
                <a:ea typeface="Space Mono"/>
                <a:cs typeface="Space Mono"/>
                <a:sym typeface="Space Mono"/>
              </a:rPr>
              <a:t>/</a:t>
            </a:r>
            <a:r>
              <a:rPr lang="en">
                <a:solidFill>
                  <a:srgbClr val="7F51D6"/>
                </a:solidFill>
                <a:latin typeface="Space Mono"/>
                <a:ea typeface="Space Mono"/>
                <a:cs typeface="Space Mono"/>
                <a:sym typeface="Space Mono"/>
              </a:rPr>
              <a:t>/</a:t>
            </a:r>
            <a:r>
              <a:rPr lang="en">
                <a:solidFill>
                  <a:srgbClr val="AAA4C2"/>
                </a:solidFill>
                <a:latin typeface="Space Mono"/>
                <a:ea typeface="Space Mono"/>
                <a:cs typeface="Space Mono"/>
                <a:sym typeface="Space Mono"/>
              </a:rPr>
              <a:t> </a:t>
            </a:r>
            <a:r>
              <a:rPr lang="en">
                <a:solidFill>
                  <a:srgbClr val="54D8D0"/>
                </a:solidFill>
                <a:latin typeface="Space Mono"/>
                <a:ea typeface="Space Mono"/>
                <a:cs typeface="Space Mono"/>
                <a:sym typeface="Space Mono"/>
              </a:rPr>
              <a:t>GR15 Identity Analysis (Internal)</a:t>
            </a:r>
            <a:endParaRPr sz="1200">
              <a:solidFill>
                <a:srgbClr val="54D8D0"/>
              </a:solidFill>
            </a:endParaRPr>
          </a:p>
        </p:txBody>
      </p:sp>
      <p:pic>
        <p:nvPicPr>
          <p:cNvPr id="140" name="Google Shape;140;p29"/>
          <p:cNvPicPr preferRelativeResize="0"/>
          <p:nvPr/>
        </p:nvPicPr>
        <p:blipFill>
          <a:blip r:embed="rId2">
            <a:alphaModFix/>
          </a:blip>
          <a:stretch>
            <a:fillRect/>
          </a:stretch>
        </p:blipFill>
        <p:spPr>
          <a:xfrm>
            <a:off x="8495200" y="7699"/>
            <a:ext cx="648800" cy="6488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6">
  <p:cSld name="TITLE_AND_TWO_COLUMNS_6">
    <p:spTree>
      <p:nvGrpSpPr>
        <p:cNvPr id="141" name="Shape 141"/>
        <p:cNvGrpSpPr/>
        <p:nvPr/>
      </p:nvGrpSpPr>
      <p:grpSpPr>
        <a:xfrm>
          <a:off x="0" y="0"/>
          <a:ext cx="0" cy="0"/>
          <a:chOff x="0" y="0"/>
          <a:chExt cx="0" cy="0"/>
        </a:xfrm>
      </p:grpSpPr>
      <p:sp>
        <p:nvSpPr>
          <p:cNvPr id="142" name="Google Shape;142;p30"/>
          <p:cNvSpPr/>
          <p:nvPr/>
        </p:nvSpPr>
        <p:spPr>
          <a:xfrm flipH="1" rot="10800000">
            <a:off x="0" y="807900"/>
            <a:ext cx="9144000" cy="4335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0"/>
          <p:cNvSpPr/>
          <p:nvPr/>
        </p:nvSpPr>
        <p:spPr>
          <a:xfrm>
            <a:off x="0" y="642975"/>
            <a:ext cx="9144000" cy="170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45" name="Google Shape;145;p30"/>
          <p:cNvSpPr txBox="1"/>
          <p:nvPr/>
        </p:nvSpPr>
        <p:spPr>
          <a:xfrm>
            <a:off x="0" y="81890"/>
            <a:ext cx="4471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54D8D0"/>
              </a:solidFill>
              <a:latin typeface="Space Mono"/>
              <a:ea typeface="Space Mono"/>
              <a:cs typeface="Space Mono"/>
              <a:sym typeface="Space Mono"/>
            </a:endParaRPr>
          </a:p>
        </p:txBody>
      </p:sp>
      <p:sp>
        <p:nvSpPr>
          <p:cNvPr id="146" name="Google Shape;146;p30"/>
          <p:cNvSpPr txBox="1"/>
          <p:nvPr/>
        </p:nvSpPr>
        <p:spPr>
          <a:xfrm>
            <a:off x="88000" y="156000"/>
            <a:ext cx="7360200" cy="35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54D8D0"/>
                </a:solidFill>
                <a:latin typeface="Space Mono"/>
                <a:ea typeface="Space Mono"/>
                <a:cs typeface="Space Mono"/>
                <a:sym typeface="Space Mono"/>
              </a:rPr>
              <a:t>/</a:t>
            </a:r>
            <a:r>
              <a:rPr lang="en">
                <a:solidFill>
                  <a:srgbClr val="DA5892"/>
                </a:solidFill>
                <a:latin typeface="Space Mono"/>
                <a:ea typeface="Space Mono"/>
                <a:cs typeface="Space Mono"/>
                <a:sym typeface="Space Mono"/>
              </a:rPr>
              <a:t>/</a:t>
            </a:r>
            <a:r>
              <a:rPr lang="en">
                <a:solidFill>
                  <a:srgbClr val="7F51D6"/>
                </a:solidFill>
                <a:latin typeface="Space Mono"/>
                <a:ea typeface="Space Mono"/>
                <a:cs typeface="Space Mono"/>
                <a:sym typeface="Space Mono"/>
              </a:rPr>
              <a:t>/</a:t>
            </a:r>
            <a:r>
              <a:rPr lang="en">
                <a:solidFill>
                  <a:srgbClr val="AAA4C2"/>
                </a:solidFill>
                <a:latin typeface="Space Mono"/>
                <a:ea typeface="Space Mono"/>
                <a:cs typeface="Space Mono"/>
                <a:sym typeface="Space Mono"/>
              </a:rPr>
              <a:t> </a:t>
            </a:r>
            <a:r>
              <a:rPr lang="en">
                <a:solidFill>
                  <a:srgbClr val="54D8D0"/>
                </a:solidFill>
                <a:latin typeface="Space Mono"/>
                <a:ea typeface="Space Mono"/>
                <a:cs typeface="Space Mono"/>
                <a:sym typeface="Space Mono"/>
              </a:rPr>
              <a:t>GR15 Identity Analysis (Internal)</a:t>
            </a:r>
            <a:endParaRPr sz="1200">
              <a:solidFill>
                <a:srgbClr val="54D8D0"/>
              </a:solidFill>
            </a:endParaRPr>
          </a:p>
        </p:txBody>
      </p:sp>
      <p:pic>
        <p:nvPicPr>
          <p:cNvPr id="147" name="Google Shape;147;p30"/>
          <p:cNvPicPr preferRelativeResize="0"/>
          <p:nvPr/>
        </p:nvPicPr>
        <p:blipFill>
          <a:blip r:embed="rId2">
            <a:alphaModFix/>
          </a:blip>
          <a:stretch>
            <a:fillRect/>
          </a:stretch>
        </p:blipFill>
        <p:spPr>
          <a:xfrm>
            <a:off x="8495200" y="7699"/>
            <a:ext cx="648800" cy="6488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7">
  <p:cSld name="TITLE_AND_TWO_COLUMNS_7">
    <p:spTree>
      <p:nvGrpSpPr>
        <p:cNvPr id="148" name="Shape 148"/>
        <p:cNvGrpSpPr/>
        <p:nvPr/>
      </p:nvGrpSpPr>
      <p:grpSpPr>
        <a:xfrm>
          <a:off x="0" y="0"/>
          <a:ext cx="0" cy="0"/>
          <a:chOff x="0" y="0"/>
          <a:chExt cx="0" cy="0"/>
        </a:xfrm>
      </p:grpSpPr>
      <p:sp>
        <p:nvSpPr>
          <p:cNvPr id="149" name="Google Shape;149;p31"/>
          <p:cNvSpPr/>
          <p:nvPr/>
        </p:nvSpPr>
        <p:spPr>
          <a:xfrm flipH="1" rot="10800000">
            <a:off x="0" y="807900"/>
            <a:ext cx="9144000" cy="4335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1"/>
          <p:cNvSpPr/>
          <p:nvPr/>
        </p:nvSpPr>
        <p:spPr>
          <a:xfrm>
            <a:off x="0" y="642975"/>
            <a:ext cx="9144000" cy="170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52" name="Google Shape;152;p31"/>
          <p:cNvSpPr txBox="1"/>
          <p:nvPr/>
        </p:nvSpPr>
        <p:spPr>
          <a:xfrm>
            <a:off x="0" y="81890"/>
            <a:ext cx="4471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54D8D0"/>
              </a:solidFill>
              <a:latin typeface="Space Mono"/>
              <a:ea typeface="Space Mono"/>
              <a:cs typeface="Space Mono"/>
              <a:sym typeface="Space Mono"/>
            </a:endParaRPr>
          </a:p>
        </p:txBody>
      </p:sp>
      <p:sp>
        <p:nvSpPr>
          <p:cNvPr id="153" name="Google Shape;153;p31"/>
          <p:cNvSpPr txBox="1"/>
          <p:nvPr/>
        </p:nvSpPr>
        <p:spPr>
          <a:xfrm>
            <a:off x="88000" y="156000"/>
            <a:ext cx="7360200" cy="35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54D8D0"/>
                </a:solidFill>
                <a:latin typeface="Space Mono"/>
                <a:ea typeface="Space Mono"/>
                <a:cs typeface="Space Mono"/>
                <a:sym typeface="Space Mono"/>
              </a:rPr>
              <a:t>/</a:t>
            </a:r>
            <a:r>
              <a:rPr lang="en">
                <a:solidFill>
                  <a:srgbClr val="DA5892"/>
                </a:solidFill>
                <a:latin typeface="Space Mono"/>
                <a:ea typeface="Space Mono"/>
                <a:cs typeface="Space Mono"/>
                <a:sym typeface="Space Mono"/>
              </a:rPr>
              <a:t>/</a:t>
            </a:r>
            <a:r>
              <a:rPr lang="en">
                <a:solidFill>
                  <a:srgbClr val="7F51D6"/>
                </a:solidFill>
                <a:latin typeface="Space Mono"/>
                <a:ea typeface="Space Mono"/>
                <a:cs typeface="Space Mono"/>
                <a:sym typeface="Space Mono"/>
              </a:rPr>
              <a:t>/</a:t>
            </a:r>
            <a:r>
              <a:rPr lang="en">
                <a:solidFill>
                  <a:srgbClr val="AAA4C2"/>
                </a:solidFill>
                <a:latin typeface="Space Mono"/>
                <a:ea typeface="Space Mono"/>
                <a:cs typeface="Space Mono"/>
                <a:sym typeface="Space Mono"/>
              </a:rPr>
              <a:t> </a:t>
            </a:r>
            <a:r>
              <a:rPr lang="en">
                <a:solidFill>
                  <a:srgbClr val="54D8D0"/>
                </a:solidFill>
                <a:latin typeface="Space Mono"/>
                <a:ea typeface="Space Mono"/>
                <a:cs typeface="Space Mono"/>
                <a:sym typeface="Space Mono"/>
              </a:rPr>
              <a:t>GR15 Identity Analysis (Internal)</a:t>
            </a:r>
            <a:endParaRPr sz="1200">
              <a:solidFill>
                <a:srgbClr val="54D8D0"/>
              </a:solidFill>
            </a:endParaRPr>
          </a:p>
        </p:txBody>
      </p:sp>
      <p:pic>
        <p:nvPicPr>
          <p:cNvPr id="154" name="Google Shape;154;p31"/>
          <p:cNvPicPr preferRelativeResize="0"/>
          <p:nvPr/>
        </p:nvPicPr>
        <p:blipFill>
          <a:blip r:embed="rId2">
            <a:alphaModFix/>
          </a:blip>
          <a:stretch>
            <a:fillRect/>
          </a:stretch>
        </p:blipFill>
        <p:spPr>
          <a:xfrm>
            <a:off x="8495200" y="7699"/>
            <a:ext cx="648800" cy="6488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9" name="Shape 159"/>
        <p:cNvGrpSpPr/>
        <p:nvPr/>
      </p:nvGrpSpPr>
      <p:grpSpPr>
        <a:xfrm>
          <a:off x="0" y="0"/>
          <a:ext cx="0" cy="0"/>
          <a:chOff x="0" y="0"/>
          <a:chExt cx="0" cy="0"/>
        </a:xfrm>
      </p:grpSpPr>
      <p:sp>
        <p:nvSpPr>
          <p:cNvPr id="160" name="Google Shape;160;p33"/>
          <p:cNvSpPr/>
          <p:nvPr/>
        </p:nvSpPr>
        <p:spPr>
          <a:xfrm flipH="1">
            <a:off x="8612700" y="4612150"/>
            <a:ext cx="531300" cy="5313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3"/>
          <p:cNvSpPr txBox="1"/>
          <p:nvPr>
            <p:ph type="ctrTitle"/>
          </p:nvPr>
        </p:nvSpPr>
        <p:spPr>
          <a:xfrm>
            <a:off x="390525" y="2063750"/>
            <a:ext cx="8222100" cy="933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62" name="Google Shape;162;p33"/>
          <p:cNvSpPr txBox="1"/>
          <p:nvPr>
            <p:ph idx="1" type="subTitle"/>
          </p:nvPr>
        </p:nvSpPr>
        <p:spPr>
          <a:xfrm>
            <a:off x="390525" y="3033605"/>
            <a:ext cx="8222100" cy="43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63" name="Google Shape;163;p33"/>
          <p:cNvSpPr txBox="1"/>
          <p:nvPr>
            <p:ph idx="12" type="sldNum"/>
          </p:nvPr>
        </p:nvSpPr>
        <p:spPr>
          <a:xfrm>
            <a:off x="8576981" y="47718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4" name="Shape 164"/>
        <p:cNvGrpSpPr/>
        <p:nvPr/>
      </p:nvGrpSpPr>
      <p:grpSpPr>
        <a:xfrm>
          <a:off x="0" y="0"/>
          <a:ext cx="0" cy="0"/>
          <a:chOff x="0" y="0"/>
          <a:chExt cx="0" cy="0"/>
        </a:xfrm>
      </p:grpSpPr>
      <p:sp>
        <p:nvSpPr>
          <p:cNvPr id="165" name="Google Shape;165;p3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Font typeface="Space Mono"/>
              <a:buNone/>
              <a:defRPr>
                <a:latin typeface="Space Mono"/>
                <a:ea typeface="Space Mono"/>
                <a:cs typeface="Space Mono"/>
                <a:sym typeface="Space Mono"/>
              </a:defRPr>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66" name="Google Shape;166;p3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7" name="Shape 167"/>
        <p:cNvGrpSpPr/>
        <p:nvPr/>
      </p:nvGrpSpPr>
      <p:grpSpPr>
        <a:xfrm>
          <a:off x="0" y="0"/>
          <a:ext cx="0" cy="0"/>
          <a:chOff x="0" y="0"/>
          <a:chExt cx="0" cy="0"/>
        </a:xfrm>
      </p:grpSpPr>
      <p:sp>
        <p:nvSpPr>
          <p:cNvPr id="168" name="Google Shape;168;p35"/>
          <p:cNvSpPr/>
          <p:nvPr/>
        </p:nvSpPr>
        <p:spPr>
          <a:xfrm flipH="1" rot="10800000">
            <a:off x="0" y="807900"/>
            <a:ext cx="9144000" cy="4335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70" name="Google Shape;170;p35"/>
          <p:cNvSpPr txBox="1"/>
          <p:nvPr/>
        </p:nvSpPr>
        <p:spPr>
          <a:xfrm>
            <a:off x="0" y="81890"/>
            <a:ext cx="4471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
        <p:nvSpPr>
          <p:cNvPr id="171" name="Google Shape;171;p35"/>
          <p:cNvSpPr/>
          <p:nvPr/>
        </p:nvSpPr>
        <p:spPr>
          <a:xfrm>
            <a:off x="0" y="642975"/>
            <a:ext cx="9144000" cy="170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5"/>
          <p:cNvSpPr txBox="1"/>
          <p:nvPr>
            <p:ph idx="1" type="body"/>
          </p:nvPr>
        </p:nvSpPr>
        <p:spPr>
          <a:xfrm>
            <a:off x="460875" y="759000"/>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3" name="Shape 173"/>
        <p:cNvGrpSpPr/>
        <p:nvPr/>
      </p:nvGrpSpPr>
      <p:grpSpPr>
        <a:xfrm>
          <a:off x="0" y="0"/>
          <a:ext cx="0" cy="0"/>
          <a:chOff x="0" y="0"/>
          <a:chExt cx="0" cy="0"/>
        </a:xfrm>
      </p:grpSpPr>
      <p:sp>
        <p:nvSpPr>
          <p:cNvPr id="174" name="Google Shape;174;p36"/>
          <p:cNvSpPr/>
          <p:nvPr/>
        </p:nvSpPr>
        <p:spPr>
          <a:xfrm flipH="1" rot="10800000">
            <a:off x="0" y="807900"/>
            <a:ext cx="9144000" cy="4335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6"/>
          <p:cNvSpPr/>
          <p:nvPr/>
        </p:nvSpPr>
        <p:spPr>
          <a:xfrm>
            <a:off x="0" y="642975"/>
            <a:ext cx="9144000" cy="170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6"/>
          <p:cNvSpPr txBox="1"/>
          <p:nvPr>
            <p:ph idx="1" type="body"/>
          </p:nvPr>
        </p:nvSpPr>
        <p:spPr>
          <a:xfrm>
            <a:off x="460875" y="759000"/>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77" name="Google Shape;177;p36"/>
          <p:cNvSpPr txBox="1"/>
          <p:nvPr>
            <p:ph idx="2" type="body"/>
          </p:nvPr>
        </p:nvSpPr>
        <p:spPr>
          <a:xfrm>
            <a:off x="4683225" y="759000"/>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78" name="Google Shape;178;p3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79" name="Google Shape;179;p36"/>
          <p:cNvSpPr txBox="1"/>
          <p:nvPr/>
        </p:nvSpPr>
        <p:spPr>
          <a:xfrm>
            <a:off x="0" y="81890"/>
            <a:ext cx="4471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54D8D0"/>
              </a:solidFill>
              <a:latin typeface="Space Mono"/>
              <a:ea typeface="Space Mono"/>
              <a:cs typeface="Space Mono"/>
              <a:sym typeface="Space Mono"/>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0" name="Shape 180"/>
        <p:cNvGrpSpPr/>
        <p:nvPr/>
      </p:nvGrpSpPr>
      <p:grpSpPr>
        <a:xfrm>
          <a:off x="0" y="0"/>
          <a:ext cx="0" cy="0"/>
          <a:chOff x="0" y="0"/>
          <a:chExt cx="0" cy="0"/>
        </a:xfrm>
      </p:grpSpPr>
      <p:sp>
        <p:nvSpPr>
          <p:cNvPr id="181" name="Google Shape;181;p3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4" name="Google Shape;184;p3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185" name="Google Shape;185;p3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86" name="Shape 186"/>
        <p:cNvGrpSpPr/>
        <p:nvPr/>
      </p:nvGrpSpPr>
      <p:grpSpPr>
        <a:xfrm>
          <a:off x="0" y="0"/>
          <a:ext cx="0" cy="0"/>
          <a:chOff x="0" y="0"/>
          <a:chExt cx="0" cy="0"/>
        </a:xfrm>
      </p:grpSpPr>
      <p:sp>
        <p:nvSpPr>
          <p:cNvPr id="187" name="Google Shape;187;p3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188" name="Google Shape;188;p3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9" name="Shape 189"/>
        <p:cNvGrpSpPr/>
        <p:nvPr/>
      </p:nvGrpSpPr>
      <p:grpSpPr>
        <a:xfrm>
          <a:off x="0" y="0"/>
          <a:ext cx="0" cy="0"/>
          <a:chOff x="0" y="0"/>
          <a:chExt cx="0" cy="0"/>
        </a:xfrm>
      </p:grpSpPr>
      <p:sp>
        <p:nvSpPr>
          <p:cNvPr id="190" name="Google Shape;190;p3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193" name="Google Shape;193;p3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4" name="Google Shape;194;p3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95" name="Google Shape;195;p3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6" name="Shape 196"/>
        <p:cNvGrpSpPr/>
        <p:nvPr/>
      </p:nvGrpSpPr>
      <p:grpSpPr>
        <a:xfrm>
          <a:off x="0" y="0"/>
          <a:ext cx="0" cy="0"/>
          <a:chOff x="0" y="0"/>
          <a:chExt cx="0" cy="0"/>
        </a:xfrm>
      </p:grpSpPr>
      <p:sp>
        <p:nvSpPr>
          <p:cNvPr id="197" name="Google Shape;197;p4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200" name="Google Shape;200;p40"/>
          <p:cNvSpPr txBox="1"/>
          <p:nvPr/>
        </p:nvSpPr>
        <p:spPr>
          <a:xfrm>
            <a:off x="0" y="4739854"/>
            <a:ext cx="4865100" cy="3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54D8D0"/>
                </a:solidFill>
                <a:latin typeface="Space Mono"/>
                <a:ea typeface="Space Mono"/>
                <a:cs typeface="Space Mono"/>
                <a:sym typeface="Space Mono"/>
              </a:rPr>
              <a:t>/</a:t>
            </a:r>
            <a:r>
              <a:rPr lang="en" sz="1600">
                <a:solidFill>
                  <a:srgbClr val="DA5892"/>
                </a:solidFill>
                <a:latin typeface="Space Mono"/>
                <a:ea typeface="Space Mono"/>
                <a:cs typeface="Space Mono"/>
                <a:sym typeface="Space Mono"/>
              </a:rPr>
              <a:t>/</a:t>
            </a:r>
            <a:r>
              <a:rPr lang="en" sz="1600">
                <a:solidFill>
                  <a:srgbClr val="7F51D6"/>
                </a:solidFill>
                <a:latin typeface="Space Mono"/>
                <a:ea typeface="Space Mono"/>
                <a:cs typeface="Space Mono"/>
                <a:sym typeface="Space Mono"/>
              </a:rPr>
              <a:t>/</a:t>
            </a:r>
            <a:r>
              <a:rPr lang="en" sz="1600">
                <a:solidFill>
                  <a:srgbClr val="AAA4C2"/>
                </a:solidFill>
                <a:latin typeface="Space Mono"/>
                <a:ea typeface="Space Mono"/>
                <a:cs typeface="Space Mono"/>
                <a:sym typeface="Space Mono"/>
              </a:rPr>
              <a:t> </a:t>
            </a:r>
            <a:r>
              <a:rPr lang="en" sz="1600">
                <a:solidFill>
                  <a:srgbClr val="7F51D6"/>
                </a:solidFill>
                <a:latin typeface="Space Mono"/>
                <a:ea typeface="Space Mono"/>
                <a:cs typeface="Space Mono"/>
                <a:sym typeface="Space Mono"/>
              </a:rPr>
              <a:t>Click to Edit Master Style</a:t>
            </a:r>
            <a:endParaRPr>
              <a:solidFill>
                <a:schemeClr val="lt1"/>
              </a:solidFill>
              <a:latin typeface="Roboto"/>
              <a:ea typeface="Roboto"/>
              <a:cs typeface="Roboto"/>
              <a:sym typeface="Roboto"/>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201" name="Shape 201"/>
        <p:cNvGrpSpPr/>
        <p:nvPr/>
      </p:nvGrpSpPr>
      <p:grpSpPr>
        <a:xfrm>
          <a:off x="0" y="0"/>
          <a:ext cx="0" cy="0"/>
          <a:chOff x="0" y="0"/>
          <a:chExt cx="0" cy="0"/>
        </a:xfrm>
      </p:grpSpPr>
      <p:sp>
        <p:nvSpPr>
          <p:cNvPr id="202" name="Google Shape;202;p4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203" name="Google Shape;203;p4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204" name="Google Shape;204;p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205" name="Shape 205"/>
        <p:cNvGrpSpPr/>
        <p:nvPr/>
      </p:nvGrpSpPr>
      <p:grpSpPr>
        <a:xfrm>
          <a:off x="0" y="0"/>
          <a:ext cx="0" cy="0"/>
          <a:chOff x="0" y="0"/>
          <a:chExt cx="0" cy="0"/>
        </a:xfrm>
      </p:grpSpPr>
      <p:sp>
        <p:nvSpPr>
          <p:cNvPr id="206" name="Google Shape;206;p4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G 7 Layout" showMasterSp="0">
  <p:cSld name="BG 7 Layout">
    <p:spTree>
      <p:nvGrpSpPr>
        <p:cNvPr id="207" name="Shape 207"/>
        <p:cNvGrpSpPr/>
        <p:nvPr/>
      </p:nvGrpSpPr>
      <p:grpSpPr>
        <a:xfrm>
          <a:off x="0" y="0"/>
          <a:ext cx="0" cy="0"/>
          <a:chOff x="0" y="0"/>
          <a:chExt cx="0" cy="0"/>
        </a:xfrm>
      </p:grpSpPr>
      <p:pic>
        <p:nvPicPr>
          <p:cNvPr descr="wall4.png" id="208" name="Google Shape;208;p43"/>
          <p:cNvPicPr preferRelativeResize="0"/>
          <p:nvPr/>
        </p:nvPicPr>
        <p:blipFill rotWithShape="1">
          <a:blip r:embed="rId2">
            <a:alphaModFix/>
          </a:blip>
          <a:srcRect b="0" l="0" r="0" t="0"/>
          <a:stretch/>
        </p:blipFill>
        <p:spPr>
          <a:xfrm>
            <a:off x="-252012" y="-197467"/>
            <a:ext cx="9526103" cy="5538435"/>
          </a:xfrm>
          <a:prstGeom prst="rect">
            <a:avLst/>
          </a:prstGeom>
          <a:noFill/>
          <a:ln>
            <a:noFill/>
          </a:ln>
        </p:spPr>
      </p:pic>
      <p:pic>
        <p:nvPicPr>
          <p:cNvPr descr="Logo.png" id="209" name="Google Shape;209;p43"/>
          <p:cNvPicPr preferRelativeResize="0"/>
          <p:nvPr/>
        </p:nvPicPr>
        <p:blipFill rotWithShape="1">
          <a:blip r:embed="rId3">
            <a:alphaModFix/>
          </a:blip>
          <a:srcRect b="0" l="0" r="0" t="0"/>
          <a:stretch/>
        </p:blipFill>
        <p:spPr>
          <a:xfrm>
            <a:off x="213365" y="4792226"/>
            <a:ext cx="746666" cy="218118"/>
          </a:xfrm>
          <a:prstGeom prst="rect">
            <a:avLst/>
          </a:prstGeom>
          <a:noFill/>
          <a:ln>
            <a:noFill/>
          </a:ln>
        </p:spPr>
      </p:pic>
      <p:sp>
        <p:nvSpPr>
          <p:cNvPr id="210" name="Google Shape;210;p43"/>
          <p:cNvSpPr txBox="1"/>
          <p:nvPr>
            <p:ph idx="12" type="sldNum"/>
          </p:nvPr>
        </p:nvSpPr>
        <p:spPr>
          <a:xfrm>
            <a:off x="8880158" y="4790795"/>
            <a:ext cx="195300" cy="207900"/>
          </a:xfrm>
          <a:prstGeom prst="rect">
            <a:avLst/>
          </a:prstGeom>
          <a:noFill/>
          <a:ln>
            <a:noFill/>
          </a:ln>
        </p:spPr>
        <p:txBody>
          <a:bodyPr anchorCtr="0" anchor="ctr" bIns="34275" lIns="34275" spcFirstLastPara="1" rIns="34275" wrap="square" tIns="34275">
            <a:spAutoFit/>
          </a:bodyPr>
          <a:lstStyle>
            <a:lvl1pPr indent="0" lvl="0" marL="0" rtl="0" algn="r">
              <a:lnSpc>
                <a:spcPct val="100000"/>
              </a:lnSpc>
              <a:spcBef>
                <a:spcPts val="0"/>
              </a:spcBef>
              <a:spcAft>
                <a:spcPts val="0"/>
              </a:spcAft>
              <a:buClr>
                <a:srgbClr val="FFFFFF"/>
              </a:buClr>
              <a:buSzPts val="900"/>
              <a:buFont typeface="Miriam Libre"/>
              <a:buNone/>
              <a:defRPr sz="900">
                <a:solidFill>
                  <a:srgbClr val="FFFFFF"/>
                </a:solidFill>
              </a:defRPr>
            </a:lvl1pPr>
            <a:lvl2pPr indent="0" lvl="1" marL="0" rtl="0" algn="r">
              <a:lnSpc>
                <a:spcPct val="100000"/>
              </a:lnSpc>
              <a:spcBef>
                <a:spcPts val="0"/>
              </a:spcBef>
              <a:spcAft>
                <a:spcPts val="0"/>
              </a:spcAft>
              <a:buClr>
                <a:srgbClr val="FFFFFF"/>
              </a:buClr>
              <a:buSzPts val="900"/>
              <a:buFont typeface="Miriam Libre"/>
              <a:buNone/>
              <a:defRPr sz="900">
                <a:solidFill>
                  <a:srgbClr val="FFFFFF"/>
                </a:solidFill>
              </a:defRPr>
            </a:lvl2pPr>
            <a:lvl3pPr indent="0" lvl="2" marL="0" rtl="0" algn="r">
              <a:lnSpc>
                <a:spcPct val="100000"/>
              </a:lnSpc>
              <a:spcBef>
                <a:spcPts val="0"/>
              </a:spcBef>
              <a:spcAft>
                <a:spcPts val="0"/>
              </a:spcAft>
              <a:buClr>
                <a:srgbClr val="FFFFFF"/>
              </a:buClr>
              <a:buSzPts val="900"/>
              <a:buFont typeface="Miriam Libre"/>
              <a:buNone/>
              <a:defRPr sz="900">
                <a:solidFill>
                  <a:srgbClr val="FFFFFF"/>
                </a:solidFill>
              </a:defRPr>
            </a:lvl3pPr>
            <a:lvl4pPr indent="0" lvl="3" marL="0" rtl="0" algn="r">
              <a:lnSpc>
                <a:spcPct val="100000"/>
              </a:lnSpc>
              <a:spcBef>
                <a:spcPts val="0"/>
              </a:spcBef>
              <a:spcAft>
                <a:spcPts val="0"/>
              </a:spcAft>
              <a:buClr>
                <a:srgbClr val="FFFFFF"/>
              </a:buClr>
              <a:buSzPts val="900"/>
              <a:buFont typeface="Miriam Libre"/>
              <a:buNone/>
              <a:defRPr sz="900">
                <a:solidFill>
                  <a:srgbClr val="FFFFFF"/>
                </a:solidFill>
              </a:defRPr>
            </a:lvl4pPr>
            <a:lvl5pPr indent="0" lvl="4" marL="0" rtl="0" algn="r">
              <a:lnSpc>
                <a:spcPct val="100000"/>
              </a:lnSpc>
              <a:spcBef>
                <a:spcPts val="0"/>
              </a:spcBef>
              <a:spcAft>
                <a:spcPts val="0"/>
              </a:spcAft>
              <a:buClr>
                <a:srgbClr val="FFFFFF"/>
              </a:buClr>
              <a:buSzPts val="900"/>
              <a:buFont typeface="Miriam Libre"/>
              <a:buNone/>
              <a:defRPr sz="900">
                <a:solidFill>
                  <a:srgbClr val="FFFFFF"/>
                </a:solidFill>
              </a:defRPr>
            </a:lvl5pPr>
            <a:lvl6pPr indent="0" lvl="5" marL="0" rtl="0" algn="r">
              <a:lnSpc>
                <a:spcPct val="100000"/>
              </a:lnSpc>
              <a:spcBef>
                <a:spcPts val="0"/>
              </a:spcBef>
              <a:spcAft>
                <a:spcPts val="0"/>
              </a:spcAft>
              <a:buClr>
                <a:srgbClr val="FFFFFF"/>
              </a:buClr>
              <a:buSzPts val="900"/>
              <a:buFont typeface="Miriam Libre"/>
              <a:buNone/>
              <a:defRPr sz="900">
                <a:solidFill>
                  <a:srgbClr val="FFFFFF"/>
                </a:solidFill>
              </a:defRPr>
            </a:lvl6pPr>
            <a:lvl7pPr indent="0" lvl="6" marL="0" rtl="0" algn="r">
              <a:lnSpc>
                <a:spcPct val="100000"/>
              </a:lnSpc>
              <a:spcBef>
                <a:spcPts val="0"/>
              </a:spcBef>
              <a:spcAft>
                <a:spcPts val="0"/>
              </a:spcAft>
              <a:buClr>
                <a:srgbClr val="FFFFFF"/>
              </a:buClr>
              <a:buSzPts val="900"/>
              <a:buFont typeface="Miriam Libre"/>
              <a:buNone/>
              <a:defRPr sz="900">
                <a:solidFill>
                  <a:srgbClr val="FFFFFF"/>
                </a:solidFill>
              </a:defRPr>
            </a:lvl7pPr>
            <a:lvl8pPr indent="0" lvl="7" marL="0" rtl="0" algn="r">
              <a:lnSpc>
                <a:spcPct val="100000"/>
              </a:lnSpc>
              <a:spcBef>
                <a:spcPts val="0"/>
              </a:spcBef>
              <a:spcAft>
                <a:spcPts val="0"/>
              </a:spcAft>
              <a:buClr>
                <a:srgbClr val="FFFFFF"/>
              </a:buClr>
              <a:buSzPts val="900"/>
              <a:buFont typeface="Miriam Libre"/>
              <a:buNone/>
              <a:defRPr sz="900">
                <a:solidFill>
                  <a:srgbClr val="FFFFFF"/>
                </a:solidFill>
              </a:defRPr>
            </a:lvl8pPr>
            <a:lvl9pPr indent="0" lvl="8" marL="0" rtl="0" algn="r">
              <a:lnSpc>
                <a:spcPct val="100000"/>
              </a:lnSpc>
              <a:spcBef>
                <a:spcPts val="0"/>
              </a:spcBef>
              <a:spcAft>
                <a:spcPts val="0"/>
              </a:spcAft>
              <a:buClr>
                <a:srgbClr val="FFFFFF"/>
              </a:buClr>
              <a:buSzPts val="900"/>
              <a:buFont typeface="Miriam Libre"/>
              <a:buNone/>
              <a:defRPr sz="900">
                <a:solidFill>
                  <a:srgbClr val="FFFFFF"/>
                </a:solidFill>
              </a:defRPr>
            </a:lvl9pPr>
          </a:lstStyle>
          <a:p>
            <a:pPr indent="0" lvl="0" marL="0" rtl="0" algn="r">
              <a:spcBef>
                <a:spcPts val="0"/>
              </a:spcBef>
              <a:spcAft>
                <a:spcPts val="0"/>
              </a:spcAft>
              <a:buNone/>
            </a:pPr>
            <a:fld id="{00000000-1234-1234-1234-123412341234}" type="slidenum">
              <a:rPr lang="en"/>
              <a:t>‹#›</a:t>
            </a:fld>
            <a:endParaRPr sz="1000">
              <a:solidFill>
                <a:schemeClr val="lt2"/>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11" name="Shape 211"/>
        <p:cNvGrpSpPr/>
        <p:nvPr/>
      </p:nvGrpSpPr>
      <p:grpSpPr>
        <a:xfrm>
          <a:off x="0" y="0"/>
          <a:ext cx="0" cy="0"/>
          <a:chOff x="0" y="0"/>
          <a:chExt cx="0" cy="0"/>
        </a:xfrm>
      </p:grpSpPr>
      <p:sp>
        <p:nvSpPr>
          <p:cNvPr id="212" name="Google Shape;212;p44"/>
          <p:cNvSpPr/>
          <p:nvPr/>
        </p:nvSpPr>
        <p:spPr>
          <a:xfrm flipH="1" rot="10800000">
            <a:off x="0" y="807900"/>
            <a:ext cx="9144000" cy="4335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4"/>
          <p:cNvSpPr/>
          <p:nvPr/>
        </p:nvSpPr>
        <p:spPr>
          <a:xfrm>
            <a:off x="0" y="642975"/>
            <a:ext cx="9144000" cy="170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15" name="Google Shape;215;p44"/>
          <p:cNvSpPr txBox="1"/>
          <p:nvPr/>
        </p:nvSpPr>
        <p:spPr>
          <a:xfrm>
            <a:off x="0" y="81890"/>
            <a:ext cx="4471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54D8D0"/>
              </a:solidFill>
              <a:latin typeface="Space Mono"/>
              <a:ea typeface="Space Mono"/>
              <a:cs typeface="Space Mono"/>
              <a:sym typeface="Space Mono"/>
            </a:endParaRPr>
          </a:p>
        </p:txBody>
      </p:sp>
      <p:sp>
        <p:nvSpPr>
          <p:cNvPr id="216" name="Google Shape;216;p44"/>
          <p:cNvSpPr txBox="1"/>
          <p:nvPr/>
        </p:nvSpPr>
        <p:spPr>
          <a:xfrm>
            <a:off x="88000" y="156000"/>
            <a:ext cx="7360200" cy="35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54D8D0"/>
                </a:solidFill>
                <a:latin typeface="Space Mono"/>
                <a:ea typeface="Space Mono"/>
                <a:cs typeface="Space Mono"/>
                <a:sym typeface="Space Mono"/>
              </a:rPr>
              <a:t>/</a:t>
            </a:r>
            <a:r>
              <a:rPr lang="en">
                <a:solidFill>
                  <a:srgbClr val="DA5892"/>
                </a:solidFill>
                <a:latin typeface="Space Mono"/>
                <a:ea typeface="Space Mono"/>
                <a:cs typeface="Space Mono"/>
                <a:sym typeface="Space Mono"/>
              </a:rPr>
              <a:t>/</a:t>
            </a:r>
            <a:r>
              <a:rPr lang="en">
                <a:solidFill>
                  <a:srgbClr val="7F51D6"/>
                </a:solidFill>
                <a:latin typeface="Space Mono"/>
                <a:ea typeface="Space Mono"/>
                <a:cs typeface="Space Mono"/>
                <a:sym typeface="Space Mono"/>
              </a:rPr>
              <a:t>/</a:t>
            </a:r>
            <a:r>
              <a:rPr lang="en">
                <a:solidFill>
                  <a:srgbClr val="AAA4C2"/>
                </a:solidFill>
                <a:latin typeface="Space Mono"/>
                <a:ea typeface="Space Mono"/>
                <a:cs typeface="Space Mono"/>
                <a:sym typeface="Space Mono"/>
              </a:rPr>
              <a:t> </a:t>
            </a:r>
            <a:r>
              <a:rPr b="1" lang="en">
                <a:solidFill>
                  <a:schemeClr val="lt1"/>
                </a:solidFill>
                <a:latin typeface="Space Mono"/>
                <a:ea typeface="Space Mono"/>
                <a:cs typeface="Space Mono"/>
                <a:sym typeface="Space Mono"/>
              </a:rPr>
              <a:t>the OpenData Community</a:t>
            </a:r>
            <a:endParaRPr b="1" sz="1200">
              <a:solidFill>
                <a:schemeClr val="lt1"/>
              </a:solidFill>
            </a:endParaRPr>
          </a:p>
        </p:txBody>
      </p:sp>
      <p:pic>
        <p:nvPicPr>
          <p:cNvPr id="217" name="Google Shape;217;p44"/>
          <p:cNvPicPr preferRelativeResize="0"/>
          <p:nvPr/>
        </p:nvPicPr>
        <p:blipFill>
          <a:blip r:embed="rId2">
            <a:alphaModFix/>
          </a:blip>
          <a:stretch>
            <a:fillRect/>
          </a:stretch>
        </p:blipFill>
        <p:spPr>
          <a:xfrm>
            <a:off x="8523548" y="73774"/>
            <a:ext cx="548700" cy="516652"/>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2">
    <p:spTree>
      <p:nvGrpSpPr>
        <p:cNvPr id="218" name="Shape 218"/>
        <p:cNvGrpSpPr/>
        <p:nvPr/>
      </p:nvGrpSpPr>
      <p:grpSpPr>
        <a:xfrm>
          <a:off x="0" y="0"/>
          <a:ext cx="0" cy="0"/>
          <a:chOff x="0" y="0"/>
          <a:chExt cx="0" cy="0"/>
        </a:xfrm>
      </p:grpSpPr>
      <p:sp>
        <p:nvSpPr>
          <p:cNvPr id="219" name="Google Shape;219;p45"/>
          <p:cNvSpPr/>
          <p:nvPr/>
        </p:nvSpPr>
        <p:spPr>
          <a:xfrm flipH="1" rot="10800000">
            <a:off x="0" y="807900"/>
            <a:ext cx="9144000" cy="4335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5"/>
          <p:cNvSpPr/>
          <p:nvPr/>
        </p:nvSpPr>
        <p:spPr>
          <a:xfrm>
            <a:off x="0" y="642975"/>
            <a:ext cx="9144000" cy="170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22" name="Google Shape;222;p45"/>
          <p:cNvSpPr txBox="1"/>
          <p:nvPr/>
        </p:nvSpPr>
        <p:spPr>
          <a:xfrm>
            <a:off x="0" y="81890"/>
            <a:ext cx="4471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54D8D0"/>
              </a:solidFill>
              <a:latin typeface="Space Mono"/>
              <a:ea typeface="Space Mono"/>
              <a:cs typeface="Space Mono"/>
              <a:sym typeface="Space Mono"/>
            </a:endParaRPr>
          </a:p>
        </p:txBody>
      </p:sp>
      <p:sp>
        <p:nvSpPr>
          <p:cNvPr id="223" name="Google Shape;223;p45"/>
          <p:cNvSpPr txBox="1"/>
          <p:nvPr/>
        </p:nvSpPr>
        <p:spPr>
          <a:xfrm>
            <a:off x="88000" y="156000"/>
            <a:ext cx="7360200" cy="35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54D8D0"/>
                </a:solidFill>
                <a:latin typeface="Space Mono"/>
                <a:ea typeface="Space Mono"/>
                <a:cs typeface="Space Mono"/>
                <a:sym typeface="Space Mono"/>
              </a:rPr>
              <a:t>/</a:t>
            </a:r>
            <a:r>
              <a:rPr lang="en">
                <a:solidFill>
                  <a:srgbClr val="DA5892"/>
                </a:solidFill>
                <a:latin typeface="Space Mono"/>
                <a:ea typeface="Space Mono"/>
                <a:cs typeface="Space Mono"/>
                <a:sym typeface="Space Mono"/>
              </a:rPr>
              <a:t>/</a:t>
            </a:r>
            <a:r>
              <a:rPr lang="en">
                <a:solidFill>
                  <a:srgbClr val="7F51D6"/>
                </a:solidFill>
                <a:latin typeface="Space Mono"/>
                <a:ea typeface="Space Mono"/>
                <a:cs typeface="Space Mono"/>
                <a:sym typeface="Space Mono"/>
              </a:rPr>
              <a:t>/</a:t>
            </a:r>
            <a:r>
              <a:rPr lang="en">
                <a:solidFill>
                  <a:srgbClr val="AAA4C2"/>
                </a:solidFill>
                <a:latin typeface="Space Mono"/>
                <a:ea typeface="Space Mono"/>
                <a:cs typeface="Space Mono"/>
                <a:sym typeface="Space Mono"/>
              </a:rPr>
              <a:t> </a:t>
            </a:r>
            <a:r>
              <a:rPr lang="en">
                <a:solidFill>
                  <a:srgbClr val="54D8D0"/>
                </a:solidFill>
                <a:latin typeface="Space Mono"/>
                <a:ea typeface="Space Mono"/>
                <a:cs typeface="Space Mono"/>
                <a:sym typeface="Space Mono"/>
              </a:rPr>
              <a:t>GR15 Identity Analysis (Internal)</a:t>
            </a:r>
            <a:endParaRPr sz="1200">
              <a:solidFill>
                <a:srgbClr val="54D8D0"/>
              </a:solidFill>
            </a:endParaRPr>
          </a:p>
        </p:txBody>
      </p:sp>
      <p:pic>
        <p:nvPicPr>
          <p:cNvPr id="224" name="Google Shape;224;p45"/>
          <p:cNvPicPr preferRelativeResize="0"/>
          <p:nvPr/>
        </p:nvPicPr>
        <p:blipFill>
          <a:blip r:embed="rId2">
            <a:alphaModFix/>
          </a:blip>
          <a:stretch>
            <a:fillRect/>
          </a:stretch>
        </p:blipFill>
        <p:spPr>
          <a:xfrm>
            <a:off x="8495200" y="7699"/>
            <a:ext cx="648800" cy="64880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3">
    <p:spTree>
      <p:nvGrpSpPr>
        <p:cNvPr id="225" name="Shape 225"/>
        <p:cNvGrpSpPr/>
        <p:nvPr/>
      </p:nvGrpSpPr>
      <p:grpSpPr>
        <a:xfrm>
          <a:off x="0" y="0"/>
          <a:ext cx="0" cy="0"/>
          <a:chOff x="0" y="0"/>
          <a:chExt cx="0" cy="0"/>
        </a:xfrm>
      </p:grpSpPr>
      <p:sp>
        <p:nvSpPr>
          <p:cNvPr id="226" name="Google Shape;226;p46"/>
          <p:cNvSpPr/>
          <p:nvPr/>
        </p:nvSpPr>
        <p:spPr>
          <a:xfrm flipH="1" rot="10800000">
            <a:off x="0" y="807900"/>
            <a:ext cx="9144000" cy="4335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6"/>
          <p:cNvSpPr/>
          <p:nvPr/>
        </p:nvSpPr>
        <p:spPr>
          <a:xfrm>
            <a:off x="0" y="642975"/>
            <a:ext cx="9144000" cy="170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29" name="Google Shape;229;p46"/>
          <p:cNvSpPr txBox="1"/>
          <p:nvPr/>
        </p:nvSpPr>
        <p:spPr>
          <a:xfrm>
            <a:off x="0" y="81890"/>
            <a:ext cx="4471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54D8D0"/>
              </a:solidFill>
              <a:latin typeface="Space Mono"/>
              <a:ea typeface="Space Mono"/>
              <a:cs typeface="Space Mono"/>
              <a:sym typeface="Space Mono"/>
            </a:endParaRPr>
          </a:p>
        </p:txBody>
      </p:sp>
      <p:sp>
        <p:nvSpPr>
          <p:cNvPr id="230" name="Google Shape;230;p46"/>
          <p:cNvSpPr txBox="1"/>
          <p:nvPr/>
        </p:nvSpPr>
        <p:spPr>
          <a:xfrm>
            <a:off x="88000" y="156000"/>
            <a:ext cx="7360200" cy="35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54D8D0"/>
                </a:solidFill>
                <a:latin typeface="Space Mono"/>
                <a:ea typeface="Space Mono"/>
                <a:cs typeface="Space Mono"/>
                <a:sym typeface="Space Mono"/>
              </a:rPr>
              <a:t>/</a:t>
            </a:r>
            <a:r>
              <a:rPr lang="en">
                <a:solidFill>
                  <a:srgbClr val="DA5892"/>
                </a:solidFill>
                <a:latin typeface="Space Mono"/>
                <a:ea typeface="Space Mono"/>
                <a:cs typeface="Space Mono"/>
                <a:sym typeface="Space Mono"/>
              </a:rPr>
              <a:t>/</a:t>
            </a:r>
            <a:r>
              <a:rPr lang="en">
                <a:solidFill>
                  <a:srgbClr val="7F51D6"/>
                </a:solidFill>
                <a:latin typeface="Space Mono"/>
                <a:ea typeface="Space Mono"/>
                <a:cs typeface="Space Mono"/>
                <a:sym typeface="Space Mono"/>
              </a:rPr>
              <a:t>/</a:t>
            </a:r>
            <a:r>
              <a:rPr lang="en">
                <a:solidFill>
                  <a:srgbClr val="AAA4C2"/>
                </a:solidFill>
                <a:latin typeface="Space Mono"/>
                <a:ea typeface="Space Mono"/>
                <a:cs typeface="Space Mono"/>
                <a:sym typeface="Space Mono"/>
              </a:rPr>
              <a:t> </a:t>
            </a:r>
            <a:r>
              <a:rPr lang="en">
                <a:solidFill>
                  <a:srgbClr val="54D8D0"/>
                </a:solidFill>
                <a:latin typeface="Space Mono"/>
                <a:ea typeface="Space Mono"/>
                <a:cs typeface="Space Mono"/>
                <a:sym typeface="Space Mono"/>
              </a:rPr>
              <a:t>GR15 Identity Analysis (Internal)</a:t>
            </a:r>
            <a:endParaRPr sz="1200">
              <a:solidFill>
                <a:srgbClr val="54D8D0"/>
              </a:solidFill>
            </a:endParaRPr>
          </a:p>
        </p:txBody>
      </p:sp>
      <p:pic>
        <p:nvPicPr>
          <p:cNvPr id="231" name="Google Shape;231;p46"/>
          <p:cNvPicPr preferRelativeResize="0"/>
          <p:nvPr/>
        </p:nvPicPr>
        <p:blipFill>
          <a:blip r:embed="rId2">
            <a:alphaModFix/>
          </a:blip>
          <a:stretch>
            <a:fillRect/>
          </a:stretch>
        </p:blipFill>
        <p:spPr>
          <a:xfrm>
            <a:off x="8495200" y="7699"/>
            <a:ext cx="648800" cy="648800"/>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TITLE_AND_TWO_COLUMNS_4">
    <p:spTree>
      <p:nvGrpSpPr>
        <p:cNvPr id="232" name="Shape 232"/>
        <p:cNvGrpSpPr/>
        <p:nvPr/>
      </p:nvGrpSpPr>
      <p:grpSpPr>
        <a:xfrm>
          <a:off x="0" y="0"/>
          <a:ext cx="0" cy="0"/>
          <a:chOff x="0" y="0"/>
          <a:chExt cx="0" cy="0"/>
        </a:xfrm>
      </p:grpSpPr>
      <p:sp>
        <p:nvSpPr>
          <p:cNvPr id="233" name="Google Shape;233;p47"/>
          <p:cNvSpPr/>
          <p:nvPr/>
        </p:nvSpPr>
        <p:spPr>
          <a:xfrm flipH="1" rot="10800000">
            <a:off x="0" y="807900"/>
            <a:ext cx="9144000" cy="4335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7"/>
          <p:cNvSpPr/>
          <p:nvPr/>
        </p:nvSpPr>
        <p:spPr>
          <a:xfrm>
            <a:off x="0" y="642975"/>
            <a:ext cx="9144000" cy="170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36" name="Google Shape;236;p47"/>
          <p:cNvSpPr txBox="1"/>
          <p:nvPr/>
        </p:nvSpPr>
        <p:spPr>
          <a:xfrm>
            <a:off x="0" y="81890"/>
            <a:ext cx="4471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54D8D0"/>
              </a:solidFill>
              <a:latin typeface="Space Mono"/>
              <a:ea typeface="Space Mono"/>
              <a:cs typeface="Space Mono"/>
              <a:sym typeface="Space Mono"/>
            </a:endParaRPr>
          </a:p>
        </p:txBody>
      </p:sp>
      <p:sp>
        <p:nvSpPr>
          <p:cNvPr id="237" name="Google Shape;237;p47"/>
          <p:cNvSpPr txBox="1"/>
          <p:nvPr/>
        </p:nvSpPr>
        <p:spPr>
          <a:xfrm>
            <a:off x="88000" y="156000"/>
            <a:ext cx="7360200" cy="35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54D8D0"/>
                </a:solidFill>
                <a:latin typeface="Space Mono"/>
                <a:ea typeface="Space Mono"/>
                <a:cs typeface="Space Mono"/>
                <a:sym typeface="Space Mono"/>
              </a:rPr>
              <a:t>/</a:t>
            </a:r>
            <a:r>
              <a:rPr lang="en">
                <a:solidFill>
                  <a:srgbClr val="DA5892"/>
                </a:solidFill>
                <a:latin typeface="Space Mono"/>
                <a:ea typeface="Space Mono"/>
                <a:cs typeface="Space Mono"/>
                <a:sym typeface="Space Mono"/>
              </a:rPr>
              <a:t>/</a:t>
            </a:r>
            <a:r>
              <a:rPr lang="en">
                <a:solidFill>
                  <a:srgbClr val="7F51D6"/>
                </a:solidFill>
                <a:latin typeface="Space Mono"/>
                <a:ea typeface="Space Mono"/>
                <a:cs typeface="Space Mono"/>
                <a:sym typeface="Space Mono"/>
              </a:rPr>
              <a:t>/</a:t>
            </a:r>
            <a:r>
              <a:rPr lang="en">
                <a:solidFill>
                  <a:srgbClr val="AAA4C2"/>
                </a:solidFill>
                <a:latin typeface="Space Mono"/>
                <a:ea typeface="Space Mono"/>
                <a:cs typeface="Space Mono"/>
                <a:sym typeface="Space Mono"/>
              </a:rPr>
              <a:t> </a:t>
            </a:r>
            <a:r>
              <a:rPr lang="en">
                <a:solidFill>
                  <a:srgbClr val="54D8D0"/>
                </a:solidFill>
                <a:latin typeface="Space Mono"/>
                <a:ea typeface="Space Mono"/>
                <a:cs typeface="Space Mono"/>
                <a:sym typeface="Space Mono"/>
              </a:rPr>
              <a:t>GR15 Identity Analysis (Internal)</a:t>
            </a:r>
            <a:endParaRPr sz="1200">
              <a:solidFill>
                <a:srgbClr val="54D8D0"/>
              </a:solidFill>
            </a:endParaRPr>
          </a:p>
        </p:txBody>
      </p:sp>
      <p:pic>
        <p:nvPicPr>
          <p:cNvPr id="238" name="Google Shape;238;p47"/>
          <p:cNvPicPr preferRelativeResize="0"/>
          <p:nvPr/>
        </p:nvPicPr>
        <p:blipFill>
          <a:blip r:embed="rId2">
            <a:alphaModFix/>
          </a:blip>
          <a:stretch>
            <a:fillRect/>
          </a:stretch>
        </p:blipFill>
        <p:spPr>
          <a:xfrm>
            <a:off x="8495200" y="7699"/>
            <a:ext cx="648800" cy="648800"/>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5">
  <p:cSld name="TITLE_AND_TWO_COLUMNS_5">
    <p:spTree>
      <p:nvGrpSpPr>
        <p:cNvPr id="239" name="Shape 239"/>
        <p:cNvGrpSpPr/>
        <p:nvPr/>
      </p:nvGrpSpPr>
      <p:grpSpPr>
        <a:xfrm>
          <a:off x="0" y="0"/>
          <a:ext cx="0" cy="0"/>
          <a:chOff x="0" y="0"/>
          <a:chExt cx="0" cy="0"/>
        </a:xfrm>
      </p:grpSpPr>
      <p:sp>
        <p:nvSpPr>
          <p:cNvPr id="240" name="Google Shape;240;p48"/>
          <p:cNvSpPr/>
          <p:nvPr/>
        </p:nvSpPr>
        <p:spPr>
          <a:xfrm flipH="1" rot="10800000">
            <a:off x="0" y="807900"/>
            <a:ext cx="9144000" cy="4335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8"/>
          <p:cNvSpPr/>
          <p:nvPr/>
        </p:nvSpPr>
        <p:spPr>
          <a:xfrm>
            <a:off x="0" y="642975"/>
            <a:ext cx="9144000" cy="170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43" name="Google Shape;243;p48"/>
          <p:cNvSpPr txBox="1"/>
          <p:nvPr/>
        </p:nvSpPr>
        <p:spPr>
          <a:xfrm>
            <a:off x="0" y="81890"/>
            <a:ext cx="4471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54D8D0"/>
              </a:solidFill>
              <a:latin typeface="Space Mono"/>
              <a:ea typeface="Space Mono"/>
              <a:cs typeface="Space Mono"/>
              <a:sym typeface="Space Mono"/>
            </a:endParaRPr>
          </a:p>
        </p:txBody>
      </p:sp>
      <p:sp>
        <p:nvSpPr>
          <p:cNvPr id="244" name="Google Shape;244;p48"/>
          <p:cNvSpPr txBox="1"/>
          <p:nvPr/>
        </p:nvSpPr>
        <p:spPr>
          <a:xfrm>
            <a:off x="88000" y="156000"/>
            <a:ext cx="7360200" cy="35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54D8D0"/>
                </a:solidFill>
                <a:latin typeface="Space Mono"/>
                <a:ea typeface="Space Mono"/>
                <a:cs typeface="Space Mono"/>
                <a:sym typeface="Space Mono"/>
              </a:rPr>
              <a:t>/</a:t>
            </a:r>
            <a:r>
              <a:rPr lang="en">
                <a:solidFill>
                  <a:srgbClr val="DA5892"/>
                </a:solidFill>
                <a:latin typeface="Space Mono"/>
                <a:ea typeface="Space Mono"/>
                <a:cs typeface="Space Mono"/>
                <a:sym typeface="Space Mono"/>
              </a:rPr>
              <a:t>/</a:t>
            </a:r>
            <a:r>
              <a:rPr lang="en">
                <a:solidFill>
                  <a:srgbClr val="7F51D6"/>
                </a:solidFill>
                <a:latin typeface="Space Mono"/>
                <a:ea typeface="Space Mono"/>
                <a:cs typeface="Space Mono"/>
                <a:sym typeface="Space Mono"/>
              </a:rPr>
              <a:t>/</a:t>
            </a:r>
            <a:r>
              <a:rPr lang="en">
                <a:solidFill>
                  <a:srgbClr val="AAA4C2"/>
                </a:solidFill>
                <a:latin typeface="Space Mono"/>
                <a:ea typeface="Space Mono"/>
                <a:cs typeface="Space Mono"/>
                <a:sym typeface="Space Mono"/>
              </a:rPr>
              <a:t> </a:t>
            </a:r>
            <a:r>
              <a:rPr lang="en">
                <a:solidFill>
                  <a:srgbClr val="54D8D0"/>
                </a:solidFill>
                <a:latin typeface="Space Mono"/>
                <a:ea typeface="Space Mono"/>
                <a:cs typeface="Space Mono"/>
                <a:sym typeface="Space Mono"/>
              </a:rPr>
              <a:t>GR15 Identity Analysis (Internal)</a:t>
            </a:r>
            <a:endParaRPr sz="1200">
              <a:solidFill>
                <a:srgbClr val="54D8D0"/>
              </a:solidFill>
            </a:endParaRPr>
          </a:p>
        </p:txBody>
      </p:sp>
      <p:pic>
        <p:nvPicPr>
          <p:cNvPr id="245" name="Google Shape;245;p48"/>
          <p:cNvPicPr preferRelativeResize="0"/>
          <p:nvPr/>
        </p:nvPicPr>
        <p:blipFill>
          <a:blip r:embed="rId2">
            <a:alphaModFix/>
          </a:blip>
          <a:stretch>
            <a:fillRect/>
          </a:stretch>
        </p:blipFill>
        <p:spPr>
          <a:xfrm>
            <a:off x="8495200" y="7699"/>
            <a:ext cx="648800" cy="648800"/>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6">
  <p:cSld name="TITLE_AND_TWO_COLUMNS_6">
    <p:spTree>
      <p:nvGrpSpPr>
        <p:cNvPr id="246" name="Shape 246"/>
        <p:cNvGrpSpPr/>
        <p:nvPr/>
      </p:nvGrpSpPr>
      <p:grpSpPr>
        <a:xfrm>
          <a:off x="0" y="0"/>
          <a:ext cx="0" cy="0"/>
          <a:chOff x="0" y="0"/>
          <a:chExt cx="0" cy="0"/>
        </a:xfrm>
      </p:grpSpPr>
      <p:sp>
        <p:nvSpPr>
          <p:cNvPr id="247" name="Google Shape;247;p49"/>
          <p:cNvSpPr/>
          <p:nvPr/>
        </p:nvSpPr>
        <p:spPr>
          <a:xfrm flipH="1" rot="10800000">
            <a:off x="0" y="807900"/>
            <a:ext cx="9144000" cy="4335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9"/>
          <p:cNvSpPr/>
          <p:nvPr/>
        </p:nvSpPr>
        <p:spPr>
          <a:xfrm>
            <a:off x="0" y="642975"/>
            <a:ext cx="9144000" cy="170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50" name="Google Shape;250;p49"/>
          <p:cNvSpPr txBox="1"/>
          <p:nvPr/>
        </p:nvSpPr>
        <p:spPr>
          <a:xfrm>
            <a:off x="0" y="81890"/>
            <a:ext cx="4471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54D8D0"/>
              </a:solidFill>
              <a:latin typeface="Space Mono"/>
              <a:ea typeface="Space Mono"/>
              <a:cs typeface="Space Mono"/>
              <a:sym typeface="Space Mono"/>
            </a:endParaRPr>
          </a:p>
        </p:txBody>
      </p:sp>
      <p:sp>
        <p:nvSpPr>
          <p:cNvPr id="251" name="Google Shape;251;p49"/>
          <p:cNvSpPr txBox="1"/>
          <p:nvPr/>
        </p:nvSpPr>
        <p:spPr>
          <a:xfrm>
            <a:off x="88000" y="156000"/>
            <a:ext cx="7360200" cy="35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54D8D0"/>
                </a:solidFill>
                <a:latin typeface="Space Mono"/>
                <a:ea typeface="Space Mono"/>
                <a:cs typeface="Space Mono"/>
                <a:sym typeface="Space Mono"/>
              </a:rPr>
              <a:t>/</a:t>
            </a:r>
            <a:r>
              <a:rPr lang="en">
                <a:solidFill>
                  <a:srgbClr val="DA5892"/>
                </a:solidFill>
                <a:latin typeface="Space Mono"/>
                <a:ea typeface="Space Mono"/>
                <a:cs typeface="Space Mono"/>
                <a:sym typeface="Space Mono"/>
              </a:rPr>
              <a:t>/</a:t>
            </a:r>
            <a:r>
              <a:rPr lang="en">
                <a:solidFill>
                  <a:srgbClr val="7F51D6"/>
                </a:solidFill>
                <a:latin typeface="Space Mono"/>
                <a:ea typeface="Space Mono"/>
                <a:cs typeface="Space Mono"/>
                <a:sym typeface="Space Mono"/>
              </a:rPr>
              <a:t>/</a:t>
            </a:r>
            <a:r>
              <a:rPr lang="en">
                <a:solidFill>
                  <a:srgbClr val="AAA4C2"/>
                </a:solidFill>
                <a:latin typeface="Space Mono"/>
                <a:ea typeface="Space Mono"/>
                <a:cs typeface="Space Mono"/>
                <a:sym typeface="Space Mono"/>
              </a:rPr>
              <a:t> </a:t>
            </a:r>
            <a:r>
              <a:rPr lang="en">
                <a:solidFill>
                  <a:srgbClr val="54D8D0"/>
                </a:solidFill>
                <a:latin typeface="Space Mono"/>
                <a:ea typeface="Space Mono"/>
                <a:cs typeface="Space Mono"/>
                <a:sym typeface="Space Mono"/>
              </a:rPr>
              <a:t>GR15 Identity Analysis (Internal)</a:t>
            </a:r>
            <a:endParaRPr sz="1200">
              <a:solidFill>
                <a:srgbClr val="54D8D0"/>
              </a:solidFill>
            </a:endParaRPr>
          </a:p>
        </p:txBody>
      </p:sp>
      <p:pic>
        <p:nvPicPr>
          <p:cNvPr id="252" name="Google Shape;252;p49"/>
          <p:cNvPicPr preferRelativeResize="0"/>
          <p:nvPr/>
        </p:nvPicPr>
        <p:blipFill>
          <a:blip r:embed="rId2">
            <a:alphaModFix/>
          </a:blip>
          <a:stretch>
            <a:fillRect/>
          </a:stretch>
        </p:blipFill>
        <p:spPr>
          <a:xfrm>
            <a:off x="8495200" y="7699"/>
            <a:ext cx="648800" cy="648800"/>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7">
  <p:cSld name="TITLE_AND_TWO_COLUMNS_7">
    <p:spTree>
      <p:nvGrpSpPr>
        <p:cNvPr id="253" name="Shape 253"/>
        <p:cNvGrpSpPr/>
        <p:nvPr/>
      </p:nvGrpSpPr>
      <p:grpSpPr>
        <a:xfrm>
          <a:off x="0" y="0"/>
          <a:ext cx="0" cy="0"/>
          <a:chOff x="0" y="0"/>
          <a:chExt cx="0" cy="0"/>
        </a:xfrm>
      </p:grpSpPr>
      <p:sp>
        <p:nvSpPr>
          <p:cNvPr id="254" name="Google Shape;254;p50"/>
          <p:cNvSpPr/>
          <p:nvPr/>
        </p:nvSpPr>
        <p:spPr>
          <a:xfrm flipH="1" rot="10800000">
            <a:off x="0" y="807900"/>
            <a:ext cx="9144000" cy="4335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0"/>
          <p:cNvSpPr/>
          <p:nvPr/>
        </p:nvSpPr>
        <p:spPr>
          <a:xfrm>
            <a:off x="0" y="642975"/>
            <a:ext cx="9144000" cy="170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57" name="Google Shape;257;p50"/>
          <p:cNvSpPr txBox="1"/>
          <p:nvPr/>
        </p:nvSpPr>
        <p:spPr>
          <a:xfrm>
            <a:off x="0" y="81890"/>
            <a:ext cx="4471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54D8D0"/>
              </a:solidFill>
              <a:latin typeface="Space Mono"/>
              <a:ea typeface="Space Mono"/>
              <a:cs typeface="Space Mono"/>
              <a:sym typeface="Space Mono"/>
            </a:endParaRPr>
          </a:p>
        </p:txBody>
      </p:sp>
      <p:sp>
        <p:nvSpPr>
          <p:cNvPr id="258" name="Google Shape;258;p50"/>
          <p:cNvSpPr txBox="1"/>
          <p:nvPr/>
        </p:nvSpPr>
        <p:spPr>
          <a:xfrm>
            <a:off x="88000" y="156000"/>
            <a:ext cx="7360200" cy="35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54D8D0"/>
                </a:solidFill>
                <a:latin typeface="Space Mono"/>
                <a:ea typeface="Space Mono"/>
                <a:cs typeface="Space Mono"/>
                <a:sym typeface="Space Mono"/>
              </a:rPr>
              <a:t>/</a:t>
            </a:r>
            <a:r>
              <a:rPr lang="en">
                <a:solidFill>
                  <a:srgbClr val="DA5892"/>
                </a:solidFill>
                <a:latin typeface="Space Mono"/>
                <a:ea typeface="Space Mono"/>
                <a:cs typeface="Space Mono"/>
                <a:sym typeface="Space Mono"/>
              </a:rPr>
              <a:t>/</a:t>
            </a:r>
            <a:r>
              <a:rPr lang="en">
                <a:solidFill>
                  <a:srgbClr val="7F51D6"/>
                </a:solidFill>
                <a:latin typeface="Space Mono"/>
                <a:ea typeface="Space Mono"/>
                <a:cs typeface="Space Mono"/>
                <a:sym typeface="Space Mono"/>
              </a:rPr>
              <a:t>/</a:t>
            </a:r>
            <a:r>
              <a:rPr lang="en">
                <a:solidFill>
                  <a:srgbClr val="AAA4C2"/>
                </a:solidFill>
                <a:latin typeface="Space Mono"/>
                <a:ea typeface="Space Mono"/>
                <a:cs typeface="Space Mono"/>
                <a:sym typeface="Space Mono"/>
              </a:rPr>
              <a:t> </a:t>
            </a:r>
            <a:r>
              <a:rPr lang="en">
                <a:solidFill>
                  <a:srgbClr val="54D8D0"/>
                </a:solidFill>
                <a:latin typeface="Space Mono"/>
                <a:ea typeface="Space Mono"/>
                <a:cs typeface="Space Mono"/>
                <a:sym typeface="Space Mono"/>
              </a:rPr>
              <a:t>GR15 Identity Analysis (Internal)</a:t>
            </a:r>
            <a:endParaRPr sz="1200">
              <a:solidFill>
                <a:srgbClr val="54D8D0"/>
              </a:solidFill>
            </a:endParaRPr>
          </a:p>
        </p:txBody>
      </p:sp>
      <p:pic>
        <p:nvPicPr>
          <p:cNvPr id="259" name="Google Shape;259;p50"/>
          <p:cNvPicPr preferRelativeResize="0"/>
          <p:nvPr/>
        </p:nvPicPr>
        <p:blipFill>
          <a:blip r:embed="rId2">
            <a:alphaModFix/>
          </a:blip>
          <a:stretch>
            <a:fillRect/>
          </a:stretch>
        </p:blipFill>
        <p:spPr>
          <a:xfrm>
            <a:off x="8495200" y="7699"/>
            <a:ext cx="648800" cy="648800"/>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4" name="Shape 264"/>
        <p:cNvGrpSpPr/>
        <p:nvPr/>
      </p:nvGrpSpPr>
      <p:grpSpPr>
        <a:xfrm>
          <a:off x="0" y="0"/>
          <a:ext cx="0" cy="0"/>
          <a:chOff x="0" y="0"/>
          <a:chExt cx="0" cy="0"/>
        </a:xfrm>
      </p:grpSpPr>
      <p:sp>
        <p:nvSpPr>
          <p:cNvPr id="265" name="Google Shape;265;p52"/>
          <p:cNvSpPr/>
          <p:nvPr/>
        </p:nvSpPr>
        <p:spPr>
          <a:xfrm flipH="1">
            <a:off x="8612700" y="4612150"/>
            <a:ext cx="531300" cy="5313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2"/>
          <p:cNvSpPr txBox="1"/>
          <p:nvPr>
            <p:ph type="ctrTitle"/>
          </p:nvPr>
        </p:nvSpPr>
        <p:spPr>
          <a:xfrm>
            <a:off x="390525" y="2063750"/>
            <a:ext cx="8222100" cy="933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267" name="Google Shape;267;p52"/>
          <p:cNvSpPr txBox="1"/>
          <p:nvPr>
            <p:ph idx="1" type="subTitle"/>
          </p:nvPr>
        </p:nvSpPr>
        <p:spPr>
          <a:xfrm>
            <a:off x="390525" y="3033605"/>
            <a:ext cx="8222100" cy="43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68" name="Google Shape;268;p52"/>
          <p:cNvSpPr txBox="1"/>
          <p:nvPr>
            <p:ph idx="12" type="sldNum"/>
          </p:nvPr>
        </p:nvSpPr>
        <p:spPr>
          <a:xfrm>
            <a:off x="8576981" y="47718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9" name="Shape 269"/>
        <p:cNvGrpSpPr/>
        <p:nvPr/>
      </p:nvGrpSpPr>
      <p:grpSpPr>
        <a:xfrm>
          <a:off x="0" y="0"/>
          <a:ext cx="0" cy="0"/>
          <a:chOff x="0" y="0"/>
          <a:chExt cx="0" cy="0"/>
        </a:xfrm>
      </p:grpSpPr>
      <p:sp>
        <p:nvSpPr>
          <p:cNvPr id="270" name="Google Shape;270;p5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Font typeface="Space Mono"/>
              <a:buNone/>
              <a:defRPr>
                <a:latin typeface="Space Mono"/>
                <a:ea typeface="Space Mono"/>
                <a:cs typeface="Space Mono"/>
                <a:sym typeface="Space Mono"/>
              </a:defRPr>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271" name="Google Shape;271;p5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2" name="Shape 272"/>
        <p:cNvGrpSpPr/>
        <p:nvPr/>
      </p:nvGrpSpPr>
      <p:grpSpPr>
        <a:xfrm>
          <a:off x="0" y="0"/>
          <a:ext cx="0" cy="0"/>
          <a:chOff x="0" y="0"/>
          <a:chExt cx="0" cy="0"/>
        </a:xfrm>
      </p:grpSpPr>
      <p:sp>
        <p:nvSpPr>
          <p:cNvPr id="273" name="Google Shape;273;p54"/>
          <p:cNvSpPr/>
          <p:nvPr/>
        </p:nvSpPr>
        <p:spPr>
          <a:xfrm flipH="1" rot="10800000">
            <a:off x="0" y="807900"/>
            <a:ext cx="9144000" cy="4335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75" name="Google Shape;275;p54"/>
          <p:cNvSpPr txBox="1"/>
          <p:nvPr/>
        </p:nvSpPr>
        <p:spPr>
          <a:xfrm>
            <a:off x="0" y="81890"/>
            <a:ext cx="4471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
        <p:nvSpPr>
          <p:cNvPr id="276" name="Google Shape;276;p54"/>
          <p:cNvSpPr/>
          <p:nvPr/>
        </p:nvSpPr>
        <p:spPr>
          <a:xfrm>
            <a:off x="0" y="642975"/>
            <a:ext cx="9144000" cy="170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4"/>
          <p:cNvSpPr txBox="1"/>
          <p:nvPr>
            <p:ph idx="1" type="body"/>
          </p:nvPr>
        </p:nvSpPr>
        <p:spPr>
          <a:xfrm>
            <a:off x="460875" y="759000"/>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8" name="Shape 278"/>
        <p:cNvGrpSpPr/>
        <p:nvPr/>
      </p:nvGrpSpPr>
      <p:grpSpPr>
        <a:xfrm>
          <a:off x="0" y="0"/>
          <a:ext cx="0" cy="0"/>
          <a:chOff x="0" y="0"/>
          <a:chExt cx="0" cy="0"/>
        </a:xfrm>
      </p:grpSpPr>
      <p:sp>
        <p:nvSpPr>
          <p:cNvPr id="279" name="Google Shape;279;p55"/>
          <p:cNvSpPr/>
          <p:nvPr/>
        </p:nvSpPr>
        <p:spPr>
          <a:xfrm flipH="1" rot="10800000">
            <a:off x="0" y="807900"/>
            <a:ext cx="9144000" cy="4335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5"/>
          <p:cNvSpPr/>
          <p:nvPr/>
        </p:nvSpPr>
        <p:spPr>
          <a:xfrm>
            <a:off x="0" y="642975"/>
            <a:ext cx="9144000" cy="170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5"/>
          <p:cNvSpPr txBox="1"/>
          <p:nvPr>
            <p:ph idx="1" type="body"/>
          </p:nvPr>
        </p:nvSpPr>
        <p:spPr>
          <a:xfrm>
            <a:off x="460875" y="759000"/>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2" name="Google Shape;282;p55"/>
          <p:cNvSpPr txBox="1"/>
          <p:nvPr>
            <p:ph idx="2" type="body"/>
          </p:nvPr>
        </p:nvSpPr>
        <p:spPr>
          <a:xfrm>
            <a:off x="4683225" y="759000"/>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3" name="Google Shape;283;p5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84" name="Google Shape;284;p55"/>
          <p:cNvSpPr txBox="1"/>
          <p:nvPr/>
        </p:nvSpPr>
        <p:spPr>
          <a:xfrm>
            <a:off x="0" y="81890"/>
            <a:ext cx="4471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54D8D0"/>
              </a:solidFill>
              <a:latin typeface="Space Mono"/>
              <a:ea typeface="Space Mono"/>
              <a:cs typeface="Space Mono"/>
              <a:sym typeface="Space Mono"/>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5" name="Shape 285"/>
        <p:cNvGrpSpPr/>
        <p:nvPr/>
      </p:nvGrpSpPr>
      <p:grpSpPr>
        <a:xfrm>
          <a:off x="0" y="0"/>
          <a:ext cx="0" cy="0"/>
          <a:chOff x="0" y="0"/>
          <a:chExt cx="0" cy="0"/>
        </a:xfrm>
      </p:grpSpPr>
      <p:sp>
        <p:nvSpPr>
          <p:cNvPr id="286" name="Google Shape;286;p56"/>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6"/>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6"/>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89" name="Google Shape;289;p56"/>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290" name="Google Shape;290;p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1" name="Shape 291"/>
        <p:cNvGrpSpPr/>
        <p:nvPr/>
      </p:nvGrpSpPr>
      <p:grpSpPr>
        <a:xfrm>
          <a:off x="0" y="0"/>
          <a:ext cx="0" cy="0"/>
          <a:chOff x="0" y="0"/>
          <a:chExt cx="0" cy="0"/>
        </a:xfrm>
      </p:grpSpPr>
      <p:sp>
        <p:nvSpPr>
          <p:cNvPr id="292" name="Google Shape;292;p57"/>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293" name="Google Shape;293;p5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4" name="Shape 294"/>
        <p:cNvGrpSpPr/>
        <p:nvPr/>
      </p:nvGrpSpPr>
      <p:grpSpPr>
        <a:xfrm>
          <a:off x="0" y="0"/>
          <a:ext cx="0" cy="0"/>
          <a:chOff x="0" y="0"/>
          <a:chExt cx="0" cy="0"/>
        </a:xfrm>
      </p:grpSpPr>
      <p:sp>
        <p:nvSpPr>
          <p:cNvPr id="295" name="Google Shape;295;p58"/>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8"/>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8"/>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298" name="Google Shape;298;p58"/>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99" name="Google Shape;299;p5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300" name="Google Shape;300;p5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01" name="Shape 301"/>
        <p:cNvGrpSpPr/>
        <p:nvPr/>
      </p:nvGrpSpPr>
      <p:grpSpPr>
        <a:xfrm>
          <a:off x="0" y="0"/>
          <a:ext cx="0" cy="0"/>
          <a:chOff x="0" y="0"/>
          <a:chExt cx="0" cy="0"/>
        </a:xfrm>
      </p:grpSpPr>
      <p:sp>
        <p:nvSpPr>
          <p:cNvPr id="302" name="Google Shape;302;p59"/>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9"/>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305" name="Google Shape;305;p59"/>
          <p:cNvSpPr txBox="1"/>
          <p:nvPr/>
        </p:nvSpPr>
        <p:spPr>
          <a:xfrm>
            <a:off x="0" y="4739854"/>
            <a:ext cx="4865100" cy="3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54D8D0"/>
                </a:solidFill>
                <a:latin typeface="Space Mono"/>
                <a:ea typeface="Space Mono"/>
                <a:cs typeface="Space Mono"/>
                <a:sym typeface="Space Mono"/>
              </a:rPr>
              <a:t>/</a:t>
            </a:r>
            <a:r>
              <a:rPr lang="en" sz="1600">
                <a:solidFill>
                  <a:srgbClr val="DA5892"/>
                </a:solidFill>
                <a:latin typeface="Space Mono"/>
                <a:ea typeface="Space Mono"/>
                <a:cs typeface="Space Mono"/>
                <a:sym typeface="Space Mono"/>
              </a:rPr>
              <a:t>/</a:t>
            </a:r>
            <a:r>
              <a:rPr lang="en" sz="1600">
                <a:solidFill>
                  <a:srgbClr val="7F51D6"/>
                </a:solidFill>
                <a:latin typeface="Space Mono"/>
                <a:ea typeface="Space Mono"/>
                <a:cs typeface="Space Mono"/>
                <a:sym typeface="Space Mono"/>
              </a:rPr>
              <a:t>/</a:t>
            </a:r>
            <a:r>
              <a:rPr lang="en" sz="1600">
                <a:solidFill>
                  <a:srgbClr val="AAA4C2"/>
                </a:solidFill>
                <a:latin typeface="Space Mono"/>
                <a:ea typeface="Space Mono"/>
                <a:cs typeface="Space Mono"/>
                <a:sym typeface="Space Mono"/>
              </a:rPr>
              <a:t> </a:t>
            </a:r>
            <a:r>
              <a:rPr lang="en" sz="1600">
                <a:solidFill>
                  <a:srgbClr val="7F51D6"/>
                </a:solidFill>
                <a:latin typeface="Space Mono"/>
                <a:ea typeface="Space Mono"/>
                <a:cs typeface="Space Mono"/>
                <a:sym typeface="Space Mono"/>
              </a:rPr>
              <a:t>Click to Edit Master Style</a:t>
            </a:r>
            <a:endParaRPr>
              <a:solidFill>
                <a:schemeClr val="lt1"/>
              </a:solidFill>
              <a:latin typeface="Roboto"/>
              <a:ea typeface="Roboto"/>
              <a:cs typeface="Roboto"/>
              <a:sym typeface="Roboto"/>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306" name="Shape 306"/>
        <p:cNvGrpSpPr/>
        <p:nvPr/>
      </p:nvGrpSpPr>
      <p:grpSpPr>
        <a:xfrm>
          <a:off x="0" y="0"/>
          <a:ext cx="0" cy="0"/>
          <a:chOff x="0" y="0"/>
          <a:chExt cx="0" cy="0"/>
        </a:xfrm>
      </p:grpSpPr>
      <p:sp>
        <p:nvSpPr>
          <p:cNvPr id="307" name="Google Shape;307;p60"/>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308" name="Google Shape;308;p60"/>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309" name="Google Shape;309;p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310" name="Shape 310"/>
        <p:cNvGrpSpPr/>
        <p:nvPr/>
      </p:nvGrpSpPr>
      <p:grpSpPr>
        <a:xfrm>
          <a:off x="0" y="0"/>
          <a:ext cx="0" cy="0"/>
          <a:chOff x="0" y="0"/>
          <a:chExt cx="0" cy="0"/>
        </a:xfrm>
      </p:grpSpPr>
      <p:sp>
        <p:nvSpPr>
          <p:cNvPr id="311" name="Google Shape;311;p6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G 7 Layout" showMasterSp="0">
  <p:cSld name="BG 7 Layout">
    <p:spTree>
      <p:nvGrpSpPr>
        <p:cNvPr id="312" name="Shape 312"/>
        <p:cNvGrpSpPr/>
        <p:nvPr/>
      </p:nvGrpSpPr>
      <p:grpSpPr>
        <a:xfrm>
          <a:off x="0" y="0"/>
          <a:ext cx="0" cy="0"/>
          <a:chOff x="0" y="0"/>
          <a:chExt cx="0" cy="0"/>
        </a:xfrm>
      </p:grpSpPr>
      <p:pic>
        <p:nvPicPr>
          <p:cNvPr descr="wall4.png" id="313" name="Google Shape;313;p62"/>
          <p:cNvPicPr preferRelativeResize="0"/>
          <p:nvPr/>
        </p:nvPicPr>
        <p:blipFill rotWithShape="1">
          <a:blip r:embed="rId2">
            <a:alphaModFix/>
          </a:blip>
          <a:srcRect b="0" l="0" r="0" t="0"/>
          <a:stretch/>
        </p:blipFill>
        <p:spPr>
          <a:xfrm>
            <a:off x="-252012" y="-197467"/>
            <a:ext cx="9526103" cy="5538435"/>
          </a:xfrm>
          <a:prstGeom prst="rect">
            <a:avLst/>
          </a:prstGeom>
          <a:noFill/>
          <a:ln>
            <a:noFill/>
          </a:ln>
        </p:spPr>
      </p:pic>
      <p:pic>
        <p:nvPicPr>
          <p:cNvPr descr="Logo.png" id="314" name="Google Shape;314;p62"/>
          <p:cNvPicPr preferRelativeResize="0"/>
          <p:nvPr/>
        </p:nvPicPr>
        <p:blipFill rotWithShape="1">
          <a:blip r:embed="rId3">
            <a:alphaModFix/>
          </a:blip>
          <a:srcRect b="0" l="0" r="0" t="0"/>
          <a:stretch/>
        </p:blipFill>
        <p:spPr>
          <a:xfrm>
            <a:off x="213365" y="4792226"/>
            <a:ext cx="746666" cy="218118"/>
          </a:xfrm>
          <a:prstGeom prst="rect">
            <a:avLst/>
          </a:prstGeom>
          <a:noFill/>
          <a:ln>
            <a:noFill/>
          </a:ln>
        </p:spPr>
      </p:pic>
      <p:sp>
        <p:nvSpPr>
          <p:cNvPr id="315" name="Google Shape;315;p62"/>
          <p:cNvSpPr txBox="1"/>
          <p:nvPr>
            <p:ph idx="12" type="sldNum"/>
          </p:nvPr>
        </p:nvSpPr>
        <p:spPr>
          <a:xfrm>
            <a:off x="8880158" y="4790795"/>
            <a:ext cx="195300" cy="207900"/>
          </a:xfrm>
          <a:prstGeom prst="rect">
            <a:avLst/>
          </a:prstGeom>
          <a:noFill/>
          <a:ln>
            <a:noFill/>
          </a:ln>
        </p:spPr>
        <p:txBody>
          <a:bodyPr anchorCtr="0" anchor="ctr" bIns="34275" lIns="34275" spcFirstLastPara="1" rIns="34275" wrap="square" tIns="34275">
            <a:spAutoFit/>
          </a:bodyPr>
          <a:lstStyle>
            <a:lvl1pPr indent="0" lvl="0" marL="0" rtl="0" algn="r">
              <a:lnSpc>
                <a:spcPct val="100000"/>
              </a:lnSpc>
              <a:spcBef>
                <a:spcPts val="0"/>
              </a:spcBef>
              <a:spcAft>
                <a:spcPts val="0"/>
              </a:spcAft>
              <a:buClr>
                <a:srgbClr val="FFFFFF"/>
              </a:buClr>
              <a:buSzPts val="900"/>
              <a:buFont typeface="Miriam Libre"/>
              <a:buNone/>
              <a:defRPr sz="900">
                <a:solidFill>
                  <a:srgbClr val="FFFFFF"/>
                </a:solidFill>
              </a:defRPr>
            </a:lvl1pPr>
            <a:lvl2pPr indent="0" lvl="1" marL="0" rtl="0" algn="r">
              <a:lnSpc>
                <a:spcPct val="100000"/>
              </a:lnSpc>
              <a:spcBef>
                <a:spcPts val="0"/>
              </a:spcBef>
              <a:spcAft>
                <a:spcPts val="0"/>
              </a:spcAft>
              <a:buClr>
                <a:srgbClr val="FFFFFF"/>
              </a:buClr>
              <a:buSzPts val="900"/>
              <a:buFont typeface="Miriam Libre"/>
              <a:buNone/>
              <a:defRPr sz="900">
                <a:solidFill>
                  <a:srgbClr val="FFFFFF"/>
                </a:solidFill>
              </a:defRPr>
            </a:lvl2pPr>
            <a:lvl3pPr indent="0" lvl="2" marL="0" rtl="0" algn="r">
              <a:lnSpc>
                <a:spcPct val="100000"/>
              </a:lnSpc>
              <a:spcBef>
                <a:spcPts val="0"/>
              </a:spcBef>
              <a:spcAft>
                <a:spcPts val="0"/>
              </a:spcAft>
              <a:buClr>
                <a:srgbClr val="FFFFFF"/>
              </a:buClr>
              <a:buSzPts val="900"/>
              <a:buFont typeface="Miriam Libre"/>
              <a:buNone/>
              <a:defRPr sz="900">
                <a:solidFill>
                  <a:srgbClr val="FFFFFF"/>
                </a:solidFill>
              </a:defRPr>
            </a:lvl3pPr>
            <a:lvl4pPr indent="0" lvl="3" marL="0" rtl="0" algn="r">
              <a:lnSpc>
                <a:spcPct val="100000"/>
              </a:lnSpc>
              <a:spcBef>
                <a:spcPts val="0"/>
              </a:spcBef>
              <a:spcAft>
                <a:spcPts val="0"/>
              </a:spcAft>
              <a:buClr>
                <a:srgbClr val="FFFFFF"/>
              </a:buClr>
              <a:buSzPts val="900"/>
              <a:buFont typeface="Miriam Libre"/>
              <a:buNone/>
              <a:defRPr sz="900">
                <a:solidFill>
                  <a:srgbClr val="FFFFFF"/>
                </a:solidFill>
              </a:defRPr>
            </a:lvl4pPr>
            <a:lvl5pPr indent="0" lvl="4" marL="0" rtl="0" algn="r">
              <a:lnSpc>
                <a:spcPct val="100000"/>
              </a:lnSpc>
              <a:spcBef>
                <a:spcPts val="0"/>
              </a:spcBef>
              <a:spcAft>
                <a:spcPts val="0"/>
              </a:spcAft>
              <a:buClr>
                <a:srgbClr val="FFFFFF"/>
              </a:buClr>
              <a:buSzPts val="900"/>
              <a:buFont typeface="Miriam Libre"/>
              <a:buNone/>
              <a:defRPr sz="900">
                <a:solidFill>
                  <a:srgbClr val="FFFFFF"/>
                </a:solidFill>
              </a:defRPr>
            </a:lvl5pPr>
            <a:lvl6pPr indent="0" lvl="5" marL="0" rtl="0" algn="r">
              <a:lnSpc>
                <a:spcPct val="100000"/>
              </a:lnSpc>
              <a:spcBef>
                <a:spcPts val="0"/>
              </a:spcBef>
              <a:spcAft>
                <a:spcPts val="0"/>
              </a:spcAft>
              <a:buClr>
                <a:srgbClr val="FFFFFF"/>
              </a:buClr>
              <a:buSzPts val="900"/>
              <a:buFont typeface="Miriam Libre"/>
              <a:buNone/>
              <a:defRPr sz="900">
                <a:solidFill>
                  <a:srgbClr val="FFFFFF"/>
                </a:solidFill>
              </a:defRPr>
            </a:lvl6pPr>
            <a:lvl7pPr indent="0" lvl="6" marL="0" rtl="0" algn="r">
              <a:lnSpc>
                <a:spcPct val="100000"/>
              </a:lnSpc>
              <a:spcBef>
                <a:spcPts val="0"/>
              </a:spcBef>
              <a:spcAft>
                <a:spcPts val="0"/>
              </a:spcAft>
              <a:buClr>
                <a:srgbClr val="FFFFFF"/>
              </a:buClr>
              <a:buSzPts val="900"/>
              <a:buFont typeface="Miriam Libre"/>
              <a:buNone/>
              <a:defRPr sz="900">
                <a:solidFill>
                  <a:srgbClr val="FFFFFF"/>
                </a:solidFill>
              </a:defRPr>
            </a:lvl7pPr>
            <a:lvl8pPr indent="0" lvl="7" marL="0" rtl="0" algn="r">
              <a:lnSpc>
                <a:spcPct val="100000"/>
              </a:lnSpc>
              <a:spcBef>
                <a:spcPts val="0"/>
              </a:spcBef>
              <a:spcAft>
                <a:spcPts val="0"/>
              </a:spcAft>
              <a:buClr>
                <a:srgbClr val="FFFFFF"/>
              </a:buClr>
              <a:buSzPts val="900"/>
              <a:buFont typeface="Miriam Libre"/>
              <a:buNone/>
              <a:defRPr sz="900">
                <a:solidFill>
                  <a:srgbClr val="FFFFFF"/>
                </a:solidFill>
              </a:defRPr>
            </a:lvl8pPr>
            <a:lvl9pPr indent="0" lvl="8" marL="0" rtl="0" algn="r">
              <a:lnSpc>
                <a:spcPct val="100000"/>
              </a:lnSpc>
              <a:spcBef>
                <a:spcPts val="0"/>
              </a:spcBef>
              <a:spcAft>
                <a:spcPts val="0"/>
              </a:spcAft>
              <a:buClr>
                <a:srgbClr val="FFFFFF"/>
              </a:buClr>
              <a:buSzPts val="900"/>
              <a:buFont typeface="Miriam Libre"/>
              <a:buNone/>
              <a:defRPr sz="900">
                <a:solidFill>
                  <a:srgbClr val="FFFFFF"/>
                </a:solidFill>
              </a:defRPr>
            </a:lvl9pPr>
          </a:lstStyle>
          <a:p>
            <a:pPr indent="0" lvl="0" marL="0" rtl="0" algn="r">
              <a:spcBef>
                <a:spcPts val="0"/>
              </a:spcBef>
              <a:spcAft>
                <a:spcPts val="0"/>
              </a:spcAft>
              <a:buNone/>
            </a:pPr>
            <a:fld id="{00000000-1234-1234-1234-123412341234}" type="slidenum">
              <a:rPr lang="en"/>
              <a:t>‹#›</a:t>
            </a:fld>
            <a:endParaRPr sz="1000">
              <a:solidFill>
                <a:schemeClr val="lt2"/>
              </a:solidFil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316" name="Shape 316"/>
        <p:cNvGrpSpPr/>
        <p:nvPr/>
      </p:nvGrpSpPr>
      <p:grpSpPr>
        <a:xfrm>
          <a:off x="0" y="0"/>
          <a:ext cx="0" cy="0"/>
          <a:chOff x="0" y="0"/>
          <a:chExt cx="0" cy="0"/>
        </a:xfrm>
      </p:grpSpPr>
      <p:sp>
        <p:nvSpPr>
          <p:cNvPr id="317" name="Google Shape;317;p63"/>
          <p:cNvSpPr/>
          <p:nvPr/>
        </p:nvSpPr>
        <p:spPr>
          <a:xfrm flipH="1" rot="10800000">
            <a:off x="0" y="807900"/>
            <a:ext cx="9144000" cy="4335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63"/>
          <p:cNvSpPr/>
          <p:nvPr/>
        </p:nvSpPr>
        <p:spPr>
          <a:xfrm>
            <a:off x="0" y="642975"/>
            <a:ext cx="9144000" cy="170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6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20" name="Google Shape;320;p63"/>
          <p:cNvSpPr txBox="1"/>
          <p:nvPr/>
        </p:nvSpPr>
        <p:spPr>
          <a:xfrm>
            <a:off x="0" y="81890"/>
            <a:ext cx="4471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54D8D0"/>
              </a:solidFill>
              <a:latin typeface="Space Mono"/>
              <a:ea typeface="Space Mono"/>
              <a:cs typeface="Space Mono"/>
              <a:sym typeface="Space Mono"/>
            </a:endParaRPr>
          </a:p>
        </p:txBody>
      </p:sp>
      <p:sp>
        <p:nvSpPr>
          <p:cNvPr id="321" name="Google Shape;321;p63"/>
          <p:cNvSpPr txBox="1"/>
          <p:nvPr/>
        </p:nvSpPr>
        <p:spPr>
          <a:xfrm>
            <a:off x="88000" y="156000"/>
            <a:ext cx="7360200" cy="35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54D8D0"/>
                </a:solidFill>
                <a:latin typeface="Space Mono"/>
                <a:ea typeface="Space Mono"/>
                <a:cs typeface="Space Mono"/>
                <a:sym typeface="Space Mono"/>
              </a:rPr>
              <a:t>/</a:t>
            </a:r>
            <a:r>
              <a:rPr lang="en">
                <a:solidFill>
                  <a:srgbClr val="DA5892"/>
                </a:solidFill>
                <a:latin typeface="Space Mono"/>
                <a:ea typeface="Space Mono"/>
                <a:cs typeface="Space Mono"/>
                <a:sym typeface="Space Mono"/>
              </a:rPr>
              <a:t>/</a:t>
            </a:r>
            <a:r>
              <a:rPr lang="en">
                <a:solidFill>
                  <a:srgbClr val="7F51D6"/>
                </a:solidFill>
                <a:latin typeface="Space Mono"/>
                <a:ea typeface="Space Mono"/>
                <a:cs typeface="Space Mono"/>
                <a:sym typeface="Space Mono"/>
              </a:rPr>
              <a:t>/</a:t>
            </a:r>
            <a:r>
              <a:rPr lang="en">
                <a:solidFill>
                  <a:srgbClr val="AAA4C2"/>
                </a:solidFill>
                <a:latin typeface="Space Mono"/>
                <a:ea typeface="Space Mono"/>
                <a:cs typeface="Space Mono"/>
                <a:sym typeface="Space Mono"/>
              </a:rPr>
              <a:t> </a:t>
            </a:r>
            <a:r>
              <a:rPr b="1" lang="en">
                <a:solidFill>
                  <a:schemeClr val="lt1"/>
                </a:solidFill>
                <a:latin typeface="Space Mono"/>
                <a:ea typeface="Space Mono"/>
                <a:cs typeface="Space Mono"/>
                <a:sym typeface="Space Mono"/>
              </a:rPr>
              <a:t>the OpenData Community</a:t>
            </a:r>
            <a:endParaRPr b="1" sz="1200">
              <a:solidFill>
                <a:schemeClr val="lt1"/>
              </a:solidFill>
            </a:endParaRPr>
          </a:p>
        </p:txBody>
      </p:sp>
      <p:pic>
        <p:nvPicPr>
          <p:cNvPr id="322" name="Google Shape;322;p63"/>
          <p:cNvPicPr preferRelativeResize="0"/>
          <p:nvPr/>
        </p:nvPicPr>
        <p:blipFill>
          <a:blip r:embed="rId2">
            <a:alphaModFix/>
          </a:blip>
          <a:stretch>
            <a:fillRect/>
          </a:stretch>
        </p:blipFill>
        <p:spPr>
          <a:xfrm>
            <a:off x="8523548" y="73774"/>
            <a:ext cx="548700" cy="5166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2">
    <p:spTree>
      <p:nvGrpSpPr>
        <p:cNvPr id="323" name="Shape 323"/>
        <p:cNvGrpSpPr/>
        <p:nvPr/>
      </p:nvGrpSpPr>
      <p:grpSpPr>
        <a:xfrm>
          <a:off x="0" y="0"/>
          <a:ext cx="0" cy="0"/>
          <a:chOff x="0" y="0"/>
          <a:chExt cx="0" cy="0"/>
        </a:xfrm>
      </p:grpSpPr>
      <p:sp>
        <p:nvSpPr>
          <p:cNvPr id="324" name="Google Shape;324;p64"/>
          <p:cNvSpPr/>
          <p:nvPr/>
        </p:nvSpPr>
        <p:spPr>
          <a:xfrm flipH="1" rot="10800000">
            <a:off x="0" y="807900"/>
            <a:ext cx="9144000" cy="4335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64"/>
          <p:cNvSpPr/>
          <p:nvPr/>
        </p:nvSpPr>
        <p:spPr>
          <a:xfrm>
            <a:off x="0" y="642975"/>
            <a:ext cx="9144000" cy="170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6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27" name="Google Shape;327;p64"/>
          <p:cNvSpPr txBox="1"/>
          <p:nvPr/>
        </p:nvSpPr>
        <p:spPr>
          <a:xfrm>
            <a:off x="0" y="81890"/>
            <a:ext cx="4471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54D8D0"/>
              </a:solidFill>
              <a:latin typeface="Space Mono"/>
              <a:ea typeface="Space Mono"/>
              <a:cs typeface="Space Mono"/>
              <a:sym typeface="Space Mono"/>
            </a:endParaRPr>
          </a:p>
        </p:txBody>
      </p:sp>
      <p:sp>
        <p:nvSpPr>
          <p:cNvPr id="328" name="Google Shape;328;p64"/>
          <p:cNvSpPr txBox="1"/>
          <p:nvPr/>
        </p:nvSpPr>
        <p:spPr>
          <a:xfrm>
            <a:off x="88000" y="156000"/>
            <a:ext cx="7360200" cy="35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54D8D0"/>
                </a:solidFill>
                <a:latin typeface="Space Mono"/>
                <a:ea typeface="Space Mono"/>
                <a:cs typeface="Space Mono"/>
                <a:sym typeface="Space Mono"/>
              </a:rPr>
              <a:t>/</a:t>
            </a:r>
            <a:r>
              <a:rPr lang="en">
                <a:solidFill>
                  <a:srgbClr val="DA5892"/>
                </a:solidFill>
                <a:latin typeface="Space Mono"/>
                <a:ea typeface="Space Mono"/>
                <a:cs typeface="Space Mono"/>
                <a:sym typeface="Space Mono"/>
              </a:rPr>
              <a:t>/</a:t>
            </a:r>
            <a:r>
              <a:rPr lang="en">
                <a:solidFill>
                  <a:srgbClr val="7F51D6"/>
                </a:solidFill>
                <a:latin typeface="Space Mono"/>
                <a:ea typeface="Space Mono"/>
                <a:cs typeface="Space Mono"/>
                <a:sym typeface="Space Mono"/>
              </a:rPr>
              <a:t>/</a:t>
            </a:r>
            <a:r>
              <a:rPr lang="en">
                <a:solidFill>
                  <a:srgbClr val="AAA4C2"/>
                </a:solidFill>
                <a:latin typeface="Space Mono"/>
                <a:ea typeface="Space Mono"/>
                <a:cs typeface="Space Mono"/>
                <a:sym typeface="Space Mono"/>
              </a:rPr>
              <a:t> </a:t>
            </a:r>
            <a:r>
              <a:rPr lang="en">
                <a:solidFill>
                  <a:srgbClr val="54D8D0"/>
                </a:solidFill>
                <a:latin typeface="Space Mono"/>
                <a:ea typeface="Space Mono"/>
                <a:cs typeface="Space Mono"/>
                <a:sym typeface="Space Mono"/>
              </a:rPr>
              <a:t>GR15 Identity Analysis (Internal)</a:t>
            </a:r>
            <a:endParaRPr sz="1200">
              <a:solidFill>
                <a:srgbClr val="54D8D0"/>
              </a:solidFill>
            </a:endParaRPr>
          </a:p>
        </p:txBody>
      </p:sp>
      <p:pic>
        <p:nvPicPr>
          <p:cNvPr id="329" name="Google Shape;329;p64"/>
          <p:cNvPicPr preferRelativeResize="0"/>
          <p:nvPr/>
        </p:nvPicPr>
        <p:blipFill>
          <a:blip r:embed="rId2">
            <a:alphaModFix/>
          </a:blip>
          <a:stretch>
            <a:fillRect/>
          </a:stretch>
        </p:blipFill>
        <p:spPr>
          <a:xfrm>
            <a:off x="8495200" y="7699"/>
            <a:ext cx="648800" cy="648800"/>
          </a:xfrm>
          <a:prstGeom prst="rect">
            <a:avLst/>
          </a:prstGeom>
          <a:noFill/>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3">
    <p:spTree>
      <p:nvGrpSpPr>
        <p:cNvPr id="330" name="Shape 330"/>
        <p:cNvGrpSpPr/>
        <p:nvPr/>
      </p:nvGrpSpPr>
      <p:grpSpPr>
        <a:xfrm>
          <a:off x="0" y="0"/>
          <a:ext cx="0" cy="0"/>
          <a:chOff x="0" y="0"/>
          <a:chExt cx="0" cy="0"/>
        </a:xfrm>
      </p:grpSpPr>
      <p:sp>
        <p:nvSpPr>
          <p:cNvPr id="331" name="Google Shape;331;p65"/>
          <p:cNvSpPr/>
          <p:nvPr/>
        </p:nvSpPr>
        <p:spPr>
          <a:xfrm flipH="1" rot="10800000">
            <a:off x="0" y="807900"/>
            <a:ext cx="9144000" cy="4335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5"/>
          <p:cNvSpPr/>
          <p:nvPr/>
        </p:nvSpPr>
        <p:spPr>
          <a:xfrm>
            <a:off x="0" y="642975"/>
            <a:ext cx="9144000" cy="170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6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34" name="Google Shape;334;p65"/>
          <p:cNvSpPr txBox="1"/>
          <p:nvPr/>
        </p:nvSpPr>
        <p:spPr>
          <a:xfrm>
            <a:off x="0" y="81890"/>
            <a:ext cx="4471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54D8D0"/>
              </a:solidFill>
              <a:latin typeface="Space Mono"/>
              <a:ea typeface="Space Mono"/>
              <a:cs typeface="Space Mono"/>
              <a:sym typeface="Space Mono"/>
            </a:endParaRPr>
          </a:p>
        </p:txBody>
      </p:sp>
      <p:sp>
        <p:nvSpPr>
          <p:cNvPr id="335" name="Google Shape;335;p65"/>
          <p:cNvSpPr txBox="1"/>
          <p:nvPr/>
        </p:nvSpPr>
        <p:spPr>
          <a:xfrm>
            <a:off x="88000" y="156000"/>
            <a:ext cx="7360200" cy="35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54D8D0"/>
                </a:solidFill>
                <a:latin typeface="Space Mono"/>
                <a:ea typeface="Space Mono"/>
                <a:cs typeface="Space Mono"/>
                <a:sym typeface="Space Mono"/>
              </a:rPr>
              <a:t>/</a:t>
            </a:r>
            <a:r>
              <a:rPr lang="en">
                <a:solidFill>
                  <a:srgbClr val="DA5892"/>
                </a:solidFill>
                <a:latin typeface="Space Mono"/>
                <a:ea typeface="Space Mono"/>
                <a:cs typeface="Space Mono"/>
                <a:sym typeface="Space Mono"/>
              </a:rPr>
              <a:t>/</a:t>
            </a:r>
            <a:r>
              <a:rPr lang="en">
                <a:solidFill>
                  <a:srgbClr val="7F51D6"/>
                </a:solidFill>
                <a:latin typeface="Space Mono"/>
                <a:ea typeface="Space Mono"/>
                <a:cs typeface="Space Mono"/>
                <a:sym typeface="Space Mono"/>
              </a:rPr>
              <a:t>/</a:t>
            </a:r>
            <a:r>
              <a:rPr lang="en">
                <a:solidFill>
                  <a:srgbClr val="AAA4C2"/>
                </a:solidFill>
                <a:latin typeface="Space Mono"/>
                <a:ea typeface="Space Mono"/>
                <a:cs typeface="Space Mono"/>
                <a:sym typeface="Space Mono"/>
              </a:rPr>
              <a:t> </a:t>
            </a:r>
            <a:r>
              <a:rPr lang="en">
                <a:solidFill>
                  <a:srgbClr val="54D8D0"/>
                </a:solidFill>
                <a:latin typeface="Space Mono"/>
                <a:ea typeface="Space Mono"/>
                <a:cs typeface="Space Mono"/>
                <a:sym typeface="Space Mono"/>
              </a:rPr>
              <a:t>GR15 Identity Analysis (Internal)</a:t>
            </a:r>
            <a:endParaRPr sz="1200">
              <a:solidFill>
                <a:srgbClr val="54D8D0"/>
              </a:solidFill>
            </a:endParaRPr>
          </a:p>
        </p:txBody>
      </p:sp>
      <p:pic>
        <p:nvPicPr>
          <p:cNvPr id="336" name="Google Shape;336;p65"/>
          <p:cNvPicPr preferRelativeResize="0"/>
          <p:nvPr/>
        </p:nvPicPr>
        <p:blipFill>
          <a:blip r:embed="rId2">
            <a:alphaModFix/>
          </a:blip>
          <a:stretch>
            <a:fillRect/>
          </a:stretch>
        </p:blipFill>
        <p:spPr>
          <a:xfrm>
            <a:off x="8495200" y="7699"/>
            <a:ext cx="648800" cy="648800"/>
          </a:xfrm>
          <a:prstGeom prst="rect">
            <a:avLst/>
          </a:prstGeom>
          <a:noFill/>
          <a:ln>
            <a:noFill/>
          </a:ln>
        </p:spPr>
      </p:pic>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TITLE_AND_TWO_COLUMNS_4">
    <p:spTree>
      <p:nvGrpSpPr>
        <p:cNvPr id="337" name="Shape 337"/>
        <p:cNvGrpSpPr/>
        <p:nvPr/>
      </p:nvGrpSpPr>
      <p:grpSpPr>
        <a:xfrm>
          <a:off x="0" y="0"/>
          <a:ext cx="0" cy="0"/>
          <a:chOff x="0" y="0"/>
          <a:chExt cx="0" cy="0"/>
        </a:xfrm>
      </p:grpSpPr>
      <p:sp>
        <p:nvSpPr>
          <p:cNvPr id="338" name="Google Shape;338;p66"/>
          <p:cNvSpPr/>
          <p:nvPr/>
        </p:nvSpPr>
        <p:spPr>
          <a:xfrm flipH="1" rot="10800000">
            <a:off x="0" y="807900"/>
            <a:ext cx="9144000" cy="4335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66"/>
          <p:cNvSpPr/>
          <p:nvPr/>
        </p:nvSpPr>
        <p:spPr>
          <a:xfrm>
            <a:off x="0" y="642975"/>
            <a:ext cx="9144000" cy="170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6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41" name="Google Shape;341;p66"/>
          <p:cNvSpPr txBox="1"/>
          <p:nvPr/>
        </p:nvSpPr>
        <p:spPr>
          <a:xfrm>
            <a:off x="0" y="81890"/>
            <a:ext cx="4471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54D8D0"/>
              </a:solidFill>
              <a:latin typeface="Space Mono"/>
              <a:ea typeface="Space Mono"/>
              <a:cs typeface="Space Mono"/>
              <a:sym typeface="Space Mono"/>
            </a:endParaRPr>
          </a:p>
        </p:txBody>
      </p:sp>
      <p:sp>
        <p:nvSpPr>
          <p:cNvPr id="342" name="Google Shape;342;p66"/>
          <p:cNvSpPr txBox="1"/>
          <p:nvPr/>
        </p:nvSpPr>
        <p:spPr>
          <a:xfrm>
            <a:off x="88000" y="156000"/>
            <a:ext cx="7360200" cy="35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54D8D0"/>
                </a:solidFill>
                <a:latin typeface="Space Mono"/>
                <a:ea typeface="Space Mono"/>
                <a:cs typeface="Space Mono"/>
                <a:sym typeface="Space Mono"/>
              </a:rPr>
              <a:t>/</a:t>
            </a:r>
            <a:r>
              <a:rPr lang="en">
                <a:solidFill>
                  <a:srgbClr val="DA5892"/>
                </a:solidFill>
                <a:latin typeface="Space Mono"/>
                <a:ea typeface="Space Mono"/>
                <a:cs typeface="Space Mono"/>
                <a:sym typeface="Space Mono"/>
              </a:rPr>
              <a:t>/</a:t>
            </a:r>
            <a:r>
              <a:rPr lang="en">
                <a:solidFill>
                  <a:srgbClr val="7F51D6"/>
                </a:solidFill>
                <a:latin typeface="Space Mono"/>
                <a:ea typeface="Space Mono"/>
                <a:cs typeface="Space Mono"/>
                <a:sym typeface="Space Mono"/>
              </a:rPr>
              <a:t>/</a:t>
            </a:r>
            <a:r>
              <a:rPr lang="en">
                <a:solidFill>
                  <a:srgbClr val="AAA4C2"/>
                </a:solidFill>
                <a:latin typeface="Space Mono"/>
                <a:ea typeface="Space Mono"/>
                <a:cs typeface="Space Mono"/>
                <a:sym typeface="Space Mono"/>
              </a:rPr>
              <a:t> </a:t>
            </a:r>
            <a:r>
              <a:rPr lang="en">
                <a:solidFill>
                  <a:srgbClr val="54D8D0"/>
                </a:solidFill>
                <a:latin typeface="Space Mono"/>
                <a:ea typeface="Space Mono"/>
                <a:cs typeface="Space Mono"/>
                <a:sym typeface="Space Mono"/>
              </a:rPr>
              <a:t>GR15 Identity Analysis (Internal)</a:t>
            </a:r>
            <a:endParaRPr sz="1200">
              <a:solidFill>
                <a:srgbClr val="54D8D0"/>
              </a:solidFill>
            </a:endParaRPr>
          </a:p>
        </p:txBody>
      </p:sp>
      <p:pic>
        <p:nvPicPr>
          <p:cNvPr id="343" name="Google Shape;343;p66"/>
          <p:cNvPicPr preferRelativeResize="0"/>
          <p:nvPr/>
        </p:nvPicPr>
        <p:blipFill>
          <a:blip r:embed="rId2">
            <a:alphaModFix/>
          </a:blip>
          <a:stretch>
            <a:fillRect/>
          </a:stretch>
        </p:blipFill>
        <p:spPr>
          <a:xfrm>
            <a:off x="8495200" y="7699"/>
            <a:ext cx="648800" cy="648800"/>
          </a:xfrm>
          <a:prstGeom prst="rect">
            <a:avLst/>
          </a:prstGeom>
          <a:noFill/>
          <a:ln>
            <a:noFill/>
          </a:ln>
        </p:spPr>
      </p:pic>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5">
  <p:cSld name="TITLE_AND_TWO_COLUMNS_5">
    <p:spTree>
      <p:nvGrpSpPr>
        <p:cNvPr id="344" name="Shape 344"/>
        <p:cNvGrpSpPr/>
        <p:nvPr/>
      </p:nvGrpSpPr>
      <p:grpSpPr>
        <a:xfrm>
          <a:off x="0" y="0"/>
          <a:ext cx="0" cy="0"/>
          <a:chOff x="0" y="0"/>
          <a:chExt cx="0" cy="0"/>
        </a:xfrm>
      </p:grpSpPr>
      <p:sp>
        <p:nvSpPr>
          <p:cNvPr id="345" name="Google Shape;345;p67"/>
          <p:cNvSpPr/>
          <p:nvPr/>
        </p:nvSpPr>
        <p:spPr>
          <a:xfrm flipH="1" rot="10800000">
            <a:off x="0" y="807900"/>
            <a:ext cx="9144000" cy="4335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67"/>
          <p:cNvSpPr/>
          <p:nvPr/>
        </p:nvSpPr>
        <p:spPr>
          <a:xfrm>
            <a:off x="0" y="642975"/>
            <a:ext cx="9144000" cy="170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6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48" name="Google Shape;348;p67"/>
          <p:cNvSpPr txBox="1"/>
          <p:nvPr/>
        </p:nvSpPr>
        <p:spPr>
          <a:xfrm>
            <a:off x="0" y="81890"/>
            <a:ext cx="4471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54D8D0"/>
              </a:solidFill>
              <a:latin typeface="Space Mono"/>
              <a:ea typeface="Space Mono"/>
              <a:cs typeface="Space Mono"/>
              <a:sym typeface="Space Mono"/>
            </a:endParaRPr>
          </a:p>
        </p:txBody>
      </p:sp>
      <p:sp>
        <p:nvSpPr>
          <p:cNvPr id="349" name="Google Shape;349;p67"/>
          <p:cNvSpPr txBox="1"/>
          <p:nvPr/>
        </p:nvSpPr>
        <p:spPr>
          <a:xfrm>
            <a:off x="88000" y="156000"/>
            <a:ext cx="7360200" cy="35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54D8D0"/>
                </a:solidFill>
                <a:latin typeface="Space Mono"/>
                <a:ea typeface="Space Mono"/>
                <a:cs typeface="Space Mono"/>
                <a:sym typeface="Space Mono"/>
              </a:rPr>
              <a:t>/</a:t>
            </a:r>
            <a:r>
              <a:rPr lang="en">
                <a:solidFill>
                  <a:srgbClr val="DA5892"/>
                </a:solidFill>
                <a:latin typeface="Space Mono"/>
                <a:ea typeface="Space Mono"/>
                <a:cs typeface="Space Mono"/>
                <a:sym typeface="Space Mono"/>
              </a:rPr>
              <a:t>/</a:t>
            </a:r>
            <a:r>
              <a:rPr lang="en">
                <a:solidFill>
                  <a:srgbClr val="7F51D6"/>
                </a:solidFill>
                <a:latin typeface="Space Mono"/>
                <a:ea typeface="Space Mono"/>
                <a:cs typeface="Space Mono"/>
                <a:sym typeface="Space Mono"/>
              </a:rPr>
              <a:t>/</a:t>
            </a:r>
            <a:r>
              <a:rPr lang="en">
                <a:solidFill>
                  <a:srgbClr val="AAA4C2"/>
                </a:solidFill>
                <a:latin typeface="Space Mono"/>
                <a:ea typeface="Space Mono"/>
                <a:cs typeface="Space Mono"/>
                <a:sym typeface="Space Mono"/>
              </a:rPr>
              <a:t> </a:t>
            </a:r>
            <a:r>
              <a:rPr lang="en">
                <a:solidFill>
                  <a:srgbClr val="54D8D0"/>
                </a:solidFill>
                <a:latin typeface="Space Mono"/>
                <a:ea typeface="Space Mono"/>
                <a:cs typeface="Space Mono"/>
                <a:sym typeface="Space Mono"/>
              </a:rPr>
              <a:t>GR15 Identity Analysis (Internal)</a:t>
            </a:r>
            <a:endParaRPr sz="1200">
              <a:solidFill>
                <a:srgbClr val="54D8D0"/>
              </a:solidFill>
            </a:endParaRPr>
          </a:p>
        </p:txBody>
      </p:sp>
      <p:pic>
        <p:nvPicPr>
          <p:cNvPr id="350" name="Google Shape;350;p67"/>
          <p:cNvPicPr preferRelativeResize="0"/>
          <p:nvPr/>
        </p:nvPicPr>
        <p:blipFill>
          <a:blip r:embed="rId2">
            <a:alphaModFix/>
          </a:blip>
          <a:stretch>
            <a:fillRect/>
          </a:stretch>
        </p:blipFill>
        <p:spPr>
          <a:xfrm>
            <a:off x="8495200" y="7699"/>
            <a:ext cx="648800" cy="648800"/>
          </a:xfrm>
          <a:prstGeom prst="rect">
            <a:avLst/>
          </a:prstGeom>
          <a:noFill/>
          <a:ln>
            <a:noFill/>
          </a:ln>
        </p:spPr>
      </p:pic>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6">
  <p:cSld name="TITLE_AND_TWO_COLUMNS_6">
    <p:spTree>
      <p:nvGrpSpPr>
        <p:cNvPr id="351" name="Shape 351"/>
        <p:cNvGrpSpPr/>
        <p:nvPr/>
      </p:nvGrpSpPr>
      <p:grpSpPr>
        <a:xfrm>
          <a:off x="0" y="0"/>
          <a:ext cx="0" cy="0"/>
          <a:chOff x="0" y="0"/>
          <a:chExt cx="0" cy="0"/>
        </a:xfrm>
      </p:grpSpPr>
      <p:sp>
        <p:nvSpPr>
          <p:cNvPr id="352" name="Google Shape;352;p68"/>
          <p:cNvSpPr/>
          <p:nvPr/>
        </p:nvSpPr>
        <p:spPr>
          <a:xfrm flipH="1" rot="10800000">
            <a:off x="0" y="807900"/>
            <a:ext cx="9144000" cy="4335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68"/>
          <p:cNvSpPr/>
          <p:nvPr/>
        </p:nvSpPr>
        <p:spPr>
          <a:xfrm>
            <a:off x="0" y="642975"/>
            <a:ext cx="9144000" cy="170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6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55" name="Google Shape;355;p68"/>
          <p:cNvSpPr txBox="1"/>
          <p:nvPr/>
        </p:nvSpPr>
        <p:spPr>
          <a:xfrm>
            <a:off x="0" y="81890"/>
            <a:ext cx="4471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54D8D0"/>
              </a:solidFill>
              <a:latin typeface="Space Mono"/>
              <a:ea typeface="Space Mono"/>
              <a:cs typeface="Space Mono"/>
              <a:sym typeface="Space Mono"/>
            </a:endParaRPr>
          </a:p>
        </p:txBody>
      </p:sp>
      <p:sp>
        <p:nvSpPr>
          <p:cNvPr id="356" name="Google Shape;356;p68"/>
          <p:cNvSpPr txBox="1"/>
          <p:nvPr/>
        </p:nvSpPr>
        <p:spPr>
          <a:xfrm>
            <a:off x="88000" y="156000"/>
            <a:ext cx="7360200" cy="35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54D8D0"/>
                </a:solidFill>
                <a:latin typeface="Space Mono"/>
                <a:ea typeface="Space Mono"/>
                <a:cs typeface="Space Mono"/>
                <a:sym typeface="Space Mono"/>
              </a:rPr>
              <a:t>/</a:t>
            </a:r>
            <a:r>
              <a:rPr lang="en">
                <a:solidFill>
                  <a:srgbClr val="DA5892"/>
                </a:solidFill>
                <a:latin typeface="Space Mono"/>
                <a:ea typeface="Space Mono"/>
                <a:cs typeface="Space Mono"/>
                <a:sym typeface="Space Mono"/>
              </a:rPr>
              <a:t>/</a:t>
            </a:r>
            <a:r>
              <a:rPr lang="en">
                <a:solidFill>
                  <a:srgbClr val="7F51D6"/>
                </a:solidFill>
                <a:latin typeface="Space Mono"/>
                <a:ea typeface="Space Mono"/>
                <a:cs typeface="Space Mono"/>
                <a:sym typeface="Space Mono"/>
              </a:rPr>
              <a:t>/</a:t>
            </a:r>
            <a:r>
              <a:rPr lang="en">
                <a:solidFill>
                  <a:srgbClr val="AAA4C2"/>
                </a:solidFill>
                <a:latin typeface="Space Mono"/>
                <a:ea typeface="Space Mono"/>
                <a:cs typeface="Space Mono"/>
                <a:sym typeface="Space Mono"/>
              </a:rPr>
              <a:t> </a:t>
            </a:r>
            <a:r>
              <a:rPr lang="en">
                <a:solidFill>
                  <a:srgbClr val="54D8D0"/>
                </a:solidFill>
                <a:latin typeface="Space Mono"/>
                <a:ea typeface="Space Mono"/>
                <a:cs typeface="Space Mono"/>
                <a:sym typeface="Space Mono"/>
              </a:rPr>
              <a:t>GR15 Identity Analysis (Internal)</a:t>
            </a:r>
            <a:endParaRPr sz="1200">
              <a:solidFill>
                <a:srgbClr val="54D8D0"/>
              </a:solidFill>
            </a:endParaRPr>
          </a:p>
        </p:txBody>
      </p:sp>
      <p:pic>
        <p:nvPicPr>
          <p:cNvPr id="357" name="Google Shape;357;p68"/>
          <p:cNvPicPr preferRelativeResize="0"/>
          <p:nvPr/>
        </p:nvPicPr>
        <p:blipFill>
          <a:blip r:embed="rId2">
            <a:alphaModFix/>
          </a:blip>
          <a:stretch>
            <a:fillRect/>
          </a:stretch>
        </p:blipFill>
        <p:spPr>
          <a:xfrm>
            <a:off x="8495200" y="7699"/>
            <a:ext cx="648800" cy="648800"/>
          </a:xfrm>
          <a:prstGeom prst="rect">
            <a:avLst/>
          </a:prstGeom>
          <a:noFill/>
          <a:ln>
            <a:noFill/>
          </a:ln>
        </p:spPr>
      </p:pic>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7">
  <p:cSld name="TITLE_AND_TWO_COLUMNS_7">
    <p:spTree>
      <p:nvGrpSpPr>
        <p:cNvPr id="358" name="Shape 358"/>
        <p:cNvGrpSpPr/>
        <p:nvPr/>
      </p:nvGrpSpPr>
      <p:grpSpPr>
        <a:xfrm>
          <a:off x="0" y="0"/>
          <a:ext cx="0" cy="0"/>
          <a:chOff x="0" y="0"/>
          <a:chExt cx="0" cy="0"/>
        </a:xfrm>
      </p:grpSpPr>
      <p:sp>
        <p:nvSpPr>
          <p:cNvPr id="359" name="Google Shape;359;p69"/>
          <p:cNvSpPr/>
          <p:nvPr/>
        </p:nvSpPr>
        <p:spPr>
          <a:xfrm flipH="1" rot="10800000">
            <a:off x="0" y="807900"/>
            <a:ext cx="9144000" cy="4335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69"/>
          <p:cNvSpPr/>
          <p:nvPr/>
        </p:nvSpPr>
        <p:spPr>
          <a:xfrm>
            <a:off x="0" y="642975"/>
            <a:ext cx="9144000" cy="170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6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62" name="Google Shape;362;p69"/>
          <p:cNvSpPr txBox="1"/>
          <p:nvPr/>
        </p:nvSpPr>
        <p:spPr>
          <a:xfrm>
            <a:off x="0" y="81890"/>
            <a:ext cx="4471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54D8D0"/>
              </a:solidFill>
              <a:latin typeface="Space Mono"/>
              <a:ea typeface="Space Mono"/>
              <a:cs typeface="Space Mono"/>
              <a:sym typeface="Space Mono"/>
            </a:endParaRPr>
          </a:p>
        </p:txBody>
      </p:sp>
      <p:sp>
        <p:nvSpPr>
          <p:cNvPr id="363" name="Google Shape;363;p69"/>
          <p:cNvSpPr txBox="1"/>
          <p:nvPr/>
        </p:nvSpPr>
        <p:spPr>
          <a:xfrm>
            <a:off x="88000" y="156000"/>
            <a:ext cx="7360200" cy="35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54D8D0"/>
                </a:solidFill>
                <a:latin typeface="Space Mono"/>
                <a:ea typeface="Space Mono"/>
                <a:cs typeface="Space Mono"/>
                <a:sym typeface="Space Mono"/>
              </a:rPr>
              <a:t>/</a:t>
            </a:r>
            <a:r>
              <a:rPr lang="en">
                <a:solidFill>
                  <a:srgbClr val="DA5892"/>
                </a:solidFill>
                <a:latin typeface="Space Mono"/>
                <a:ea typeface="Space Mono"/>
                <a:cs typeface="Space Mono"/>
                <a:sym typeface="Space Mono"/>
              </a:rPr>
              <a:t>/</a:t>
            </a:r>
            <a:r>
              <a:rPr lang="en">
                <a:solidFill>
                  <a:srgbClr val="7F51D6"/>
                </a:solidFill>
                <a:latin typeface="Space Mono"/>
                <a:ea typeface="Space Mono"/>
                <a:cs typeface="Space Mono"/>
                <a:sym typeface="Space Mono"/>
              </a:rPr>
              <a:t>/</a:t>
            </a:r>
            <a:r>
              <a:rPr lang="en">
                <a:solidFill>
                  <a:srgbClr val="AAA4C2"/>
                </a:solidFill>
                <a:latin typeface="Space Mono"/>
                <a:ea typeface="Space Mono"/>
                <a:cs typeface="Space Mono"/>
                <a:sym typeface="Space Mono"/>
              </a:rPr>
              <a:t> </a:t>
            </a:r>
            <a:r>
              <a:rPr lang="en">
                <a:solidFill>
                  <a:srgbClr val="54D8D0"/>
                </a:solidFill>
                <a:latin typeface="Space Mono"/>
                <a:ea typeface="Space Mono"/>
                <a:cs typeface="Space Mono"/>
                <a:sym typeface="Space Mono"/>
              </a:rPr>
              <a:t>GR15 Identity Analysis (Internal)</a:t>
            </a:r>
            <a:endParaRPr sz="1200">
              <a:solidFill>
                <a:srgbClr val="54D8D0"/>
              </a:solidFill>
            </a:endParaRPr>
          </a:p>
        </p:txBody>
      </p:sp>
      <p:pic>
        <p:nvPicPr>
          <p:cNvPr id="364" name="Google Shape;364;p69"/>
          <p:cNvPicPr preferRelativeResize="0"/>
          <p:nvPr/>
        </p:nvPicPr>
        <p:blipFill>
          <a:blip r:embed="rId2">
            <a:alphaModFix/>
          </a:blip>
          <a:stretch>
            <a:fillRect/>
          </a:stretch>
        </p:blipFill>
        <p:spPr>
          <a:xfrm>
            <a:off x="8495200" y="7699"/>
            <a:ext cx="648800" cy="6488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theme" Target="../theme/theme4.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0.xml"/><Relationship Id="rId10" Type="http://schemas.openxmlformats.org/officeDocument/2006/relationships/slideLayout" Target="../slideLayouts/slideLayout39.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 Type="http://schemas.openxmlformats.org/officeDocument/2006/relationships/slideLayout" Target="../slideLayouts/slideLayout30.xml"/><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5" Type="http://schemas.openxmlformats.org/officeDocument/2006/relationships/slideLayout" Target="../slideLayouts/slideLayout34.xml"/><Relationship Id="rId19" Type="http://schemas.openxmlformats.org/officeDocument/2006/relationships/theme" Target="../theme/theme2.xml"/><Relationship Id="rId6" Type="http://schemas.openxmlformats.org/officeDocument/2006/relationships/slideLayout" Target="../slideLayouts/slideLayout35.xml"/><Relationship Id="rId18" Type="http://schemas.openxmlformats.org/officeDocument/2006/relationships/slideLayout" Target="../slideLayouts/slideLayout47.xml"/><Relationship Id="rId7" Type="http://schemas.openxmlformats.org/officeDocument/2006/relationships/slideLayout" Target="../slideLayouts/slideLayout36.xml"/><Relationship Id="rId8"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58.xml"/><Relationship Id="rId10" Type="http://schemas.openxmlformats.org/officeDocument/2006/relationships/slideLayout" Target="../slideLayouts/slideLayout57.xml"/><Relationship Id="rId13" Type="http://schemas.openxmlformats.org/officeDocument/2006/relationships/slideLayout" Target="../slideLayouts/slideLayout60.xml"/><Relationship Id="rId12" Type="http://schemas.openxmlformats.org/officeDocument/2006/relationships/slideLayout" Target="../slideLayouts/slideLayout59.xml"/><Relationship Id="rId1" Type="http://schemas.openxmlformats.org/officeDocument/2006/relationships/slideLayout" Target="../slideLayouts/slideLayout48.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5" Type="http://schemas.openxmlformats.org/officeDocument/2006/relationships/slideLayout" Target="../slideLayouts/slideLayout62.xml"/><Relationship Id="rId14" Type="http://schemas.openxmlformats.org/officeDocument/2006/relationships/slideLayout" Target="../slideLayouts/slideLayout61.xml"/><Relationship Id="rId17" Type="http://schemas.openxmlformats.org/officeDocument/2006/relationships/slideLayout" Target="../slideLayouts/slideLayout64.xml"/><Relationship Id="rId16" Type="http://schemas.openxmlformats.org/officeDocument/2006/relationships/slideLayout" Target="../slideLayouts/slideLayout63.xml"/><Relationship Id="rId5" Type="http://schemas.openxmlformats.org/officeDocument/2006/relationships/slideLayout" Target="../slideLayouts/slideLayout52.xml"/><Relationship Id="rId19" Type="http://schemas.openxmlformats.org/officeDocument/2006/relationships/theme" Target="../theme/theme5.xml"/><Relationship Id="rId6" Type="http://schemas.openxmlformats.org/officeDocument/2006/relationships/slideLayout" Target="../slideLayouts/slideLayout53.xml"/><Relationship Id="rId18" Type="http://schemas.openxmlformats.org/officeDocument/2006/relationships/slideLayout" Target="../slideLayouts/slideLayout65.xml"/><Relationship Id="rId7" Type="http://schemas.openxmlformats.org/officeDocument/2006/relationships/slideLayout" Target="../slideLayouts/slideLayout54.xml"/><Relationship Id="rId8"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15003E"/>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52" name="Google Shape;52;p1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53" name="Google Shape;53;p1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15003E"/>
        </a:solidFill>
      </p:bgPr>
    </p:bg>
    <p:spTree>
      <p:nvGrpSpPr>
        <p:cNvPr id="155" name="Shape 155"/>
        <p:cNvGrpSpPr/>
        <p:nvPr/>
      </p:nvGrpSpPr>
      <p:grpSpPr>
        <a:xfrm>
          <a:off x="0" y="0"/>
          <a:ext cx="0" cy="0"/>
          <a:chOff x="0" y="0"/>
          <a:chExt cx="0" cy="0"/>
        </a:xfrm>
      </p:grpSpPr>
      <p:sp>
        <p:nvSpPr>
          <p:cNvPr id="156" name="Google Shape;156;p3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157" name="Google Shape;157;p32"/>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158" name="Google Shape;158;p3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15003E"/>
        </a:solidFill>
      </p:bgPr>
    </p:bg>
    <p:spTree>
      <p:nvGrpSpPr>
        <p:cNvPr id="260" name="Shape 260"/>
        <p:cNvGrpSpPr/>
        <p:nvPr/>
      </p:nvGrpSpPr>
      <p:grpSpPr>
        <a:xfrm>
          <a:off x="0" y="0"/>
          <a:ext cx="0" cy="0"/>
          <a:chOff x="0" y="0"/>
          <a:chExt cx="0" cy="0"/>
        </a:xfrm>
      </p:grpSpPr>
      <p:sp>
        <p:nvSpPr>
          <p:cNvPr id="261" name="Google Shape;261;p5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262" name="Google Shape;262;p5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263" name="Google Shape;263;p5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21.png"/><Relationship Id="rId5" Type="http://schemas.openxmlformats.org/officeDocument/2006/relationships/image" Target="../media/image15.png"/><Relationship Id="rId6"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3.xml"/><Relationship Id="rId3" Type="http://schemas.openxmlformats.org/officeDocument/2006/relationships/image" Target="../media/image2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9.png"/><Relationship Id="rId6"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4.png"/><Relationship Id="rId6" Type="http://schemas.openxmlformats.org/officeDocument/2006/relationships/image" Target="../media/image9.png"/><Relationship Id="rId7"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70"/>
          <p:cNvSpPr txBox="1"/>
          <p:nvPr>
            <p:ph type="title"/>
          </p:nvPr>
        </p:nvSpPr>
        <p:spPr>
          <a:xfrm>
            <a:off x="2471050" y="1775400"/>
            <a:ext cx="46533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t>ODC X Sybil attacks</a:t>
            </a:r>
            <a:endParaRPr b="1" sz="3000"/>
          </a:p>
        </p:txBody>
      </p:sp>
      <p:sp>
        <p:nvSpPr>
          <p:cNvPr id="370" name="Google Shape;370;p70"/>
          <p:cNvSpPr txBox="1"/>
          <p:nvPr/>
        </p:nvSpPr>
        <p:spPr>
          <a:xfrm>
            <a:off x="96600" y="2595325"/>
            <a:ext cx="89508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lt1"/>
                </a:solidFill>
                <a:latin typeface="Space Mono"/>
                <a:ea typeface="Space Mono"/>
                <a:cs typeface="Space Mono"/>
                <a:sym typeface="Space Mono"/>
              </a:rPr>
              <a:t>Garantindo a democracia online </a:t>
            </a:r>
            <a:endParaRPr sz="1500">
              <a:solidFill>
                <a:schemeClr val="lt1"/>
              </a:solidFill>
              <a:latin typeface="Space Mono"/>
              <a:ea typeface="Space Mono"/>
              <a:cs typeface="Space Mono"/>
              <a:sym typeface="Space Mono"/>
            </a:endParaRPr>
          </a:p>
          <a:p>
            <a:pPr indent="0" lvl="0" marL="0" rtl="0" algn="ctr">
              <a:spcBef>
                <a:spcPts val="0"/>
              </a:spcBef>
              <a:spcAft>
                <a:spcPts val="0"/>
              </a:spcAft>
              <a:buNone/>
            </a:pPr>
            <a:r>
              <a:rPr lang="en" sz="1500">
                <a:solidFill>
                  <a:schemeClr val="lt1"/>
                </a:solidFill>
                <a:latin typeface="Space Mono"/>
                <a:ea typeface="Space Mono"/>
                <a:cs typeface="Space Mono"/>
                <a:sym typeface="Space Mono"/>
              </a:rPr>
              <a:t>e a efetiva distribuição de </a:t>
            </a:r>
            <a:r>
              <a:rPr lang="en" sz="200">
                <a:solidFill>
                  <a:schemeClr val="lt1"/>
                </a:solidFill>
              </a:rPr>
              <a:t> </a:t>
            </a:r>
            <a:r>
              <a:rPr lang="en" sz="1500">
                <a:solidFill>
                  <a:schemeClr val="lt1"/>
                </a:solidFill>
                <a:latin typeface="Space Mono"/>
                <a:ea typeface="Space Mono"/>
                <a:cs typeface="Space Mono"/>
                <a:sym typeface="Space Mono"/>
              </a:rPr>
              <a:t>recursos</a:t>
            </a:r>
            <a:r>
              <a:rPr lang="en" sz="200">
                <a:solidFill>
                  <a:schemeClr val="lt1"/>
                </a:solidFill>
              </a:rPr>
              <a:t> </a:t>
            </a:r>
            <a:endParaRPr sz="200">
              <a:solidFill>
                <a:schemeClr val="lt1"/>
              </a:solidFill>
            </a:endParaRPr>
          </a:p>
          <a:p>
            <a:pPr indent="0" lvl="0" marL="0" rtl="0" algn="ctr">
              <a:spcBef>
                <a:spcPts val="0"/>
              </a:spcBef>
              <a:spcAft>
                <a:spcPts val="0"/>
              </a:spcAft>
              <a:buNone/>
            </a:pPr>
            <a:r>
              <a:t/>
            </a:r>
            <a:endParaRPr sz="1500">
              <a:solidFill>
                <a:schemeClr val="lt1"/>
              </a:solidFill>
              <a:latin typeface="Space Mono"/>
              <a:ea typeface="Space Mono"/>
              <a:cs typeface="Space Mono"/>
              <a:sym typeface="Space Mono"/>
            </a:endParaRPr>
          </a:p>
          <a:p>
            <a:pPr indent="0" lvl="0" marL="0" rtl="0" algn="ctr">
              <a:spcBef>
                <a:spcPts val="0"/>
              </a:spcBef>
              <a:spcAft>
                <a:spcPts val="0"/>
              </a:spcAft>
              <a:buNone/>
            </a:pPr>
            <a:r>
              <a:t/>
            </a:r>
            <a:endParaRPr sz="500">
              <a:latin typeface="Roboto"/>
              <a:ea typeface="Roboto"/>
              <a:cs typeface="Roboto"/>
              <a:sym typeface="Roboto"/>
            </a:endParaRPr>
          </a:p>
        </p:txBody>
      </p:sp>
      <p:pic>
        <p:nvPicPr>
          <p:cNvPr id="371" name="Google Shape;371;p70"/>
          <p:cNvPicPr preferRelativeResize="0"/>
          <p:nvPr/>
        </p:nvPicPr>
        <p:blipFill>
          <a:blip r:embed="rId3">
            <a:alphaModFix/>
          </a:blip>
          <a:stretch>
            <a:fillRect/>
          </a:stretch>
        </p:blipFill>
        <p:spPr>
          <a:xfrm>
            <a:off x="1924250" y="2002637"/>
            <a:ext cx="546800" cy="558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79"/>
          <p:cNvSpPr txBox="1"/>
          <p:nvPr>
            <p:ph idx="4294967295" type="body"/>
          </p:nvPr>
        </p:nvSpPr>
        <p:spPr>
          <a:xfrm>
            <a:off x="1151850" y="1624075"/>
            <a:ext cx="6840300" cy="2339700"/>
          </a:xfrm>
          <a:prstGeom prst="rect">
            <a:avLst/>
          </a:prstGeom>
        </p:spPr>
        <p:txBody>
          <a:bodyPr anchorCtr="0" anchor="t" bIns="91425" lIns="91425" spcFirstLastPara="1" rIns="91425" wrap="square" tIns="91425">
            <a:spAutoFit/>
          </a:bodyPr>
          <a:lstStyle/>
          <a:p>
            <a:pPr indent="0" lvl="0" marL="0" marR="38100" rtl="0" algn="ctr">
              <a:lnSpc>
                <a:spcPct val="150000"/>
              </a:lnSpc>
              <a:spcBef>
                <a:spcPts val="0"/>
              </a:spcBef>
              <a:spcAft>
                <a:spcPts val="0"/>
              </a:spcAft>
              <a:buNone/>
            </a:pPr>
            <a:r>
              <a:rPr lang="en" sz="1400">
                <a:solidFill>
                  <a:schemeClr val="dk2"/>
                </a:solidFill>
                <a:latin typeface="Miriam Libre"/>
                <a:ea typeface="Miriam Libre"/>
                <a:cs typeface="Miriam Libre"/>
                <a:sym typeface="Miriam Libre"/>
              </a:rPr>
              <a:t>No contexto de sistemas/organizações, os ataques Sybil acontecem quando ações ou recompensas são calculadas com base em</a:t>
            </a:r>
            <a:r>
              <a:rPr b="1" lang="en" sz="1400">
                <a:solidFill>
                  <a:schemeClr val="dk2"/>
                </a:solidFill>
                <a:latin typeface="Miriam Libre"/>
                <a:ea typeface="Miriam Libre"/>
                <a:cs typeface="Miriam Libre"/>
                <a:sym typeface="Miriam Libre"/>
              </a:rPr>
              <a:t> “um humano, uma identidade”</a:t>
            </a:r>
            <a:r>
              <a:rPr lang="en" sz="1400">
                <a:solidFill>
                  <a:schemeClr val="dk2"/>
                </a:solidFill>
                <a:latin typeface="Miriam Libre"/>
                <a:ea typeface="Miriam Libre"/>
                <a:cs typeface="Miriam Libre"/>
                <a:sym typeface="Miriam Libre"/>
              </a:rPr>
              <a:t>. Fraudadores ou 'Sybils' criam múltiplas identidades na tentativa de controlar (votar) ou lucrar (distribuições de fundos ou recompensas). O combate a esse tipo de prática permite que as organizações tenham práticas democráticas sem a presença física de seus participantes, por exemplo, </a:t>
            </a:r>
            <a:r>
              <a:rPr b="1" lang="en" sz="1400">
                <a:solidFill>
                  <a:schemeClr val="dk2"/>
                </a:solidFill>
                <a:latin typeface="Miriam Libre"/>
                <a:ea typeface="Miriam Libre"/>
                <a:cs typeface="Miriam Libre"/>
                <a:sym typeface="Miriam Libre"/>
              </a:rPr>
              <a:t>votação online</a:t>
            </a:r>
            <a:r>
              <a:rPr lang="en" sz="1400">
                <a:solidFill>
                  <a:schemeClr val="dk2"/>
                </a:solidFill>
                <a:latin typeface="Miriam Libre"/>
                <a:ea typeface="Miriam Libre"/>
                <a:cs typeface="Miriam Libre"/>
                <a:sym typeface="Miriam Libre"/>
              </a:rPr>
              <a:t> em DAOs.</a:t>
            </a:r>
            <a:endParaRPr sz="1500">
              <a:solidFill>
                <a:srgbClr val="263238"/>
              </a:solidFill>
              <a:highlight>
                <a:srgbClr val="F5F5F5"/>
              </a:highlight>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80"/>
          <p:cNvSpPr txBox="1"/>
          <p:nvPr/>
        </p:nvSpPr>
        <p:spPr>
          <a:xfrm>
            <a:off x="1392450" y="1385250"/>
            <a:ext cx="6359100" cy="646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3000">
                <a:solidFill>
                  <a:srgbClr val="15003E"/>
                </a:solidFill>
                <a:latin typeface="Miriam Libre"/>
                <a:ea typeface="Miriam Libre"/>
                <a:cs typeface="Miriam Libre"/>
                <a:sym typeface="Miriam Libre"/>
              </a:rPr>
              <a:t>É uma questão de identidade!</a:t>
            </a:r>
            <a:endParaRPr/>
          </a:p>
        </p:txBody>
      </p:sp>
      <p:sp>
        <p:nvSpPr>
          <p:cNvPr id="506" name="Google Shape;506;p80"/>
          <p:cNvSpPr txBox="1"/>
          <p:nvPr/>
        </p:nvSpPr>
        <p:spPr>
          <a:xfrm>
            <a:off x="1722300" y="2317850"/>
            <a:ext cx="2259600" cy="2016300"/>
          </a:xfrm>
          <a:prstGeom prst="rect">
            <a:avLst/>
          </a:prstGeom>
          <a:noFill/>
          <a:ln>
            <a:noFill/>
          </a:ln>
        </p:spPr>
        <p:txBody>
          <a:bodyPr anchorCtr="0" anchor="t" bIns="91425" lIns="91425" spcFirstLastPara="1" rIns="91425" wrap="square" tIns="91425">
            <a:spAutoFit/>
          </a:bodyPr>
          <a:lstStyle/>
          <a:p>
            <a:pPr indent="-336550" lvl="0" marL="457200" rtl="0" algn="l">
              <a:lnSpc>
                <a:spcPct val="200000"/>
              </a:lnSpc>
              <a:spcBef>
                <a:spcPts val="0"/>
              </a:spcBef>
              <a:spcAft>
                <a:spcPts val="0"/>
              </a:spcAft>
              <a:buClr>
                <a:schemeClr val="dk2"/>
              </a:buClr>
              <a:buSzPts val="1700"/>
              <a:buFont typeface="Miriam Libre"/>
              <a:buChar char="○"/>
            </a:pPr>
            <a:r>
              <a:rPr lang="en" sz="1700">
                <a:solidFill>
                  <a:schemeClr val="dk2"/>
                </a:solidFill>
                <a:latin typeface="Miriam Libre"/>
                <a:ea typeface="Miriam Libre"/>
                <a:cs typeface="Miriam Libre"/>
                <a:sym typeface="Miriam Libre"/>
              </a:rPr>
              <a:t>Governo</a:t>
            </a:r>
            <a:endParaRPr sz="1700">
              <a:solidFill>
                <a:schemeClr val="dk2"/>
              </a:solidFill>
              <a:latin typeface="Miriam Libre"/>
              <a:ea typeface="Miriam Libre"/>
              <a:cs typeface="Miriam Libre"/>
              <a:sym typeface="Miriam Libre"/>
            </a:endParaRPr>
          </a:p>
          <a:p>
            <a:pPr indent="-336550" lvl="0" marL="457200" rtl="0" algn="l">
              <a:lnSpc>
                <a:spcPct val="200000"/>
              </a:lnSpc>
              <a:spcBef>
                <a:spcPts val="0"/>
              </a:spcBef>
              <a:spcAft>
                <a:spcPts val="0"/>
              </a:spcAft>
              <a:buClr>
                <a:schemeClr val="dk2"/>
              </a:buClr>
              <a:buSzPts val="1700"/>
              <a:buFont typeface="Miriam Libre"/>
              <a:buChar char="○"/>
            </a:pPr>
            <a:r>
              <a:rPr lang="en" sz="1700">
                <a:solidFill>
                  <a:schemeClr val="dk2"/>
                </a:solidFill>
                <a:latin typeface="Miriam Libre"/>
                <a:ea typeface="Miriam Libre"/>
                <a:cs typeface="Miriam Libre"/>
                <a:sym typeface="Miriam Libre"/>
              </a:rPr>
              <a:t>Biometria</a:t>
            </a:r>
            <a:endParaRPr sz="1700">
              <a:solidFill>
                <a:schemeClr val="dk2"/>
              </a:solidFill>
              <a:latin typeface="Miriam Libre"/>
              <a:ea typeface="Miriam Libre"/>
              <a:cs typeface="Miriam Libre"/>
              <a:sym typeface="Miriam Libre"/>
            </a:endParaRPr>
          </a:p>
          <a:p>
            <a:pPr indent="-336550" lvl="0" marL="457200" rtl="0" algn="l">
              <a:lnSpc>
                <a:spcPct val="200000"/>
              </a:lnSpc>
              <a:spcBef>
                <a:spcPts val="0"/>
              </a:spcBef>
              <a:spcAft>
                <a:spcPts val="0"/>
              </a:spcAft>
              <a:buClr>
                <a:schemeClr val="dk2"/>
              </a:buClr>
              <a:buSzPts val="1700"/>
              <a:buFont typeface="Miriam Libre"/>
              <a:buChar char="○"/>
            </a:pPr>
            <a:r>
              <a:rPr lang="en" sz="1700">
                <a:solidFill>
                  <a:schemeClr val="dk2"/>
                </a:solidFill>
                <a:latin typeface="Miriam Libre"/>
                <a:ea typeface="Miriam Libre"/>
                <a:cs typeface="Miriam Libre"/>
                <a:sym typeface="Miriam Libre"/>
              </a:rPr>
              <a:t>Network Base</a:t>
            </a:r>
            <a:endParaRPr sz="1700">
              <a:solidFill>
                <a:schemeClr val="dk2"/>
              </a:solidFill>
              <a:latin typeface="Miriam Libre"/>
              <a:ea typeface="Miriam Libre"/>
              <a:cs typeface="Miriam Libre"/>
              <a:sym typeface="Miriam Libre"/>
            </a:endParaRPr>
          </a:p>
          <a:p>
            <a:pPr indent="-336550" lvl="0" marL="457200" rtl="0" algn="l">
              <a:lnSpc>
                <a:spcPct val="200000"/>
              </a:lnSpc>
              <a:spcBef>
                <a:spcPts val="0"/>
              </a:spcBef>
              <a:spcAft>
                <a:spcPts val="0"/>
              </a:spcAft>
              <a:buClr>
                <a:schemeClr val="dk2"/>
              </a:buClr>
              <a:buSzPts val="1700"/>
              <a:buFont typeface="Miriam Libre"/>
              <a:buChar char="○"/>
            </a:pPr>
            <a:r>
              <a:rPr lang="en" sz="1700">
                <a:solidFill>
                  <a:schemeClr val="dk2"/>
                </a:solidFill>
                <a:latin typeface="Miriam Libre"/>
                <a:ea typeface="Miriam Libre"/>
                <a:cs typeface="Miriam Libre"/>
                <a:sym typeface="Miriam Libre"/>
              </a:rPr>
              <a:t>Presença</a:t>
            </a:r>
            <a:endParaRPr sz="1700">
              <a:solidFill>
                <a:schemeClr val="dk2"/>
              </a:solidFill>
              <a:latin typeface="Miriam Libre"/>
              <a:ea typeface="Miriam Libre"/>
              <a:cs typeface="Miriam Libre"/>
              <a:sym typeface="Miriam Libre"/>
            </a:endParaRPr>
          </a:p>
        </p:txBody>
      </p:sp>
      <p:cxnSp>
        <p:nvCxnSpPr>
          <p:cNvPr id="507" name="Google Shape;507;p80"/>
          <p:cNvCxnSpPr/>
          <p:nvPr/>
        </p:nvCxnSpPr>
        <p:spPr>
          <a:xfrm>
            <a:off x="4913450" y="2374400"/>
            <a:ext cx="0" cy="1903200"/>
          </a:xfrm>
          <a:prstGeom prst="straightConnector1">
            <a:avLst/>
          </a:prstGeom>
          <a:noFill/>
          <a:ln cap="flat" cmpd="sng" w="9525">
            <a:solidFill>
              <a:schemeClr val="dk2"/>
            </a:solidFill>
            <a:prstDash val="solid"/>
            <a:round/>
            <a:headEnd len="med" w="med" type="none"/>
            <a:tailEnd len="med" w="med" type="none"/>
          </a:ln>
        </p:spPr>
      </p:cxnSp>
      <p:sp>
        <p:nvSpPr>
          <p:cNvPr id="508" name="Google Shape;508;p80"/>
          <p:cNvSpPr txBox="1"/>
          <p:nvPr/>
        </p:nvSpPr>
        <p:spPr>
          <a:xfrm>
            <a:off x="5612425" y="3102800"/>
            <a:ext cx="1324800" cy="4464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1600"/>
              </a:spcAft>
              <a:buNone/>
            </a:pPr>
            <a:r>
              <a:rPr lang="en" sz="1700">
                <a:solidFill>
                  <a:schemeClr val="dk2"/>
                </a:solidFill>
                <a:latin typeface="Miriam Libre"/>
                <a:ea typeface="Miriam Libre"/>
                <a:cs typeface="Miriam Libre"/>
                <a:sym typeface="Miriam Libre"/>
              </a:rPr>
              <a:t>Anonimato</a:t>
            </a:r>
            <a:endParaRPr sz="1700">
              <a:solidFill>
                <a:schemeClr val="dk2"/>
              </a:solidFill>
              <a:latin typeface="Miriam Libre"/>
              <a:ea typeface="Miriam Libre"/>
              <a:cs typeface="Miriam Libre"/>
              <a:sym typeface="Miriam Libr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81"/>
          <p:cNvSpPr/>
          <p:nvPr/>
        </p:nvSpPr>
        <p:spPr>
          <a:xfrm>
            <a:off x="1559713" y="1754363"/>
            <a:ext cx="1682400" cy="1609200"/>
          </a:xfrm>
          <a:prstGeom prst="ellipse">
            <a:avLst/>
          </a:prstGeom>
          <a:solidFill>
            <a:srgbClr val="1A1A1A"/>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A1A1A"/>
              </a:solidFill>
            </a:endParaRPr>
          </a:p>
        </p:txBody>
      </p:sp>
      <p:pic>
        <p:nvPicPr>
          <p:cNvPr id="514" name="Google Shape;514;p81"/>
          <p:cNvPicPr preferRelativeResize="0"/>
          <p:nvPr/>
        </p:nvPicPr>
        <p:blipFill>
          <a:blip r:embed="rId3">
            <a:alphaModFix/>
          </a:blip>
          <a:stretch>
            <a:fillRect/>
          </a:stretch>
        </p:blipFill>
        <p:spPr>
          <a:xfrm>
            <a:off x="1624613" y="1716424"/>
            <a:ext cx="1561925" cy="1594848"/>
          </a:xfrm>
          <a:prstGeom prst="rect">
            <a:avLst/>
          </a:prstGeom>
          <a:noFill/>
          <a:ln>
            <a:noFill/>
          </a:ln>
        </p:spPr>
      </p:pic>
      <p:sp>
        <p:nvSpPr>
          <p:cNvPr id="515" name="Google Shape;515;p81"/>
          <p:cNvSpPr txBox="1"/>
          <p:nvPr/>
        </p:nvSpPr>
        <p:spPr>
          <a:xfrm>
            <a:off x="1117975" y="3438450"/>
            <a:ext cx="2611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2"/>
                </a:solidFill>
                <a:latin typeface="Miriam Libre"/>
                <a:ea typeface="Miriam Libre"/>
                <a:cs typeface="Miriam Libre"/>
                <a:sym typeface="Miriam Libre"/>
              </a:rPr>
              <a:t>OpenData Community</a:t>
            </a:r>
            <a:endParaRPr b="1">
              <a:latin typeface="Roboto"/>
              <a:ea typeface="Roboto"/>
              <a:cs typeface="Roboto"/>
              <a:sym typeface="Roboto"/>
            </a:endParaRPr>
          </a:p>
        </p:txBody>
      </p:sp>
      <p:sp>
        <p:nvSpPr>
          <p:cNvPr id="516" name="Google Shape;516;p81"/>
          <p:cNvSpPr txBox="1"/>
          <p:nvPr/>
        </p:nvSpPr>
        <p:spPr>
          <a:xfrm>
            <a:off x="5522000" y="2049175"/>
            <a:ext cx="1981200" cy="14931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1600"/>
              </a:spcAft>
              <a:buNone/>
            </a:pPr>
            <a:r>
              <a:rPr b="1" lang="en" sz="3400">
                <a:solidFill>
                  <a:schemeClr val="dk2"/>
                </a:solidFill>
                <a:latin typeface="Miriam Libre"/>
                <a:ea typeface="Miriam Libre"/>
                <a:cs typeface="Miriam Libre"/>
                <a:sym typeface="Miriam Libre"/>
              </a:rPr>
              <a:t>Cost of forgery</a:t>
            </a:r>
            <a:endParaRPr b="1" sz="3100"/>
          </a:p>
        </p:txBody>
      </p:sp>
      <p:cxnSp>
        <p:nvCxnSpPr>
          <p:cNvPr id="517" name="Google Shape;517;p81"/>
          <p:cNvCxnSpPr/>
          <p:nvPr/>
        </p:nvCxnSpPr>
        <p:spPr>
          <a:xfrm>
            <a:off x="3949800" y="2584850"/>
            <a:ext cx="1240800" cy="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82"/>
          <p:cNvSpPr txBox="1"/>
          <p:nvPr/>
        </p:nvSpPr>
        <p:spPr>
          <a:xfrm>
            <a:off x="611675" y="801150"/>
            <a:ext cx="7914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rgbClr val="7F51D6"/>
                </a:solidFill>
                <a:latin typeface="Miriam Libre"/>
                <a:ea typeface="Miriam Libre"/>
                <a:cs typeface="Miriam Libre"/>
                <a:sym typeface="Miriam Libre"/>
              </a:rPr>
              <a:t>Mission</a:t>
            </a:r>
            <a:r>
              <a:rPr b="1" lang="en" sz="3000">
                <a:solidFill>
                  <a:srgbClr val="15003E"/>
                </a:solidFill>
                <a:latin typeface="Miriam Libre"/>
                <a:ea typeface="Miriam Libre"/>
                <a:cs typeface="Miriam Libre"/>
                <a:sym typeface="Miriam Libre"/>
              </a:rPr>
              <a:t> </a:t>
            </a:r>
            <a:r>
              <a:rPr b="1" lang="en" sz="3000">
                <a:solidFill>
                  <a:srgbClr val="B7B7B7"/>
                </a:solidFill>
                <a:latin typeface="Miriam Libre"/>
                <a:ea typeface="Miriam Libre"/>
                <a:cs typeface="Miriam Libre"/>
                <a:sym typeface="Miriam Libre"/>
              </a:rPr>
              <a:t>| </a:t>
            </a:r>
            <a:r>
              <a:rPr b="1" lang="en" sz="3000">
                <a:solidFill>
                  <a:srgbClr val="B7B7B7"/>
                </a:solidFill>
                <a:latin typeface="Miriam Libre"/>
                <a:ea typeface="Miriam Libre"/>
                <a:cs typeface="Miriam Libre"/>
                <a:sym typeface="Miriam Libre"/>
              </a:rPr>
              <a:t>History | Today | Next Steps</a:t>
            </a:r>
            <a:endParaRPr i="1">
              <a:solidFill>
                <a:srgbClr val="B7B7B7"/>
              </a:solidFill>
              <a:latin typeface="Miriam Libre"/>
              <a:ea typeface="Miriam Libre"/>
              <a:cs typeface="Miriam Libre"/>
              <a:sym typeface="Miriam Libre"/>
            </a:endParaRPr>
          </a:p>
        </p:txBody>
      </p:sp>
      <p:sp>
        <p:nvSpPr>
          <p:cNvPr id="523" name="Google Shape;523;p82"/>
          <p:cNvSpPr txBox="1"/>
          <p:nvPr/>
        </p:nvSpPr>
        <p:spPr>
          <a:xfrm>
            <a:off x="1213550" y="2908125"/>
            <a:ext cx="6486600" cy="969600"/>
          </a:xfrm>
          <a:prstGeom prst="rect">
            <a:avLst/>
          </a:prstGeom>
          <a:noFill/>
          <a:ln>
            <a:noFill/>
          </a:ln>
        </p:spPr>
        <p:txBody>
          <a:bodyPr anchorCtr="0" anchor="t" bIns="91425" lIns="91425" spcFirstLastPara="1" rIns="91425" wrap="square" tIns="91425">
            <a:spAutoFit/>
          </a:bodyPr>
          <a:lstStyle/>
          <a:p>
            <a:pPr indent="-336550" lvl="0" marL="457200" rtl="0" algn="l">
              <a:lnSpc>
                <a:spcPct val="200000"/>
              </a:lnSpc>
              <a:spcBef>
                <a:spcPts val="0"/>
              </a:spcBef>
              <a:spcAft>
                <a:spcPts val="0"/>
              </a:spcAft>
              <a:buClr>
                <a:schemeClr val="dk2"/>
              </a:buClr>
              <a:buSzPts val="1700"/>
              <a:buFont typeface="Miriam Libre"/>
              <a:buChar char="○"/>
            </a:pPr>
            <a:r>
              <a:rPr lang="en" sz="1700">
                <a:solidFill>
                  <a:schemeClr val="dk2"/>
                </a:solidFill>
                <a:latin typeface="Miriam Libre"/>
                <a:ea typeface="Miriam Libre"/>
                <a:cs typeface="Miriam Libre"/>
                <a:sym typeface="Miriam Libre"/>
              </a:rPr>
              <a:t>Combater </a:t>
            </a:r>
            <a:r>
              <a:rPr lang="en" sz="1700">
                <a:solidFill>
                  <a:schemeClr val="dk2"/>
                </a:solidFill>
                <a:latin typeface="Miriam Libre"/>
                <a:ea typeface="Miriam Libre"/>
                <a:cs typeface="Miriam Libre"/>
                <a:sym typeface="Miriam Libre"/>
              </a:rPr>
              <a:t>Sybils (e outras fraudes)</a:t>
            </a:r>
            <a:endParaRPr sz="1700">
              <a:solidFill>
                <a:schemeClr val="dk2"/>
              </a:solidFill>
              <a:latin typeface="Miriam Libre"/>
              <a:ea typeface="Miriam Libre"/>
              <a:cs typeface="Miriam Libre"/>
              <a:sym typeface="Miriam Libre"/>
            </a:endParaRPr>
          </a:p>
          <a:p>
            <a:pPr indent="-336550" lvl="0" marL="457200" rtl="0" algn="l">
              <a:lnSpc>
                <a:spcPct val="200000"/>
              </a:lnSpc>
              <a:spcBef>
                <a:spcPts val="0"/>
              </a:spcBef>
              <a:spcAft>
                <a:spcPts val="0"/>
              </a:spcAft>
              <a:buClr>
                <a:schemeClr val="dk2"/>
              </a:buClr>
              <a:buSzPts val="1700"/>
              <a:buFont typeface="Miriam Libre"/>
              <a:buChar char="○"/>
            </a:pPr>
            <a:r>
              <a:rPr lang="en" sz="1700">
                <a:solidFill>
                  <a:schemeClr val="dk2"/>
                </a:solidFill>
                <a:latin typeface="Miriam Libre"/>
                <a:ea typeface="Miriam Libre"/>
                <a:cs typeface="Miriam Libre"/>
                <a:sym typeface="Miriam Libre"/>
              </a:rPr>
              <a:t>Resistir </a:t>
            </a:r>
            <a:r>
              <a:rPr lang="en" sz="1700">
                <a:solidFill>
                  <a:schemeClr val="dk2"/>
                </a:solidFill>
                <a:latin typeface="Miriam Libre"/>
                <a:ea typeface="Miriam Libre"/>
                <a:cs typeface="Miriam Libre"/>
                <a:sym typeface="Miriam Libre"/>
              </a:rPr>
              <a:t>a (re)descentralização</a:t>
            </a:r>
            <a:r>
              <a:rPr lang="en" sz="1700">
                <a:solidFill>
                  <a:schemeClr val="dk2"/>
                </a:solidFill>
                <a:latin typeface="Miriam Libre"/>
                <a:ea typeface="Miriam Libre"/>
                <a:cs typeface="Miriam Libre"/>
                <a:sym typeface="Miriam Libre"/>
              </a:rPr>
              <a:t> dos dados</a:t>
            </a:r>
            <a:endParaRPr sz="1700">
              <a:solidFill>
                <a:schemeClr val="dk2"/>
              </a:solidFill>
              <a:latin typeface="Miriam Libre"/>
              <a:ea typeface="Miriam Libre"/>
              <a:cs typeface="Miriam Libre"/>
              <a:sym typeface="Miriam Libre"/>
            </a:endParaRPr>
          </a:p>
        </p:txBody>
      </p:sp>
      <p:sp>
        <p:nvSpPr>
          <p:cNvPr id="524" name="Google Shape;524;p82"/>
          <p:cNvSpPr txBox="1"/>
          <p:nvPr/>
        </p:nvSpPr>
        <p:spPr>
          <a:xfrm>
            <a:off x="996650" y="1617450"/>
            <a:ext cx="74499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lang="en" sz="2300">
                <a:solidFill>
                  <a:schemeClr val="dk2"/>
                </a:solidFill>
                <a:latin typeface="Miriam Libre"/>
                <a:ea typeface="Miriam Libre"/>
                <a:cs typeface="Miriam Libre"/>
                <a:sym typeface="Miriam Libre"/>
              </a:rPr>
              <a:t>Defender a web3 incluindo o financiamento de bens </a:t>
            </a:r>
            <a:r>
              <a:rPr lang="en" sz="2300">
                <a:solidFill>
                  <a:schemeClr val="dk2"/>
                </a:solidFill>
                <a:latin typeface="Miriam Libre"/>
                <a:ea typeface="Miriam Libre"/>
                <a:cs typeface="Miriam Libre"/>
                <a:sym typeface="Miriam Libre"/>
              </a:rPr>
              <a:t>públicos</a:t>
            </a:r>
            <a:r>
              <a:rPr lang="en" sz="2300">
                <a:solidFill>
                  <a:schemeClr val="dk2"/>
                </a:solidFill>
                <a:latin typeface="Miriam Libre"/>
                <a:ea typeface="Miriam Libre"/>
                <a:cs typeface="Miriam Libre"/>
                <a:sym typeface="Miriam Libre"/>
              </a:rPr>
              <a:t> </a:t>
            </a:r>
            <a:r>
              <a:rPr lang="en" sz="2300">
                <a:solidFill>
                  <a:schemeClr val="dk2"/>
                </a:solidFill>
                <a:latin typeface="Miriam Libre"/>
                <a:ea typeface="Miriam Libre"/>
                <a:cs typeface="Miriam Libre"/>
                <a:sym typeface="Miriam Libre"/>
              </a:rPr>
              <a:t>através</a:t>
            </a:r>
            <a:r>
              <a:rPr lang="en" sz="2300">
                <a:solidFill>
                  <a:schemeClr val="dk2"/>
                </a:solidFill>
                <a:latin typeface="Miriam Libre"/>
                <a:ea typeface="Miriam Libre"/>
                <a:cs typeface="Miriam Libre"/>
                <a:sym typeface="Miriam Libre"/>
              </a:rPr>
              <a:t> de:</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83"/>
          <p:cNvSpPr txBox="1"/>
          <p:nvPr/>
        </p:nvSpPr>
        <p:spPr>
          <a:xfrm>
            <a:off x="611675" y="801150"/>
            <a:ext cx="7914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rgbClr val="B7B7B7"/>
                </a:solidFill>
                <a:latin typeface="Miriam Libre"/>
                <a:ea typeface="Miriam Libre"/>
                <a:cs typeface="Miriam Libre"/>
                <a:sym typeface="Miriam Libre"/>
              </a:rPr>
              <a:t>Mission</a:t>
            </a:r>
            <a:r>
              <a:rPr b="1" lang="en" sz="3000">
                <a:solidFill>
                  <a:srgbClr val="15003E"/>
                </a:solidFill>
                <a:latin typeface="Miriam Libre"/>
                <a:ea typeface="Miriam Libre"/>
                <a:cs typeface="Miriam Libre"/>
                <a:sym typeface="Miriam Libre"/>
              </a:rPr>
              <a:t> </a:t>
            </a:r>
            <a:r>
              <a:rPr b="1" lang="en" sz="3000">
                <a:solidFill>
                  <a:srgbClr val="B7B7B7"/>
                </a:solidFill>
                <a:latin typeface="Miriam Libre"/>
                <a:ea typeface="Miriam Libre"/>
                <a:cs typeface="Miriam Libre"/>
                <a:sym typeface="Miriam Libre"/>
              </a:rPr>
              <a:t>| </a:t>
            </a:r>
            <a:r>
              <a:rPr b="1" lang="en" sz="3000">
                <a:solidFill>
                  <a:srgbClr val="7F51D6"/>
                </a:solidFill>
                <a:latin typeface="Miriam Libre"/>
                <a:ea typeface="Miriam Libre"/>
                <a:cs typeface="Miriam Libre"/>
                <a:sym typeface="Miriam Libre"/>
              </a:rPr>
              <a:t>History</a:t>
            </a:r>
            <a:r>
              <a:rPr b="1" lang="en" sz="3000">
                <a:solidFill>
                  <a:srgbClr val="15003E"/>
                </a:solidFill>
                <a:latin typeface="Miriam Libre"/>
                <a:ea typeface="Miriam Libre"/>
                <a:cs typeface="Miriam Libre"/>
                <a:sym typeface="Miriam Libre"/>
              </a:rPr>
              <a:t> </a:t>
            </a:r>
            <a:r>
              <a:rPr b="1" lang="en" sz="3000">
                <a:solidFill>
                  <a:srgbClr val="B7B7B7"/>
                </a:solidFill>
                <a:latin typeface="Miriam Libre"/>
                <a:ea typeface="Miriam Libre"/>
                <a:cs typeface="Miriam Libre"/>
                <a:sym typeface="Miriam Libre"/>
              </a:rPr>
              <a:t>| Today | Next Steps</a:t>
            </a:r>
            <a:endParaRPr i="1">
              <a:solidFill>
                <a:srgbClr val="B7B7B7"/>
              </a:solidFill>
              <a:latin typeface="Miriam Libre"/>
              <a:ea typeface="Miriam Libre"/>
              <a:cs typeface="Miriam Libre"/>
              <a:sym typeface="Miriam Libre"/>
            </a:endParaRPr>
          </a:p>
        </p:txBody>
      </p:sp>
      <p:sp>
        <p:nvSpPr>
          <p:cNvPr id="530" name="Google Shape;530;p83"/>
          <p:cNvSpPr txBox="1"/>
          <p:nvPr/>
        </p:nvSpPr>
        <p:spPr>
          <a:xfrm>
            <a:off x="320475" y="1664325"/>
            <a:ext cx="3890100" cy="132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dk2"/>
                </a:solidFill>
                <a:latin typeface="Miriam Libre"/>
                <a:ea typeface="Miriam Libre"/>
                <a:cs typeface="Miriam Libre"/>
                <a:sym typeface="Miriam Libre"/>
              </a:rPr>
              <a:t>Started in  2022 by Gitcoin Fraud Defence and Detection Workstream</a:t>
            </a:r>
            <a:endParaRPr sz="1100">
              <a:solidFill>
                <a:schemeClr val="dk2"/>
              </a:solidFill>
              <a:latin typeface="Miriam Libre"/>
              <a:ea typeface="Miriam Libre"/>
              <a:cs typeface="Miriam Libre"/>
              <a:sym typeface="Miriam Libre"/>
            </a:endParaRPr>
          </a:p>
          <a:p>
            <a:pPr indent="-298450" lvl="0" marL="457200" rtl="0" algn="l">
              <a:lnSpc>
                <a:spcPct val="115000"/>
              </a:lnSpc>
              <a:spcBef>
                <a:spcPts val="0"/>
              </a:spcBef>
              <a:spcAft>
                <a:spcPts val="0"/>
              </a:spcAft>
              <a:buClr>
                <a:schemeClr val="dk2"/>
              </a:buClr>
              <a:buSzPts val="1100"/>
              <a:buFont typeface="Miriam Libre"/>
              <a:buChar char="○"/>
            </a:pPr>
            <a:r>
              <a:rPr lang="en" sz="1100">
                <a:solidFill>
                  <a:schemeClr val="dk2"/>
                </a:solidFill>
                <a:latin typeface="Miriam Libre"/>
                <a:ea typeface="Miriam Libre"/>
                <a:cs typeface="Miriam Libre"/>
                <a:sym typeface="Miriam Libre"/>
              </a:rPr>
              <a:t>Grew out of Data Science hackathon </a:t>
            </a:r>
            <a:endParaRPr sz="1100">
              <a:solidFill>
                <a:schemeClr val="dk2"/>
              </a:solidFill>
              <a:latin typeface="Miriam Libre"/>
              <a:ea typeface="Miriam Libre"/>
              <a:cs typeface="Miriam Libre"/>
              <a:sym typeface="Miriam Libre"/>
            </a:endParaRPr>
          </a:p>
          <a:p>
            <a:pPr indent="-298450" lvl="0" marL="457200" rtl="0" algn="l">
              <a:lnSpc>
                <a:spcPct val="115000"/>
              </a:lnSpc>
              <a:spcBef>
                <a:spcPts val="0"/>
              </a:spcBef>
              <a:spcAft>
                <a:spcPts val="0"/>
              </a:spcAft>
              <a:buClr>
                <a:schemeClr val="dk2"/>
              </a:buClr>
              <a:buSzPts val="1100"/>
              <a:buFont typeface="Miriam Libre"/>
              <a:buChar char="○"/>
            </a:pPr>
            <a:r>
              <a:rPr lang="en" sz="1100">
                <a:solidFill>
                  <a:schemeClr val="dk2"/>
                </a:solidFill>
                <a:latin typeface="Miriam Libre"/>
                <a:ea typeface="Miriam Libre"/>
                <a:cs typeface="Miriam Libre"/>
                <a:sym typeface="Miriam Libre"/>
              </a:rPr>
              <a:t>$20K Distributed  in prizes</a:t>
            </a:r>
            <a:endParaRPr sz="1100">
              <a:solidFill>
                <a:schemeClr val="dk2"/>
              </a:solidFill>
              <a:latin typeface="Miriam Libre"/>
              <a:ea typeface="Miriam Libre"/>
              <a:cs typeface="Miriam Libre"/>
              <a:sym typeface="Miriam Libre"/>
            </a:endParaRPr>
          </a:p>
          <a:p>
            <a:pPr indent="-298450" lvl="0" marL="457200" rtl="0" algn="l">
              <a:lnSpc>
                <a:spcPct val="115000"/>
              </a:lnSpc>
              <a:spcBef>
                <a:spcPts val="0"/>
              </a:spcBef>
              <a:spcAft>
                <a:spcPts val="0"/>
              </a:spcAft>
              <a:buClr>
                <a:schemeClr val="dk2"/>
              </a:buClr>
              <a:buSzPts val="1100"/>
              <a:buFont typeface="Miriam Libre"/>
              <a:buChar char="○"/>
            </a:pPr>
            <a:r>
              <a:rPr lang="en" sz="1100">
                <a:solidFill>
                  <a:schemeClr val="dk2"/>
                </a:solidFill>
                <a:latin typeface="Miriam Libre"/>
                <a:ea typeface="Miriam Libre"/>
                <a:cs typeface="Miriam Libre"/>
                <a:sym typeface="Miriam Libre"/>
              </a:rPr>
              <a:t>Sybil Slayers / Human Hackers / Dune detectives</a:t>
            </a:r>
            <a:endParaRPr sz="1100">
              <a:solidFill>
                <a:schemeClr val="dk2"/>
              </a:solidFill>
              <a:latin typeface="Miriam Libre"/>
              <a:ea typeface="Miriam Libre"/>
              <a:cs typeface="Miriam Libre"/>
              <a:sym typeface="Miriam Libre"/>
            </a:endParaRPr>
          </a:p>
          <a:p>
            <a:pPr indent="-298450" lvl="0" marL="457200" rtl="0" algn="l">
              <a:lnSpc>
                <a:spcPct val="115000"/>
              </a:lnSpc>
              <a:spcBef>
                <a:spcPts val="0"/>
              </a:spcBef>
              <a:spcAft>
                <a:spcPts val="0"/>
              </a:spcAft>
              <a:buClr>
                <a:schemeClr val="dk2"/>
              </a:buClr>
              <a:buSzPts val="1100"/>
              <a:buFont typeface="Miriam Libre"/>
              <a:buChar char="○"/>
            </a:pPr>
            <a:r>
              <a:rPr lang="en" sz="1100">
                <a:solidFill>
                  <a:schemeClr val="dk2"/>
                </a:solidFill>
                <a:latin typeface="Miriam Libre"/>
                <a:ea typeface="Miriam Libre"/>
                <a:cs typeface="Miriam Libre"/>
                <a:sym typeface="Miriam Libre"/>
              </a:rPr>
              <a:t>Tivemos em torno de 200 participantes</a:t>
            </a:r>
            <a:endParaRPr sz="1100">
              <a:solidFill>
                <a:srgbClr val="15003E"/>
              </a:solidFill>
              <a:latin typeface="Miriam Libre"/>
              <a:ea typeface="Miriam Libre"/>
              <a:cs typeface="Miriam Libre"/>
              <a:sym typeface="Miriam Libre"/>
            </a:endParaRPr>
          </a:p>
        </p:txBody>
      </p:sp>
      <p:cxnSp>
        <p:nvCxnSpPr>
          <p:cNvPr id="531" name="Google Shape;531;p83"/>
          <p:cNvCxnSpPr/>
          <p:nvPr/>
        </p:nvCxnSpPr>
        <p:spPr>
          <a:xfrm>
            <a:off x="499625" y="3367125"/>
            <a:ext cx="8138700" cy="0"/>
          </a:xfrm>
          <a:prstGeom prst="straightConnector1">
            <a:avLst/>
          </a:prstGeom>
          <a:noFill/>
          <a:ln cap="flat" cmpd="sng" w="9525">
            <a:solidFill>
              <a:schemeClr val="dk2"/>
            </a:solidFill>
            <a:prstDash val="solid"/>
            <a:round/>
            <a:headEnd len="med" w="med" type="none"/>
            <a:tailEnd len="med" w="med" type="none"/>
          </a:ln>
        </p:spPr>
      </p:cxnSp>
      <p:cxnSp>
        <p:nvCxnSpPr>
          <p:cNvPr id="532" name="Google Shape;532;p83"/>
          <p:cNvCxnSpPr/>
          <p:nvPr/>
        </p:nvCxnSpPr>
        <p:spPr>
          <a:xfrm rot="10800000">
            <a:off x="2069050" y="3131025"/>
            <a:ext cx="0" cy="236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pic>
        <p:nvPicPr>
          <p:cNvPr id="537" name="Google Shape;537;p84"/>
          <p:cNvPicPr preferRelativeResize="0"/>
          <p:nvPr/>
        </p:nvPicPr>
        <p:blipFill>
          <a:blip r:embed="rId3">
            <a:alphaModFix/>
          </a:blip>
          <a:stretch>
            <a:fillRect/>
          </a:stretch>
        </p:blipFill>
        <p:spPr>
          <a:xfrm>
            <a:off x="322925" y="1326825"/>
            <a:ext cx="8342501" cy="3320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85"/>
          <p:cNvSpPr txBox="1"/>
          <p:nvPr/>
        </p:nvSpPr>
        <p:spPr>
          <a:xfrm>
            <a:off x="611675" y="801150"/>
            <a:ext cx="7914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rgbClr val="B7B7B7"/>
                </a:solidFill>
                <a:latin typeface="Miriam Libre"/>
                <a:ea typeface="Miriam Libre"/>
                <a:cs typeface="Miriam Libre"/>
                <a:sym typeface="Miriam Libre"/>
              </a:rPr>
              <a:t>Mission | </a:t>
            </a:r>
            <a:r>
              <a:rPr b="1" lang="en" sz="3000">
                <a:solidFill>
                  <a:srgbClr val="7F51D6"/>
                </a:solidFill>
                <a:latin typeface="Miriam Libre"/>
                <a:ea typeface="Miriam Libre"/>
                <a:cs typeface="Miriam Libre"/>
                <a:sym typeface="Miriam Libre"/>
              </a:rPr>
              <a:t>History</a:t>
            </a:r>
            <a:r>
              <a:rPr b="1" lang="en" sz="3000">
                <a:solidFill>
                  <a:srgbClr val="B7B7B7"/>
                </a:solidFill>
                <a:latin typeface="Miriam Libre"/>
                <a:ea typeface="Miriam Libre"/>
                <a:cs typeface="Miriam Libre"/>
                <a:sym typeface="Miriam Libre"/>
              </a:rPr>
              <a:t> | Today | Next Steps</a:t>
            </a:r>
            <a:endParaRPr i="1">
              <a:solidFill>
                <a:srgbClr val="15003E"/>
              </a:solidFill>
              <a:latin typeface="Miriam Libre"/>
              <a:ea typeface="Miriam Libre"/>
              <a:cs typeface="Miriam Libre"/>
              <a:sym typeface="Miriam Libre"/>
            </a:endParaRPr>
          </a:p>
        </p:txBody>
      </p:sp>
      <p:sp>
        <p:nvSpPr>
          <p:cNvPr id="543" name="Google Shape;543;p85"/>
          <p:cNvSpPr txBox="1"/>
          <p:nvPr/>
        </p:nvSpPr>
        <p:spPr>
          <a:xfrm>
            <a:off x="320475" y="1664325"/>
            <a:ext cx="3890100" cy="132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dk2"/>
                </a:solidFill>
                <a:latin typeface="Miriam Libre"/>
                <a:ea typeface="Miriam Libre"/>
                <a:cs typeface="Miriam Libre"/>
                <a:sym typeface="Miriam Libre"/>
              </a:rPr>
              <a:t>Started in  2022 by Gitcoin Fraud Defence and Detection Workstream</a:t>
            </a:r>
            <a:endParaRPr sz="1100">
              <a:solidFill>
                <a:schemeClr val="dk2"/>
              </a:solidFill>
              <a:latin typeface="Miriam Libre"/>
              <a:ea typeface="Miriam Libre"/>
              <a:cs typeface="Miriam Libre"/>
              <a:sym typeface="Miriam Libre"/>
            </a:endParaRPr>
          </a:p>
          <a:p>
            <a:pPr indent="-298450" lvl="0" marL="457200" rtl="0" algn="l">
              <a:lnSpc>
                <a:spcPct val="115000"/>
              </a:lnSpc>
              <a:spcBef>
                <a:spcPts val="0"/>
              </a:spcBef>
              <a:spcAft>
                <a:spcPts val="0"/>
              </a:spcAft>
              <a:buClr>
                <a:schemeClr val="dk2"/>
              </a:buClr>
              <a:buSzPts val="1100"/>
              <a:buFont typeface="Miriam Libre"/>
              <a:buChar char="○"/>
            </a:pPr>
            <a:r>
              <a:rPr lang="en" sz="1100">
                <a:solidFill>
                  <a:schemeClr val="dk2"/>
                </a:solidFill>
                <a:latin typeface="Miriam Libre"/>
                <a:ea typeface="Miriam Libre"/>
                <a:cs typeface="Miriam Libre"/>
                <a:sym typeface="Miriam Libre"/>
              </a:rPr>
              <a:t>Grew out of Data Science hackathon </a:t>
            </a:r>
            <a:endParaRPr sz="1100">
              <a:solidFill>
                <a:schemeClr val="dk2"/>
              </a:solidFill>
              <a:latin typeface="Miriam Libre"/>
              <a:ea typeface="Miriam Libre"/>
              <a:cs typeface="Miriam Libre"/>
              <a:sym typeface="Miriam Libre"/>
            </a:endParaRPr>
          </a:p>
          <a:p>
            <a:pPr indent="-298450" lvl="0" marL="457200" rtl="0" algn="l">
              <a:lnSpc>
                <a:spcPct val="115000"/>
              </a:lnSpc>
              <a:spcBef>
                <a:spcPts val="0"/>
              </a:spcBef>
              <a:spcAft>
                <a:spcPts val="0"/>
              </a:spcAft>
              <a:buClr>
                <a:schemeClr val="dk2"/>
              </a:buClr>
              <a:buSzPts val="1100"/>
              <a:buFont typeface="Miriam Libre"/>
              <a:buChar char="○"/>
            </a:pPr>
            <a:r>
              <a:rPr lang="en" sz="1100">
                <a:solidFill>
                  <a:schemeClr val="dk2"/>
                </a:solidFill>
                <a:latin typeface="Miriam Libre"/>
                <a:ea typeface="Miriam Libre"/>
                <a:cs typeface="Miriam Libre"/>
                <a:sym typeface="Miriam Libre"/>
              </a:rPr>
              <a:t>$20K Distributed  in prizes</a:t>
            </a:r>
            <a:endParaRPr sz="1100">
              <a:solidFill>
                <a:schemeClr val="dk2"/>
              </a:solidFill>
              <a:latin typeface="Miriam Libre"/>
              <a:ea typeface="Miriam Libre"/>
              <a:cs typeface="Miriam Libre"/>
              <a:sym typeface="Miriam Libre"/>
            </a:endParaRPr>
          </a:p>
          <a:p>
            <a:pPr indent="-298450" lvl="0" marL="457200" rtl="0" algn="l">
              <a:lnSpc>
                <a:spcPct val="115000"/>
              </a:lnSpc>
              <a:spcBef>
                <a:spcPts val="0"/>
              </a:spcBef>
              <a:spcAft>
                <a:spcPts val="0"/>
              </a:spcAft>
              <a:buClr>
                <a:schemeClr val="dk2"/>
              </a:buClr>
              <a:buSzPts val="1100"/>
              <a:buFont typeface="Miriam Libre"/>
              <a:buChar char="○"/>
            </a:pPr>
            <a:r>
              <a:rPr lang="en" sz="1100">
                <a:solidFill>
                  <a:schemeClr val="dk2"/>
                </a:solidFill>
                <a:latin typeface="Miriam Libre"/>
                <a:ea typeface="Miriam Libre"/>
                <a:cs typeface="Miriam Libre"/>
                <a:sym typeface="Miriam Libre"/>
              </a:rPr>
              <a:t>Sybil Slayers / Human Hackers / Dune detectives</a:t>
            </a:r>
            <a:endParaRPr sz="1100">
              <a:solidFill>
                <a:schemeClr val="dk2"/>
              </a:solidFill>
              <a:latin typeface="Miriam Libre"/>
              <a:ea typeface="Miriam Libre"/>
              <a:cs typeface="Miriam Libre"/>
              <a:sym typeface="Miriam Libre"/>
            </a:endParaRPr>
          </a:p>
          <a:p>
            <a:pPr indent="-298450" lvl="0" marL="457200" rtl="0" algn="l">
              <a:lnSpc>
                <a:spcPct val="115000"/>
              </a:lnSpc>
              <a:spcBef>
                <a:spcPts val="0"/>
              </a:spcBef>
              <a:spcAft>
                <a:spcPts val="0"/>
              </a:spcAft>
              <a:buClr>
                <a:schemeClr val="dk2"/>
              </a:buClr>
              <a:buSzPts val="1100"/>
              <a:buFont typeface="Miriam Libre"/>
              <a:buChar char="○"/>
            </a:pPr>
            <a:r>
              <a:rPr lang="en" sz="1100">
                <a:solidFill>
                  <a:schemeClr val="dk2"/>
                </a:solidFill>
                <a:latin typeface="Miriam Libre"/>
                <a:ea typeface="Miriam Libre"/>
                <a:cs typeface="Miriam Libre"/>
                <a:sym typeface="Miriam Libre"/>
              </a:rPr>
              <a:t>Tivemos em torno de 200 participantes</a:t>
            </a:r>
            <a:endParaRPr sz="1100">
              <a:solidFill>
                <a:srgbClr val="15003E"/>
              </a:solidFill>
              <a:latin typeface="Miriam Libre"/>
              <a:ea typeface="Miriam Libre"/>
              <a:cs typeface="Miriam Libre"/>
              <a:sym typeface="Miriam Libre"/>
            </a:endParaRPr>
          </a:p>
        </p:txBody>
      </p:sp>
      <p:cxnSp>
        <p:nvCxnSpPr>
          <p:cNvPr id="544" name="Google Shape;544;p85"/>
          <p:cNvCxnSpPr/>
          <p:nvPr/>
        </p:nvCxnSpPr>
        <p:spPr>
          <a:xfrm>
            <a:off x="499625" y="3367125"/>
            <a:ext cx="8138700" cy="0"/>
          </a:xfrm>
          <a:prstGeom prst="straightConnector1">
            <a:avLst/>
          </a:prstGeom>
          <a:noFill/>
          <a:ln cap="flat" cmpd="sng" w="9525">
            <a:solidFill>
              <a:schemeClr val="dk2"/>
            </a:solidFill>
            <a:prstDash val="solid"/>
            <a:round/>
            <a:headEnd len="med" w="med" type="none"/>
            <a:tailEnd len="med" w="med" type="none"/>
          </a:ln>
        </p:spPr>
      </p:cxnSp>
      <p:cxnSp>
        <p:nvCxnSpPr>
          <p:cNvPr id="545" name="Google Shape;545;p85"/>
          <p:cNvCxnSpPr/>
          <p:nvPr/>
        </p:nvCxnSpPr>
        <p:spPr>
          <a:xfrm rot="10800000">
            <a:off x="2069050" y="3131025"/>
            <a:ext cx="0" cy="236100"/>
          </a:xfrm>
          <a:prstGeom prst="straightConnector1">
            <a:avLst/>
          </a:prstGeom>
          <a:noFill/>
          <a:ln cap="flat" cmpd="sng" w="9525">
            <a:solidFill>
              <a:schemeClr val="dk2"/>
            </a:solidFill>
            <a:prstDash val="solid"/>
            <a:round/>
            <a:headEnd len="med" w="med" type="none"/>
            <a:tailEnd len="med" w="med" type="none"/>
          </a:ln>
        </p:spPr>
      </p:cxnSp>
      <p:cxnSp>
        <p:nvCxnSpPr>
          <p:cNvPr id="546" name="Google Shape;546;p85"/>
          <p:cNvCxnSpPr/>
          <p:nvPr/>
        </p:nvCxnSpPr>
        <p:spPr>
          <a:xfrm>
            <a:off x="3657825" y="3435150"/>
            <a:ext cx="0" cy="219600"/>
          </a:xfrm>
          <a:prstGeom prst="straightConnector1">
            <a:avLst/>
          </a:prstGeom>
          <a:noFill/>
          <a:ln cap="flat" cmpd="sng" w="9525">
            <a:solidFill>
              <a:schemeClr val="dk2"/>
            </a:solidFill>
            <a:prstDash val="solid"/>
            <a:round/>
            <a:headEnd len="med" w="med" type="none"/>
            <a:tailEnd len="med" w="med" type="none"/>
          </a:ln>
        </p:spPr>
      </p:cxnSp>
      <p:sp>
        <p:nvSpPr>
          <p:cNvPr id="547" name="Google Shape;547;p85"/>
          <p:cNvSpPr txBox="1"/>
          <p:nvPr/>
        </p:nvSpPr>
        <p:spPr>
          <a:xfrm>
            <a:off x="2679500" y="3691400"/>
            <a:ext cx="197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548" name="Google Shape;548;p85"/>
          <p:cNvPicPr preferRelativeResize="0"/>
          <p:nvPr/>
        </p:nvPicPr>
        <p:blipFill>
          <a:blip r:embed="rId3">
            <a:alphaModFix/>
          </a:blip>
          <a:stretch>
            <a:fillRect/>
          </a:stretch>
        </p:blipFill>
        <p:spPr>
          <a:xfrm>
            <a:off x="2579975" y="3691400"/>
            <a:ext cx="2155676" cy="11041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pic>
        <p:nvPicPr>
          <p:cNvPr id="553" name="Google Shape;553;p86"/>
          <p:cNvPicPr preferRelativeResize="0"/>
          <p:nvPr/>
        </p:nvPicPr>
        <p:blipFill>
          <a:blip r:embed="rId3">
            <a:alphaModFix/>
          </a:blip>
          <a:stretch>
            <a:fillRect/>
          </a:stretch>
        </p:blipFill>
        <p:spPr>
          <a:xfrm>
            <a:off x="413175" y="821475"/>
            <a:ext cx="5199599" cy="2617100"/>
          </a:xfrm>
          <a:prstGeom prst="rect">
            <a:avLst/>
          </a:prstGeom>
          <a:noFill/>
          <a:ln>
            <a:noFill/>
          </a:ln>
        </p:spPr>
      </p:pic>
      <p:pic>
        <p:nvPicPr>
          <p:cNvPr id="554" name="Google Shape;554;p86"/>
          <p:cNvPicPr preferRelativeResize="0"/>
          <p:nvPr/>
        </p:nvPicPr>
        <p:blipFill>
          <a:blip r:embed="rId4">
            <a:alphaModFix/>
          </a:blip>
          <a:stretch>
            <a:fillRect/>
          </a:stretch>
        </p:blipFill>
        <p:spPr>
          <a:xfrm>
            <a:off x="3490550" y="2378725"/>
            <a:ext cx="5059875" cy="25169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87"/>
          <p:cNvSpPr txBox="1"/>
          <p:nvPr/>
        </p:nvSpPr>
        <p:spPr>
          <a:xfrm>
            <a:off x="4934400" y="1678600"/>
            <a:ext cx="4104000" cy="1778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100">
                <a:solidFill>
                  <a:schemeClr val="dk2"/>
                </a:solidFill>
                <a:latin typeface="Miriam Libre"/>
                <a:ea typeface="Miriam Libre"/>
                <a:cs typeface="Miriam Libre"/>
                <a:sym typeface="Miriam Libre"/>
              </a:rPr>
              <a:t>Jan/2023</a:t>
            </a:r>
            <a:endParaRPr sz="1100">
              <a:solidFill>
                <a:schemeClr val="dk2"/>
              </a:solidFill>
              <a:latin typeface="Miriam Libre"/>
              <a:ea typeface="Miriam Libre"/>
              <a:cs typeface="Miriam Libre"/>
              <a:sym typeface="Miriam Libre"/>
            </a:endParaRPr>
          </a:p>
          <a:p>
            <a:pPr indent="0" lvl="0" marL="0" marR="0" rtl="0" algn="l">
              <a:lnSpc>
                <a:spcPct val="115000"/>
              </a:lnSpc>
              <a:spcBef>
                <a:spcPts val="0"/>
              </a:spcBef>
              <a:spcAft>
                <a:spcPts val="0"/>
              </a:spcAft>
              <a:buNone/>
            </a:pPr>
            <a:r>
              <a:rPr lang="en" sz="1100">
                <a:solidFill>
                  <a:schemeClr val="dk2"/>
                </a:solidFill>
                <a:latin typeface="Miriam Libre"/>
                <a:ea typeface="Miriam Libre"/>
                <a:cs typeface="Miriam Libre"/>
                <a:sym typeface="Miriam Libre"/>
              </a:rPr>
              <a:t>Hackathon com mais sponsors:</a:t>
            </a:r>
            <a:endParaRPr sz="1100">
              <a:solidFill>
                <a:schemeClr val="dk2"/>
              </a:solidFill>
              <a:latin typeface="Miriam Libre"/>
              <a:ea typeface="Miriam Libre"/>
              <a:cs typeface="Miriam Libre"/>
              <a:sym typeface="Miriam Libre"/>
            </a:endParaRPr>
          </a:p>
          <a:p>
            <a:pPr indent="-298450" lvl="0" marL="457200" rtl="0" algn="l">
              <a:lnSpc>
                <a:spcPct val="115000"/>
              </a:lnSpc>
              <a:spcBef>
                <a:spcPts val="0"/>
              </a:spcBef>
              <a:spcAft>
                <a:spcPts val="0"/>
              </a:spcAft>
              <a:buClr>
                <a:schemeClr val="dk2"/>
              </a:buClr>
              <a:buSzPts val="1100"/>
              <a:buFont typeface="Miriam Libre"/>
              <a:buChar char="○"/>
            </a:pPr>
            <a:r>
              <a:rPr lang="en" sz="1100">
                <a:solidFill>
                  <a:schemeClr val="dk2"/>
                </a:solidFill>
                <a:latin typeface="Miriam Libre"/>
                <a:ea typeface="Miriam Libre"/>
                <a:cs typeface="Miriam Libre"/>
                <a:sym typeface="Miriam Libre"/>
              </a:rPr>
              <a:t>POKT, Ocean &amp; Supermodular</a:t>
            </a:r>
            <a:endParaRPr sz="1100">
              <a:solidFill>
                <a:schemeClr val="dk2"/>
              </a:solidFill>
              <a:latin typeface="Miriam Libre"/>
              <a:ea typeface="Miriam Libre"/>
              <a:cs typeface="Miriam Libre"/>
              <a:sym typeface="Miriam Libre"/>
            </a:endParaRPr>
          </a:p>
          <a:p>
            <a:pPr indent="-298450" lvl="0" marL="457200" rtl="0" algn="l">
              <a:lnSpc>
                <a:spcPct val="115000"/>
              </a:lnSpc>
              <a:spcBef>
                <a:spcPts val="0"/>
              </a:spcBef>
              <a:spcAft>
                <a:spcPts val="0"/>
              </a:spcAft>
              <a:buClr>
                <a:schemeClr val="dk2"/>
              </a:buClr>
              <a:buSzPts val="1100"/>
              <a:buFont typeface="Miriam Libre"/>
              <a:buChar char="○"/>
            </a:pPr>
            <a:r>
              <a:rPr lang="en" sz="1100">
                <a:solidFill>
                  <a:schemeClr val="dk2"/>
                </a:solidFill>
                <a:latin typeface="Miriam Libre"/>
                <a:ea typeface="Miriam Libre"/>
                <a:cs typeface="Miriam Libre"/>
                <a:sym typeface="Miriam Libre"/>
              </a:rPr>
              <a:t>Distribuimos $35K  em bounties </a:t>
            </a:r>
            <a:endParaRPr sz="1100">
              <a:solidFill>
                <a:schemeClr val="dk2"/>
              </a:solidFill>
              <a:latin typeface="Miriam Libre"/>
              <a:ea typeface="Miriam Libre"/>
              <a:cs typeface="Miriam Libre"/>
              <a:sym typeface="Miriam Libre"/>
            </a:endParaRPr>
          </a:p>
          <a:p>
            <a:pPr indent="-298450" lvl="0" marL="457200" rtl="0" algn="l">
              <a:lnSpc>
                <a:spcPct val="115000"/>
              </a:lnSpc>
              <a:spcBef>
                <a:spcPts val="0"/>
              </a:spcBef>
              <a:spcAft>
                <a:spcPts val="0"/>
              </a:spcAft>
              <a:buClr>
                <a:schemeClr val="dk2"/>
              </a:buClr>
              <a:buSzPts val="1100"/>
              <a:buFont typeface="Miriam Libre"/>
              <a:buChar char="○"/>
            </a:pPr>
            <a:r>
              <a:rPr lang="en" sz="1100">
                <a:solidFill>
                  <a:schemeClr val="dk2"/>
                </a:solidFill>
                <a:latin typeface="Miriam Libre"/>
                <a:ea typeface="Miriam Libre"/>
                <a:cs typeface="Miriam Libre"/>
                <a:sym typeface="Miriam Libre"/>
              </a:rPr>
              <a:t>EDA/ Legos / Lego Dashboard/ Community Building</a:t>
            </a:r>
            <a:endParaRPr sz="1100">
              <a:solidFill>
                <a:schemeClr val="dk2"/>
              </a:solidFill>
              <a:latin typeface="Miriam Libre"/>
              <a:ea typeface="Miriam Libre"/>
              <a:cs typeface="Miriam Libre"/>
              <a:sym typeface="Miriam Libre"/>
            </a:endParaRPr>
          </a:p>
          <a:p>
            <a:pPr indent="-298450" lvl="0" marL="457200" rtl="0" algn="l">
              <a:lnSpc>
                <a:spcPct val="115000"/>
              </a:lnSpc>
              <a:spcBef>
                <a:spcPts val="0"/>
              </a:spcBef>
              <a:spcAft>
                <a:spcPts val="0"/>
              </a:spcAft>
              <a:buClr>
                <a:schemeClr val="dk2"/>
              </a:buClr>
              <a:buSzPts val="1100"/>
              <a:buFont typeface="Miriam Libre"/>
              <a:buChar char="○"/>
            </a:pPr>
            <a:r>
              <a:rPr lang="en" sz="1100">
                <a:solidFill>
                  <a:schemeClr val="dk2"/>
                </a:solidFill>
                <a:latin typeface="Miriam Libre"/>
                <a:ea typeface="Miriam Libre"/>
                <a:cs typeface="Miriam Libre"/>
                <a:sym typeface="Miriam Libre"/>
              </a:rPr>
              <a:t>56 projetos </a:t>
            </a:r>
            <a:endParaRPr sz="1100">
              <a:solidFill>
                <a:schemeClr val="dk2"/>
              </a:solidFill>
              <a:latin typeface="Miriam Libre"/>
              <a:ea typeface="Miriam Libre"/>
              <a:cs typeface="Miriam Libre"/>
              <a:sym typeface="Miriam Libre"/>
            </a:endParaRPr>
          </a:p>
          <a:p>
            <a:pPr indent="0" lvl="0" marL="0" marR="0" rtl="0" algn="l">
              <a:lnSpc>
                <a:spcPct val="115000"/>
              </a:lnSpc>
              <a:spcBef>
                <a:spcPts val="0"/>
              </a:spcBef>
              <a:spcAft>
                <a:spcPts val="0"/>
              </a:spcAft>
              <a:buNone/>
            </a:pPr>
            <a:r>
              <a:t/>
            </a:r>
            <a:endParaRPr sz="1100">
              <a:solidFill>
                <a:schemeClr val="dk2"/>
              </a:solidFill>
              <a:latin typeface="Miriam Libre"/>
              <a:ea typeface="Miriam Libre"/>
              <a:cs typeface="Miriam Libre"/>
              <a:sym typeface="Miriam Libre"/>
            </a:endParaRPr>
          </a:p>
          <a:p>
            <a:pPr indent="0" lvl="0" marL="0" marR="0" rtl="0" algn="l">
              <a:lnSpc>
                <a:spcPct val="115000"/>
              </a:lnSpc>
              <a:spcBef>
                <a:spcPts val="0"/>
              </a:spcBef>
              <a:spcAft>
                <a:spcPts val="0"/>
              </a:spcAft>
              <a:buNone/>
            </a:pPr>
            <a:r>
              <a:t/>
            </a:r>
            <a:endParaRPr sz="1500"/>
          </a:p>
        </p:txBody>
      </p:sp>
      <p:sp>
        <p:nvSpPr>
          <p:cNvPr id="560" name="Google Shape;560;p87"/>
          <p:cNvSpPr txBox="1"/>
          <p:nvPr/>
        </p:nvSpPr>
        <p:spPr>
          <a:xfrm>
            <a:off x="611675" y="801150"/>
            <a:ext cx="7914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rgbClr val="B7B7B7"/>
                </a:solidFill>
                <a:latin typeface="Miriam Libre"/>
                <a:ea typeface="Miriam Libre"/>
                <a:cs typeface="Miriam Libre"/>
                <a:sym typeface="Miriam Libre"/>
              </a:rPr>
              <a:t>Mission | </a:t>
            </a:r>
            <a:r>
              <a:rPr b="1" lang="en" sz="3000">
                <a:solidFill>
                  <a:srgbClr val="7F51D6"/>
                </a:solidFill>
                <a:latin typeface="Miriam Libre"/>
                <a:ea typeface="Miriam Libre"/>
                <a:cs typeface="Miriam Libre"/>
                <a:sym typeface="Miriam Libre"/>
              </a:rPr>
              <a:t>History </a:t>
            </a:r>
            <a:r>
              <a:rPr b="1" lang="en" sz="3000">
                <a:solidFill>
                  <a:srgbClr val="B7B7B7"/>
                </a:solidFill>
                <a:latin typeface="Miriam Libre"/>
                <a:ea typeface="Miriam Libre"/>
                <a:cs typeface="Miriam Libre"/>
                <a:sym typeface="Miriam Libre"/>
              </a:rPr>
              <a:t>| Today | Next Steps</a:t>
            </a:r>
            <a:endParaRPr i="1">
              <a:solidFill>
                <a:srgbClr val="B7B7B7"/>
              </a:solidFill>
              <a:latin typeface="Miriam Libre"/>
              <a:ea typeface="Miriam Libre"/>
              <a:cs typeface="Miriam Libre"/>
              <a:sym typeface="Miriam Libre"/>
            </a:endParaRPr>
          </a:p>
        </p:txBody>
      </p:sp>
      <p:sp>
        <p:nvSpPr>
          <p:cNvPr id="561" name="Google Shape;561;p87"/>
          <p:cNvSpPr txBox="1"/>
          <p:nvPr/>
        </p:nvSpPr>
        <p:spPr>
          <a:xfrm>
            <a:off x="332350" y="1678600"/>
            <a:ext cx="3890100" cy="125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dk2"/>
                </a:solidFill>
                <a:latin typeface="Miriam Libre"/>
                <a:ea typeface="Miriam Libre"/>
                <a:cs typeface="Miriam Libre"/>
                <a:sym typeface="Miriam Libre"/>
              </a:rPr>
              <a:t>Started in  Out/2022 by Gitcoin Fraud Defence and Detection Workstream</a:t>
            </a:r>
            <a:endParaRPr sz="1100">
              <a:solidFill>
                <a:schemeClr val="dk2"/>
              </a:solidFill>
              <a:latin typeface="Miriam Libre"/>
              <a:ea typeface="Miriam Libre"/>
              <a:cs typeface="Miriam Libre"/>
              <a:sym typeface="Miriam Libre"/>
            </a:endParaRPr>
          </a:p>
          <a:p>
            <a:pPr indent="-298450" lvl="0" marL="457200" rtl="0" algn="l">
              <a:spcBef>
                <a:spcPts val="0"/>
              </a:spcBef>
              <a:spcAft>
                <a:spcPts val="0"/>
              </a:spcAft>
              <a:buClr>
                <a:schemeClr val="dk2"/>
              </a:buClr>
              <a:buSzPts val="1100"/>
              <a:buFont typeface="Miriam Libre"/>
              <a:buChar char="○"/>
            </a:pPr>
            <a:r>
              <a:rPr lang="en" sz="1100">
                <a:solidFill>
                  <a:schemeClr val="dk2"/>
                </a:solidFill>
                <a:latin typeface="Miriam Libre"/>
                <a:ea typeface="Miriam Libre"/>
                <a:cs typeface="Miriam Libre"/>
                <a:sym typeface="Miriam Libre"/>
              </a:rPr>
              <a:t>Grew out of Data Science hackathon </a:t>
            </a:r>
            <a:endParaRPr sz="1100">
              <a:solidFill>
                <a:schemeClr val="dk2"/>
              </a:solidFill>
              <a:latin typeface="Miriam Libre"/>
              <a:ea typeface="Miriam Libre"/>
              <a:cs typeface="Miriam Libre"/>
              <a:sym typeface="Miriam Libre"/>
            </a:endParaRPr>
          </a:p>
          <a:p>
            <a:pPr indent="-298450" lvl="0" marL="457200" rtl="0" algn="l">
              <a:spcBef>
                <a:spcPts val="0"/>
              </a:spcBef>
              <a:spcAft>
                <a:spcPts val="0"/>
              </a:spcAft>
              <a:buClr>
                <a:schemeClr val="dk2"/>
              </a:buClr>
              <a:buSzPts val="1100"/>
              <a:buFont typeface="Miriam Libre"/>
              <a:buChar char="○"/>
            </a:pPr>
            <a:r>
              <a:rPr lang="en" sz="1100">
                <a:solidFill>
                  <a:schemeClr val="dk2"/>
                </a:solidFill>
                <a:latin typeface="Miriam Libre"/>
                <a:ea typeface="Miriam Libre"/>
                <a:cs typeface="Miriam Libre"/>
                <a:sym typeface="Miriam Libre"/>
              </a:rPr>
              <a:t>$20K Distributed  in prizes</a:t>
            </a:r>
            <a:endParaRPr sz="1100">
              <a:solidFill>
                <a:schemeClr val="dk2"/>
              </a:solidFill>
              <a:latin typeface="Miriam Libre"/>
              <a:ea typeface="Miriam Libre"/>
              <a:cs typeface="Miriam Libre"/>
              <a:sym typeface="Miriam Libre"/>
            </a:endParaRPr>
          </a:p>
          <a:p>
            <a:pPr indent="-298450" lvl="0" marL="457200" rtl="0" algn="l">
              <a:spcBef>
                <a:spcPts val="0"/>
              </a:spcBef>
              <a:spcAft>
                <a:spcPts val="0"/>
              </a:spcAft>
              <a:buClr>
                <a:schemeClr val="dk2"/>
              </a:buClr>
              <a:buSzPts val="1100"/>
              <a:buFont typeface="Miriam Libre"/>
              <a:buChar char="○"/>
            </a:pPr>
            <a:r>
              <a:rPr lang="en" sz="1100">
                <a:solidFill>
                  <a:schemeClr val="dk2"/>
                </a:solidFill>
                <a:latin typeface="Miriam Libre"/>
                <a:ea typeface="Miriam Libre"/>
                <a:cs typeface="Miriam Libre"/>
                <a:sym typeface="Miriam Libre"/>
              </a:rPr>
              <a:t>Sybil Slayers / Human Hackers / Dune detectives</a:t>
            </a:r>
            <a:endParaRPr sz="1100">
              <a:solidFill>
                <a:schemeClr val="dk2"/>
              </a:solidFill>
              <a:latin typeface="Miriam Libre"/>
              <a:ea typeface="Miriam Libre"/>
              <a:cs typeface="Miriam Libre"/>
              <a:sym typeface="Miriam Libre"/>
            </a:endParaRPr>
          </a:p>
          <a:p>
            <a:pPr indent="-298450" lvl="0" marL="457200" rtl="0" algn="l">
              <a:spcBef>
                <a:spcPts val="0"/>
              </a:spcBef>
              <a:spcAft>
                <a:spcPts val="0"/>
              </a:spcAft>
              <a:buClr>
                <a:schemeClr val="dk2"/>
              </a:buClr>
              <a:buSzPts val="1100"/>
              <a:buFont typeface="Miriam Libre"/>
              <a:buChar char="○"/>
            </a:pPr>
            <a:r>
              <a:rPr lang="en" sz="1100">
                <a:solidFill>
                  <a:schemeClr val="dk2"/>
                </a:solidFill>
                <a:latin typeface="Miriam Libre"/>
                <a:ea typeface="Miriam Libre"/>
                <a:cs typeface="Miriam Libre"/>
                <a:sym typeface="Miriam Libre"/>
              </a:rPr>
              <a:t>Tivemos em torno de 200 participantes</a:t>
            </a:r>
            <a:endParaRPr sz="1100">
              <a:solidFill>
                <a:srgbClr val="15003E"/>
              </a:solidFill>
              <a:latin typeface="Miriam Libre"/>
              <a:ea typeface="Miriam Libre"/>
              <a:cs typeface="Miriam Libre"/>
              <a:sym typeface="Miriam Libre"/>
            </a:endParaRPr>
          </a:p>
        </p:txBody>
      </p:sp>
      <p:cxnSp>
        <p:nvCxnSpPr>
          <p:cNvPr id="562" name="Google Shape;562;p87"/>
          <p:cNvCxnSpPr/>
          <p:nvPr/>
        </p:nvCxnSpPr>
        <p:spPr>
          <a:xfrm>
            <a:off x="499625" y="3367125"/>
            <a:ext cx="8138700" cy="0"/>
          </a:xfrm>
          <a:prstGeom prst="straightConnector1">
            <a:avLst/>
          </a:prstGeom>
          <a:noFill/>
          <a:ln cap="flat" cmpd="sng" w="9525">
            <a:solidFill>
              <a:schemeClr val="dk2"/>
            </a:solidFill>
            <a:prstDash val="solid"/>
            <a:round/>
            <a:headEnd len="med" w="med" type="none"/>
            <a:tailEnd len="med" w="med" type="none"/>
          </a:ln>
        </p:spPr>
      </p:cxnSp>
      <p:cxnSp>
        <p:nvCxnSpPr>
          <p:cNvPr id="563" name="Google Shape;563;p87"/>
          <p:cNvCxnSpPr/>
          <p:nvPr/>
        </p:nvCxnSpPr>
        <p:spPr>
          <a:xfrm rot="10800000">
            <a:off x="2033425" y="3061485"/>
            <a:ext cx="0" cy="306300"/>
          </a:xfrm>
          <a:prstGeom prst="straightConnector1">
            <a:avLst/>
          </a:prstGeom>
          <a:noFill/>
          <a:ln cap="flat" cmpd="sng" w="9525">
            <a:solidFill>
              <a:schemeClr val="dk2"/>
            </a:solidFill>
            <a:prstDash val="solid"/>
            <a:round/>
            <a:headEnd len="med" w="med" type="none"/>
            <a:tailEnd len="med" w="med" type="none"/>
          </a:ln>
        </p:spPr>
      </p:cxnSp>
      <p:cxnSp>
        <p:nvCxnSpPr>
          <p:cNvPr id="564" name="Google Shape;564;p87"/>
          <p:cNvCxnSpPr/>
          <p:nvPr/>
        </p:nvCxnSpPr>
        <p:spPr>
          <a:xfrm>
            <a:off x="4274750" y="3468700"/>
            <a:ext cx="0" cy="219600"/>
          </a:xfrm>
          <a:prstGeom prst="straightConnector1">
            <a:avLst/>
          </a:prstGeom>
          <a:noFill/>
          <a:ln cap="flat" cmpd="sng" w="9525">
            <a:solidFill>
              <a:schemeClr val="dk2"/>
            </a:solidFill>
            <a:prstDash val="solid"/>
            <a:round/>
            <a:headEnd len="med" w="med" type="none"/>
            <a:tailEnd len="med" w="med" type="none"/>
          </a:ln>
        </p:spPr>
      </p:cxnSp>
      <p:sp>
        <p:nvSpPr>
          <p:cNvPr id="565" name="Google Shape;565;p87"/>
          <p:cNvSpPr txBox="1"/>
          <p:nvPr/>
        </p:nvSpPr>
        <p:spPr>
          <a:xfrm>
            <a:off x="3296425" y="3724950"/>
            <a:ext cx="197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566" name="Google Shape;566;p87"/>
          <p:cNvPicPr preferRelativeResize="0"/>
          <p:nvPr/>
        </p:nvPicPr>
        <p:blipFill>
          <a:blip r:embed="rId3">
            <a:alphaModFix/>
          </a:blip>
          <a:stretch>
            <a:fillRect/>
          </a:stretch>
        </p:blipFill>
        <p:spPr>
          <a:xfrm>
            <a:off x="3196900" y="3724950"/>
            <a:ext cx="2155676" cy="1104174"/>
          </a:xfrm>
          <a:prstGeom prst="rect">
            <a:avLst/>
          </a:prstGeom>
          <a:noFill/>
          <a:ln>
            <a:noFill/>
          </a:ln>
        </p:spPr>
      </p:pic>
      <p:cxnSp>
        <p:nvCxnSpPr>
          <p:cNvPr id="567" name="Google Shape;567;p87"/>
          <p:cNvCxnSpPr/>
          <p:nvPr/>
        </p:nvCxnSpPr>
        <p:spPr>
          <a:xfrm rot="10800000">
            <a:off x="6522300" y="3056800"/>
            <a:ext cx="0" cy="315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88"/>
          <p:cNvSpPr txBox="1"/>
          <p:nvPr/>
        </p:nvSpPr>
        <p:spPr>
          <a:xfrm>
            <a:off x="611675" y="801150"/>
            <a:ext cx="7914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rgbClr val="B7B7B7"/>
                </a:solidFill>
                <a:latin typeface="Miriam Libre"/>
                <a:ea typeface="Miriam Libre"/>
                <a:cs typeface="Miriam Libre"/>
                <a:sym typeface="Miriam Libre"/>
              </a:rPr>
              <a:t>Mission | </a:t>
            </a:r>
            <a:r>
              <a:rPr b="1" lang="en" sz="3000">
                <a:solidFill>
                  <a:srgbClr val="7F51D6"/>
                </a:solidFill>
                <a:latin typeface="Miriam Libre"/>
                <a:ea typeface="Miriam Libre"/>
                <a:cs typeface="Miriam Libre"/>
                <a:sym typeface="Miriam Libre"/>
              </a:rPr>
              <a:t>History</a:t>
            </a:r>
            <a:r>
              <a:rPr b="1" lang="en" sz="3000">
                <a:solidFill>
                  <a:srgbClr val="B7B7B7"/>
                </a:solidFill>
                <a:latin typeface="Miriam Libre"/>
                <a:ea typeface="Miriam Libre"/>
                <a:cs typeface="Miriam Libre"/>
                <a:sym typeface="Miriam Libre"/>
              </a:rPr>
              <a:t> | Today | Next Steps</a:t>
            </a:r>
            <a:endParaRPr i="1">
              <a:solidFill>
                <a:srgbClr val="B7B7B7"/>
              </a:solidFill>
              <a:latin typeface="Miriam Libre"/>
              <a:ea typeface="Miriam Libre"/>
              <a:cs typeface="Miriam Libre"/>
              <a:sym typeface="Miriam Libre"/>
            </a:endParaRPr>
          </a:p>
        </p:txBody>
      </p:sp>
      <p:pic>
        <p:nvPicPr>
          <p:cNvPr id="573" name="Google Shape;573;p88"/>
          <p:cNvPicPr preferRelativeResize="0"/>
          <p:nvPr/>
        </p:nvPicPr>
        <p:blipFill rotWithShape="1">
          <a:blip r:embed="rId3">
            <a:alphaModFix/>
          </a:blip>
          <a:srcRect b="0" l="0" r="0" t="13547"/>
          <a:stretch/>
        </p:blipFill>
        <p:spPr>
          <a:xfrm>
            <a:off x="1050657" y="1447650"/>
            <a:ext cx="7042700" cy="34303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71"/>
          <p:cNvSpPr txBox="1"/>
          <p:nvPr/>
        </p:nvSpPr>
        <p:spPr>
          <a:xfrm>
            <a:off x="614700" y="921600"/>
            <a:ext cx="7914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rgbClr val="15003E"/>
                </a:solidFill>
                <a:latin typeface="Miriam Libre"/>
                <a:ea typeface="Miriam Libre"/>
                <a:cs typeface="Miriam Libre"/>
                <a:sym typeface="Miriam Libre"/>
              </a:rPr>
              <a:t>AGENDA</a:t>
            </a:r>
            <a:endParaRPr i="1">
              <a:solidFill>
                <a:srgbClr val="15003E"/>
              </a:solidFill>
              <a:latin typeface="Miriam Libre"/>
              <a:ea typeface="Miriam Libre"/>
              <a:cs typeface="Miriam Libre"/>
              <a:sym typeface="Miriam Libre"/>
            </a:endParaRPr>
          </a:p>
        </p:txBody>
      </p:sp>
      <p:sp>
        <p:nvSpPr>
          <p:cNvPr id="377" name="Google Shape;377;p71"/>
          <p:cNvSpPr txBox="1"/>
          <p:nvPr/>
        </p:nvSpPr>
        <p:spPr>
          <a:xfrm>
            <a:off x="1450500" y="1630875"/>
            <a:ext cx="5607000" cy="2724300"/>
          </a:xfrm>
          <a:prstGeom prst="rect">
            <a:avLst/>
          </a:prstGeom>
          <a:noFill/>
          <a:ln>
            <a:noFill/>
          </a:ln>
        </p:spPr>
        <p:txBody>
          <a:bodyPr anchorCtr="0" anchor="t" bIns="91425" lIns="91425" spcFirstLastPara="1" rIns="91425" wrap="square" tIns="91425">
            <a:spAutoFit/>
          </a:bodyPr>
          <a:lstStyle/>
          <a:p>
            <a:pPr indent="0" lvl="0" marL="457200" rtl="0" algn="l">
              <a:lnSpc>
                <a:spcPct val="200000"/>
              </a:lnSpc>
              <a:spcBef>
                <a:spcPts val="0"/>
              </a:spcBef>
              <a:spcAft>
                <a:spcPts val="0"/>
              </a:spcAft>
              <a:buNone/>
            </a:pPr>
            <a:r>
              <a:t/>
            </a:r>
            <a:endParaRPr sz="1500">
              <a:latin typeface="Miriam Libre"/>
              <a:ea typeface="Miriam Libre"/>
              <a:cs typeface="Miriam Libre"/>
              <a:sym typeface="Miriam Libre"/>
            </a:endParaRPr>
          </a:p>
          <a:p>
            <a:pPr indent="-323850" lvl="0" marL="457200" rtl="0" algn="l">
              <a:lnSpc>
                <a:spcPct val="200000"/>
              </a:lnSpc>
              <a:spcBef>
                <a:spcPts val="0"/>
              </a:spcBef>
              <a:spcAft>
                <a:spcPts val="0"/>
              </a:spcAft>
              <a:buSzPts val="1500"/>
              <a:buFont typeface="Miriam Libre"/>
              <a:buChar char="●"/>
            </a:pPr>
            <a:r>
              <a:rPr lang="en" sz="1500">
                <a:latin typeface="Miriam Libre"/>
                <a:ea typeface="Miriam Libre"/>
                <a:cs typeface="Miriam Libre"/>
                <a:sym typeface="Miriam Libre"/>
              </a:rPr>
              <a:t>Democracia? Distribuição de Fundos? Sybil Attacks?</a:t>
            </a:r>
            <a:endParaRPr sz="1500">
              <a:latin typeface="Miriam Libre"/>
              <a:ea typeface="Miriam Libre"/>
              <a:cs typeface="Miriam Libre"/>
              <a:sym typeface="Miriam Libre"/>
            </a:endParaRPr>
          </a:p>
          <a:p>
            <a:pPr indent="-323850" lvl="0" marL="457200" rtl="0" algn="l">
              <a:lnSpc>
                <a:spcPct val="200000"/>
              </a:lnSpc>
              <a:spcBef>
                <a:spcPts val="0"/>
              </a:spcBef>
              <a:spcAft>
                <a:spcPts val="0"/>
              </a:spcAft>
              <a:buSzPts val="1500"/>
              <a:buFont typeface="Miriam Libre"/>
              <a:buChar char="●"/>
            </a:pPr>
            <a:r>
              <a:rPr lang="en" sz="1500">
                <a:latin typeface="Miriam Libre"/>
                <a:ea typeface="Miriam Libre"/>
                <a:cs typeface="Miriam Libre"/>
                <a:sym typeface="Miriam Libre"/>
              </a:rPr>
              <a:t>Surgimento da ODC </a:t>
            </a:r>
            <a:endParaRPr sz="1500">
              <a:latin typeface="Miriam Libre"/>
              <a:ea typeface="Miriam Libre"/>
              <a:cs typeface="Miriam Libre"/>
              <a:sym typeface="Miriam Libre"/>
            </a:endParaRPr>
          </a:p>
          <a:p>
            <a:pPr indent="-323850" lvl="0" marL="457200" rtl="0" algn="l">
              <a:lnSpc>
                <a:spcPct val="200000"/>
              </a:lnSpc>
              <a:spcBef>
                <a:spcPts val="0"/>
              </a:spcBef>
              <a:spcAft>
                <a:spcPts val="0"/>
              </a:spcAft>
              <a:buSzPts val="1500"/>
              <a:buFont typeface="Miriam Libre"/>
              <a:buChar char="●"/>
            </a:pPr>
            <a:r>
              <a:rPr lang="en" sz="1500">
                <a:latin typeface="Miriam Libre"/>
                <a:ea typeface="Miriam Libre"/>
                <a:cs typeface="Miriam Libre"/>
                <a:sym typeface="Miriam Libre"/>
              </a:rPr>
              <a:t>ODC hoje, projetos futuros e oportunidades de colaboração/participação</a:t>
            </a:r>
            <a:endParaRPr sz="1500">
              <a:latin typeface="Miriam Libre"/>
              <a:ea typeface="Miriam Libre"/>
              <a:cs typeface="Miriam Libre"/>
              <a:sym typeface="Miriam Libre"/>
            </a:endParaRPr>
          </a:p>
          <a:p>
            <a:pPr indent="0" lvl="0" marL="0" rtl="0" algn="l">
              <a:spcBef>
                <a:spcPts val="0"/>
              </a:spcBef>
              <a:spcAft>
                <a:spcPts val="0"/>
              </a:spcAft>
              <a:buNone/>
            </a:pPr>
            <a:r>
              <a:t/>
            </a:r>
            <a:endParaRPr sz="1500">
              <a:latin typeface="Miriam Libre"/>
              <a:ea typeface="Miriam Libre"/>
              <a:cs typeface="Miriam Libre"/>
              <a:sym typeface="Miriam Libr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89"/>
          <p:cNvSpPr txBox="1"/>
          <p:nvPr/>
        </p:nvSpPr>
        <p:spPr>
          <a:xfrm>
            <a:off x="611675" y="801150"/>
            <a:ext cx="7914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rgbClr val="B7B7B7"/>
                </a:solidFill>
                <a:latin typeface="Miriam Libre"/>
                <a:ea typeface="Miriam Libre"/>
                <a:cs typeface="Miriam Libre"/>
                <a:sym typeface="Miriam Libre"/>
              </a:rPr>
              <a:t>Mission | History | </a:t>
            </a:r>
            <a:r>
              <a:rPr b="1" lang="en" sz="3000">
                <a:solidFill>
                  <a:srgbClr val="7F51D6"/>
                </a:solidFill>
                <a:latin typeface="Miriam Libre"/>
                <a:ea typeface="Miriam Libre"/>
                <a:cs typeface="Miriam Libre"/>
                <a:sym typeface="Miriam Libre"/>
              </a:rPr>
              <a:t>Today</a:t>
            </a:r>
            <a:r>
              <a:rPr b="1" lang="en" sz="3000">
                <a:solidFill>
                  <a:srgbClr val="B7B7B7"/>
                </a:solidFill>
                <a:latin typeface="Miriam Libre"/>
                <a:ea typeface="Miriam Libre"/>
                <a:cs typeface="Miriam Libre"/>
                <a:sym typeface="Miriam Libre"/>
              </a:rPr>
              <a:t> | Next Steps</a:t>
            </a:r>
            <a:endParaRPr i="1">
              <a:solidFill>
                <a:srgbClr val="B7B7B7"/>
              </a:solidFill>
              <a:latin typeface="Miriam Libre"/>
              <a:ea typeface="Miriam Libre"/>
              <a:cs typeface="Miriam Libre"/>
              <a:sym typeface="Miriam Libre"/>
            </a:endParaRPr>
          </a:p>
        </p:txBody>
      </p:sp>
      <p:sp>
        <p:nvSpPr>
          <p:cNvPr id="579" name="Google Shape;579;p89"/>
          <p:cNvSpPr txBox="1"/>
          <p:nvPr/>
        </p:nvSpPr>
        <p:spPr>
          <a:xfrm>
            <a:off x="1061925" y="1647350"/>
            <a:ext cx="7018200" cy="260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2"/>
                </a:solidFill>
                <a:latin typeface="Miriam Libre"/>
                <a:ea typeface="Miriam Libre"/>
                <a:cs typeface="Miriam Libre"/>
                <a:sym typeface="Miriam Libre"/>
              </a:rPr>
              <a:t>Trabalhando para a auto-sustentabilidade</a:t>
            </a:r>
            <a:r>
              <a:rPr lang="en" sz="1700">
                <a:solidFill>
                  <a:schemeClr val="dk2"/>
                </a:solidFill>
                <a:latin typeface="Miriam Libre"/>
                <a:ea typeface="Miriam Libre"/>
                <a:cs typeface="Miriam Libre"/>
                <a:sym typeface="Miriam Libre"/>
              </a:rPr>
              <a:t> </a:t>
            </a:r>
            <a:endParaRPr sz="1700">
              <a:solidFill>
                <a:schemeClr val="dk2"/>
              </a:solidFill>
              <a:latin typeface="Miriam Libre"/>
              <a:ea typeface="Miriam Libre"/>
              <a:cs typeface="Miriam Libre"/>
              <a:sym typeface="Miriam Libre"/>
            </a:endParaRPr>
          </a:p>
          <a:p>
            <a:pPr indent="-222250" lvl="0" marL="228600" rtl="0" algn="l">
              <a:lnSpc>
                <a:spcPct val="150000"/>
              </a:lnSpc>
              <a:spcBef>
                <a:spcPts val="1600"/>
              </a:spcBef>
              <a:spcAft>
                <a:spcPts val="0"/>
              </a:spcAft>
              <a:buClr>
                <a:schemeClr val="dk2"/>
              </a:buClr>
              <a:buSzPts val="1700"/>
              <a:buFont typeface="Miriam Libre"/>
              <a:buChar char="○"/>
            </a:pPr>
            <a:r>
              <a:rPr b="1" lang="en" sz="1700" u="sng">
                <a:solidFill>
                  <a:schemeClr val="dk2"/>
                </a:solidFill>
                <a:latin typeface="Miriam Libre"/>
                <a:ea typeface="Miriam Libre"/>
                <a:cs typeface="Miriam Libre"/>
                <a:sym typeface="Miriam Libre"/>
              </a:rPr>
              <a:t>H</a:t>
            </a:r>
            <a:r>
              <a:rPr b="1" lang="en" sz="1700" u="sng">
                <a:solidFill>
                  <a:schemeClr val="dk2"/>
                </a:solidFill>
                <a:latin typeface="Miriam Libre"/>
                <a:ea typeface="Miriam Libre"/>
                <a:cs typeface="Miriam Libre"/>
                <a:sym typeface="Miriam Libre"/>
              </a:rPr>
              <a:t>ackathon</a:t>
            </a:r>
            <a:r>
              <a:rPr lang="en" sz="1700">
                <a:solidFill>
                  <a:schemeClr val="dk2"/>
                </a:solidFill>
                <a:latin typeface="Miriam Libre"/>
                <a:ea typeface="Miriam Libre"/>
                <a:cs typeface="Miriam Libre"/>
                <a:sym typeface="Miriam Libre"/>
              </a:rPr>
              <a:t> - 25/abril - $35K</a:t>
            </a:r>
            <a:endParaRPr sz="1700">
              <a:solidFill>
                <a:schemeClr val="dk2"/>
              </a:solidFill>
              <a:latin typeface="Miriam Libre"/>
              <a:ea typeface="Miriam Libre"/>
              <a:cs typeface="Miriam Libre"/>
              <a:sym typeface="Miriam Libre"/>
            </a:endParaRPr>
          </a:p>
          <a:p>
            <a:pPr indent="-222250" lvl="0" marL="228600" rtl="0" algn="l">
              <a:lnSpc>
                <a:spcPct val="150000"/>
              </a:lnSpc>
              <a:spcBef>
                <a:spcPts val="0"/>
              </a:spcBef>
              <a:spcAft>
                <a:spcPts val="0"/>
              </a:spcAft>
              <a:buClr>
                <a:schemeClr val="dk2"/>
              </a:buClr>
              <a:buSzPts val="1700"/>
              <a:buFont typeface="Miriam Libre"/>
              <a:buChar char="○"/>
            </a:pPr>
            <a:r>
              <a:rPr b="1" lang="en" sz="1700" u="sng">
                <a:solidFill>
                  <a:schemeClr val="dk2"/>
                </a:solidFill>
                <a:latin typeface="Miriam Libre"/>
                <a:ea typeface="Miriam Libre"/>
                <a:cs typeface="Miriam Libre"/>
                <a:sym typeface="Miriam Libre"/>
              </a:rPr>
              <a:t>Sandbox</a:t>
            </a:r>
            <a:r>
              <a:rPr lang="en" sz="1700">
                <a:solidFill>
                  <a:schemeClr val="dk2"/>
                </a:solidFill>
                <a:latin typeface="Miriam Libre"/>
                <a:ea typeface="Miriam Libre"/>
                <a:cs typeface="Miriam Libre"/>
                <a:sym typeface="Miriam Libre"/>
              </a:rPr>
              <a:t> - ODC </a:t>
            </a:r>
            <a:r>
              <a:rPr lang="en" sz="1700">
                <a:solidFill>
                  <a:schemeClr val="dk2"/>
                </a:solidFill>
                <a:latin typeface="Miriam Libre"/>
                <a:ea typeface="Miriam Libre"/>
                <a:cs typeface="Miriam Libre"/>
                <a:sym typeface="Miriam Libre"/>
              </a:rPr>
              <a:t>first</a:t>
            </a:r>
            <a:r>
              <a:rPr lang="en" sz="1700">
                <a:solidFill>
                  <a:schemeClr val="dk2"/>
                </a:solidFill>
                <a:latin typeface="Miriam Libre"/>
                <a:ea typeface="Miriam Libre"/>
                <a:cs typeface="Miriam Libre"/>
                <a:sym typeface="Miriam Libre"/>
              </a:rPr>
              <a:t> sandbox project </a:t>
            </a:r>
            <a:endParaRPr sz="1700">
              <a:solidFill>
                <a:schemeClr val="dk2"/>
              </a:solidFill>
              <a:latin typeface="Miriam Libre"/>
              <a:ea typeface="Miriam Libre"/>
              <a:cs typeface="Miriam Libre"/>
              <a:sym typeface="Miriam Libre"/>
            </a:endParaRPr>
          </a:p>
          <a:p>
            <a:pPr indent="-222250" lvl="0" marL="228600" rtl="0" algn="l">
              <a:lnSpc>
                <a:spcPct val="150000"/>
              </a:lnSpc>
              <a:spcBef>
                <a:spcPts val="0"/>
              </a:spcBef>
              <a:spcAft>
                <a:spcPts val="0"/>
              </a:spcAft>
              <a:buClr>
                <a:schemeClr val="dk2"/>
              </a:buClr>
              <a:buSzPts val="1700"/>
              <a:buFont typeface="Miriam Libre"/>
              <a:buChar char="○"/>
            </a:pPr>
            <a:r>
              <a:rPr b="1" lang="en" sz="1700" u="sng">
                <a:solidFill>
                  <a:schemeClr val="dk2"/>
                </a:solidFill>
                <a:latin typeface="Miriam Libre"/>
                <a:ea typeface="Miriam Libre"/>
                <a:cs typeface="Miriam Libre"/>
                <a:sym typeface="Miriam Libre"/>
              </a:rPr>
              <a:t>Data stack</a:t>
            </a:r>
            <a:r>
              <a:rPr lang="en" sz="1700">
                <a:solidFill>
                  <a:schemeClr val="dk2"/>
                </a:solidFill>
                <a:latin typeface="Miriam Libre"/>
                <a:ea typeface="Miriam Libre"/>
                <a:cs typeface="Miriam Libre"/>
                <a:sym typeface="Miriam Libre"/>
              </a:rPr>
              <a:t> - ajeitando um stack para analistas e parceiros</a:t>
            </a:r>
            <a:endParaRPr sz="1700">
              <a:solidFill>
                <a:schemeClr val="dk2"/>
              </a:solidFill>
              <a:latin typeface="Miriam Libre"/>
              <a:ea typeface="Miriam Libre"/>
              <a:cs typeface="Miriam Libre"/>
              <a:sym typeface="Miriam Libre"/>
            </a:endParaRPr>
          </a:p>
          <a:p>
            <a:pPr indent="-222250" lvl="0" marL="228600" rtl="0" algn="l">
              <a:lnSpc>
                <a:spcPct val="150000"/>
              </a:lnSpc>
              <a:spcBef>
                <a:spcPts val="0"/>
              </a:spcBef>
              <a:spcAft>
                <a:spcPts val="0"/>
              </a:spcAft>
              <a:buClr>
                <a:schemeClr val="dk2"/>
              </a:buClr>
              <a:buSzPts val="1700"/>
              <a:buFont typeface="Miriam Libre"/>
              <a:buChar char="○"/>
            </a:pPr>
            <a:r>
              <a:rPr b="1" lang="en" sz="1700" u="sng">
                <a:solidFill>
                  <a:schemeClr val="dk2"/>
                </a:solidFill>
                <a:latin typeface="Miriam Libre"/>
                <a:ea typeface="Miriam Libre"/>
                <a:cs typeface="Miriam Libre"/>
                <a:sym typeface="Miriam Libre"/>
              </a:rPr>
              <a:t>Sponsors/ Partners</a:t>
            </a:r>
            <a:endParaRPr b="1" sz="1700" u="sng">
              <a:solidFill>
                <a:schemeClr val="dk2"/>
              </a:solidFill>
              <a:latin typeface="Miriam Libre"/>
              <a:ea typeface="Miriam Libre"/>
              <a:cs typeface="Miriam Libre"/>
              <a:sym typeface="Miriam Libre"/>
            </a:endParaRPr>
          </a:p>
          <a:p>
            <a:pPr indent="-222250" lvl="0" marL="228600" rtl="0" algn="l">
              <a:lnSpc>
                <a:spcPct val="150000"/>
              </a:lnSpc>
              <a:spcBef>
                <a:spcPts val="0"/>
              </a:spcBef>
              <a:spcAft>
                <a:spcPts val="0"/>
              </a:spcAft>
              <a:buClr>
                <a:schemeClr val="dk2"/>
              </a:buClr>
              <a:buSzPts val="1700"/>
              <a:buFont typeface="Miriam Libre"/>
              <a:buChar char="○"/>
            </a:pPr>
            <a:r>
              <a:rPr b="1" lang="en" sz="1700" u="sng">
                <a:solidFill>
                  <a:schemeClr val="dk2"/>
                </a:solidFill>
                <a:latin typeface="Miriam Libre"/>
                <a:ea typeface="Miriam Libre"/>
                <a:cs typeface="Miriam Libre"/>
                <a:sym typeface="Miriam Libre"/>
              </a:rPr>
              <a:t>Governança e Regen Rangers</a:t>
            </a:r>
            <a:endParaRPr b="1" sz="1700" u="sng">
              <a:solidFill>
                <a:schemeClr val="dk2"/>
              </a:solidFill>
              <a:latin typeface="Miriam Libre"/>
              <a:ea typeface="Miriam Libre"/>
              <a:cs typeface="Miriam Libre"/>
              <a:sym typeface="Miriam Libre"/>
            </a:endParaRPr>
          </a:p>
        </p:txBody>
      </p:sp>
      <p:pic>
        <p:nvPicPr>
          <p:cNvPr id="580" name="Google Shape;580;p89"/>
          <p:cNvPicPr preferRelativeResize="0"/>
          <p:nvPr/>
        </p:nvPicPr>
        <p:blipFill>
          <a:blip r:embed="rId3">
            <a:alphaModFix/>
          </a:blip>
          <a:stretch>
            <a:fillRect/>
          </a:stretch>
        </p:blipFill>
        <p:spPr>
          <a:xfrm>
            <a:off x="4311999" y="2125100"/>
            <a:ext cx="513975" cy="513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90"/>
          <p:cNvSpPr txBox="1"/>
          <p:nvPr/>
        </p:nvSpPr>
        <p:spPr>
          <a:xfrm>
            <a:off x="611675" y="801150"/>
            <a:ext cx="7914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rgbClr val="B7B7B7"/>
                </a:solidFill>
                <a:latin typeface="Miriam Libre"/>
                <a:ea typeface="Miriam Libre"/>
                <a:cs typeface="Miriam Libre"/>
                <a:sym typeface="Miriam Libre"/>
              </a:rPr>
              <a:t>Mission | History | Today |</a:t>
            </a:r>
            <a:r>
              <a:rPr b="1" lang="en" sz="3000">
                <a:solidFill>
                  <a:srgbClr val="CCCCCC"/>
                </a:solidFill>
                <a:latin typeface="Miriam Libre"/>
                <a:ea typeface="Miriam Libre"/>
                <a:cs typeface="Miriam Libre"/>
                <a:sym typeface="Miriam Libre"/>
              </a:rPr>
              <a:t> </a:t>
            </a:r>
            <a:r>
              <a:rPr b="1" lang="en" sz="3000">
                <a:solidFill>
                  <a:srgbClr val="7F51D6"/>
                </a:solidFill>
                <a:latin typeface="Miriam Libre"/>
                <a:ea typeface="Miriam Libre"/>
                <a:cs typeface="Miriam Libre"/>
                <a:sym typeface="Miriam Libre"/>
              </a:rPr>
              <a:t>Next Steps</a:t>
            </a:r>
            <a:endParaRPr i="1">
              <a:solidFill>
                <a:srgbClr val="7F51D6"/>
              </a:solidFill>
              <a:latin typeface="Miriam Libre"/>
              <a:ea typeface="Miriam Libre"/>
              <a:cs typeface="Miriam Libre"/>
              <a:sym typeface="Miriam Libre"/>
            </a:endParaRPr>
          </a:p>
        </p:txBody>
      </p:sp>
      <p:sp>
        <p:nvSpPr>
          <p:cNvPr id="586" name="Google Shape;586;p90"/>
          <p:cNvSpPr txBox="1"/>
          <p:nvPr/>
        </p:nvSpPr>
        <p:spPr>
          <a:xfrm>
            <a:off x="1059875" y="2015600"/>
            <a:ext cx="7018200" cy="1723800"/>
          </a:xfrm>
          <a:prstGeom prst="rect">
            <a:avLst/>
          </a:prstGeom>
          <a:noFill/>
          <a:ln>
            <a:noFill/>
          </a:ln>
        </p:spPr>
        <p:txBody>
          <a:bodyPr anchorCtr="0" anchor="t" bIns="91425" lIns="91425" spcFirstLastPara="1" rIns="91425" wrap="square" tIns="91425">
            <a:spAutoFit/>
          </a:bodyPr>
          <a:lstStyle/>
          <a:p>
            <a:pPr indent="-241300" lvl="0" marL="228600" rtl="0" algn="l">
              <a:lnSpc>
                <a:spcPct val="200000"/>
              </a:lnSpc>
              <a:spcBef>
                <a:spcPts val="0"/>
              </a:spcBef>
              <a:spcAft>
                <a:spcPts val="0"/>
              </a:spcAft>
              <a:buClr>
                <a:schemeClr val="dk2"/>
              </a:buClr>
              <a:buSzPts val="2000"/>
              <a:buFont typeface="Miriam Libre"/>
              <a:buChar char="○"/>
            </a:pPr>
            <a:r>
              <a:rPr b="1" lang="en" sz="2000" u="sng">
                <a:solidFill>
                  <a:schemeClr val="dk2"/>
                </a:solidFill>
                <a:latin typeface="Miriam Libre"/>
                <a:ea typeface="Miriam Libre"/>
                <a:cs typeface="Miriam Libre"/>
                <a:sym typeface="Miriam Libre"/>
              </a:rPr>
              <a:t>Hackathon</a:t>
            </a:r>
            <a:r>
              <a:rPr lang="en" sz="2000">
                <a:solidFill>
                  <a:schemeClr val="dk2"/>
                </a:solidFill>
                <a:latin typeface="Miriam Libre"/>
                <a:ea typeface="Miriam Libre"/>
                <a:cs typeface="Miriam Libre"/>
                <a:sym typeface="Miriam Libre"/>
              </a:rPr>
              <a:t> </a:t>
            </a:r>
            <a:endParaRPr sz="2000">
              <a:solidFill>
                <a:schemeClr val="dk2"/>
              </a:solidFill>
              <a:latin typeface="Miriam Libre"/>
              <a:ea typeface="Miriam Libre"/>
              <a:cs typeface="Miriam Libre"/>
              <a:sym typeface="Miriam Libre"/>
            </a:endParaRPr>
          </a:p>
          <a:p>
            <a:pPr indent="-241300" lvl="0" marL="228600" rtl="0" algn="l">
              <a:lnSpc>
                <a:spcPct val="200000"/>
              </a:lnSpc>
              <a:spcBef>
                <a:spcPts val="0"/>
              </a:spcBef>
              <a:spcAft>
                <a:spcPts val="0"/>
              </a:spcAft>
              <a:buClr>
                <a:schemeClr val="dk2"/>
              </a:buClr>
              <a:buSzPts val="2000"/>
              <a:buFont typeface="Miriam Libre"/>
              <a:buChar char="○"/>
            </a:pPr>
            <a:r>
              <a:rPr b="1" lang="en" sz="2000" u="sng">
                <a:solidFill>
                  <a:schemeClr val="dk2"/>
                </a:solidFill>
                <a:latin typeface="Miriam Libre"/>
                <a:ea typeface="Miriam Libre"/>
                <a:cs typeface="Miriam Libre"/>
                <a:sym typeface="Miriam Libre"/>
              </a:rPr>
              <a:t>Sandbox &gt;&gt;&gt; Projects</a:t>
            </a:r>
            <a:r>
              <a:rPr lang="en" sz="2000">
                <a:solidFill>
                  <a:schemeClr val="dk2"/>
                </a:solidFill>
                <a:latin typeface="Miriam Libre"/>
                <a:ea typeface="Miriam Libre"/>
                <a:cs typeface="Miriam Libre"/>
                <a:sym typeface="Miriam Libre"/>
              </a:rPr>
              <a:t> </a:t>
            </a:r>
            <a:endParaRPr sz="2000">
              <a:solidFill>
                <a:schemeClr val="dk2"/>
              </a:solidFill>
              <a:latin typeface="Miriam Libre"/>
              <a:ea typeface="Miriam Libre"/>
              <a:cs typeface="Miriam Libre"/>
              <a:sym typeface="Miriam Libre"/>
            </a:endParaRPr>
          </a:p>
          <a:p>
            <a:pPr indent="-241300" lvl="0" marL="228600" rtl="0" algn="l">
              <a:lnSpc>
                <a:spcPct val="200000"/>
              </a:lnSpc>
              <a:spcBef>
                <a:spcPts val="0"/>
              </a:spcBef>
              <a:spcAft>
                <a:spcPts val="0"/>
              </a:spcAft>
              <a:buClr>
                <a:schemeClr val="dk2"/>
              </a:buClr>
              <a:buSzPts val="2000"/>
              <a:buFont typeface="Miriam Libre"/>
              <a:buChar char="○"/>
            </a:pPr>
            <a:r>
              <a:rPr b="1" lang="en" sz="2000" u="sng">
                <a:solidFill>
                  <a:schemeClr val="dk2"/>
                </a:solidFill>
                <a:latin typeface="Miriam Libre"/>
                <a:ea typeface="Miriam Libre"/>
                <a:cs typeface="Miriam Libre"/>
                <a:sym typeface="Miriam Libre"/>
              </a:rPr>
              <a:t>ODC Services </a:t>
            </a:r>
            <a:endParaRPr b="1" sz="1700" u="sng"/>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91"/>
          <p:cNvSpPr txBox="1"/>
          <p:nvPr/>
        </p:nvSpPr>
        <p:spPr>
          <a:xfrm>
            <a:off x="2868450" y="2288375"/>
            <a:ext cx="3407100" cy="115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chemeClr val="dk2"/>
                </a:solidFill>
                <a:latin typeface="Miriam Libre"/>
                <a:ea typeface="Miriam Libre"/>
                <a:cs typeface="Miriam Libre"/>
                <a:sym typeface="Miriam Libre"/>
              </a:rPr>
              <a:t>OBRIGADA!</a:t>
            </a:r>
            <a:endParaRPr sz="2500">
              <a:solidFill>
                <a:schemeClr val="dk2"/>
              </a:solidFill>
              <a:latin typeface="Miriam Libre"/>
              <a:ea typeface="Miriam Libre"/>
              <a:cs typeface="Miriam Libre"/>
              <a:sym typeface="Miriam Libre"/>
            </a:endParaRPr>
          </a:p>
          <a:p>
            <a:pPr indent="0" lvl="0" marL="0" rtl="0" algn="ctr">
              <a:spcBef>
                <a:spcPts val="1600"/>
              </a:spcBef>
              <a:spcAft>
                <a:spcPts val="1600"/>
              </a:spcAft>
              <a:buNone/>
            </a:pPr>
            <a:r>
              <a:rPr lang="en" sz="2500">
                <a:solidFill>
                  <a:schemeClr val="dk2"/>
                </a:solidFill>
                <a:latin typeface="Miriam Libre"/>
                <a:ea typeface="Miriam Libre"/>
                <a:cs typeface="Miriam Libre"/>
                <a:sym typeface="Miriam Libre"/>
              </a:rPr>
              <a:t>Vamos conversar :)</a:t>
            </a:r>
            <a:endParaRPr sz="2500">
              <a:solidFill>
                <a:schemeClr val="dk2"/>
              </a:solidFill>
              <a:latin typeface="Miriam Libre"/>
              <a:ea typeface="Miriam Libre"/>
              <a:cs typeface="Miriam Libre"/>
              <a:sym typeface="Miriam Libr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92"/>
          <p:cNvSpPr/>
          <p:nvPr/>
        </p:nvSpPr>
        <p:spPr>
          <a:xfrm>
            <a:off x="5544838" y="1706276"/>
            <a:ext cx="1682400" cy="1609200"/>
          </a:xfrm>
          <a:prstGeom prst="ellipse">
            <a:avLst/>
          </a:prstGeom>
          <a:solidFill>
            <a:srgbClr val="1A1A1A"/>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A1A1A"/>
              </a:solidFill>
            </a:endParaRPr>
          </a:p>
        </p:txBody>
      </p:sp>
      <p:pic>
        <p:nvPicPr>
          <p:cNvPr id="597" name="Google Shape;597;p92"/>
          <p:cNvPicPr preferRelativeResize="0"/>
          <p:nvPr/>
        </p:nvPicPr>
        <p:blipFill>
          <a:blip r:embed="rId3">
            <a:alphaModFix/>
          </a:blip>
          <a:stretch>
            <a:fillRect/>
          </a:stretch>
        </p:blipFill>
        <p:spPr>
          <a:xfrm>
            <a:off x="5609738" y="1668337"/>
            <a:ext cx="1561925" cy="1594848"/>
          </a:xfrm>
          <a:prstGeom prst="rect">
            <a:avLst/>
          </a:prstGeom>
          <a:noFill/>
          <a:ln>
            <a:noFill/>
          </a:ln>
        </p:spPr>
      </p:pic>
      <p:sp>
        <p:nvSpPr>
          <p:cNvPr id="598" name="Google Shape;598;p92"/>
          <p:cNvSpPr txBox="1"/>
          <p:nvPr/>
        </p:nvSpPr>
        <p:spPr>
          <a:xfrm>
            <a:off x="5545788" y="3467875"/>
            <a:ext cx="1699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2"/>
                </a:solidFill>
                <a:latin typeface="Miriam Libre"/>
                <a:ea typeface="Miriam Libre"/>
                <a:cs typeface="Miriam Libre"/>
                <a:sym typeface="Miriam Libre"/>
              </a:rPr>
              <a:t>   </a:t>
            </a:r>
            <a:r>
              <a:rPr b="1" lang="en" sz="1100">
                <a:solidFill>
                  <a:schemeClr val="dk2"/>
                </a:solidFill>
                <a:latin typeface="Miriam Libre"/>
                <a:ea typeface="Miriam Libre"/>
                <a:cs typeface="Miriam Libre"/>
                <a:sym typeface="Miriam Libre"/>
              </a:rPr>
              <a:t>/OpenDataforWeb3</a:t>
            </a:r>
            <a:endParaRPr sz="500"/>
          </a:p>
        </p:txBody>
      </p:sp>
      <p:pic>
        <p:nvPicPr>
          <p:cNvPr id="599" name="Google Shape;599;p92"/>
          <p:cNvPicPr preferRelativeResize="0"/>
          <p:nvPr/>
        </p:nvPicPr>
        <p:blipFill>
          <a:blip r:embed="rId4">
            <a:alphaModFix/>
          </a:blip>
          <a:stretch>
            <a:fillRect/>
          </a:stretch>
        </p:blipFill>
        <p:spPr>
          <a:xfrm>
            <a:off x="1510250" y="1616046"/>
            <a:ext cx="1699424" cy="1699424"/>
          </a:xfrm>
          <a:prstGeom prst="rect">
            <a:avLst/>
          </a:prstGeom>
          <a:noFill/>
          <a:ln>
            <a:noFill/>
          </a:ln>
        </p:spPr>
      </p:pic>
      <p:pic>
        <p:nvPicPr>
          <p:cNvPr id="600" name="Google Shape;600;p92"/>
          <p:cNvPicPr preferRelativeResize="0"/>
          <p:nvPr/>
        </p:nvPicPr>
        <p:blipFill>
          <a:blip r:embed="rId5">
            <a:alphaModFix/>
          </a:blip>
          <a:stretch>
            <a:fillRect/>
          </a:stretch>
        </p:blipFill>
        <p:spPr>
          <a:xfrm>
            <a:off x="5303313" y="3467875"/>
            <a:ext cx="354000" cy="354000"/>
          </a:xfrm>
          <a:prstGeom prst="rect">
            <a:avLst/>
          </a:prstGeom>
          <a:noFill/>
          <a:ln>
            <a:noFill/>
          </a:ln>
        </p:spPr>
      </p:pic>
      <p:sp>
        <p:nvSpPr>
          <p:cNvPr id="601" name="Google Shape;601;p92"/>
          <p:cNvSpPr txBox="1"/>
          <p:nvPr/>
        </p:nvSpPr>
        <p:spPr>
          <a:xfrm>
            <a:off x="1740988" y="3467875"/>
            <a:ext cx="1240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2"/>
                </a:solidFill>
                <a:latin typeface="Miriam Libre"/>
                <a:ea typeface="Miriam Libre"/>
                <a:cs typeface="Miriam Libre"/>
                <a:sym typeface="Miriam Libre"/>
              </a:rPr>
              <a:t>   /stefi_says</a:t>
            </a:r>
            <a:endParaRPr sz="500"/>
          </a:p>
        </p:txBody>
      </p:sp>
      <p:pic>
        <p:nvPicPr>
          <p:cNvPr id="602" name="Google Shape;602;p92"/>
          <p:cNvPicPr preferRelativeResize="0"/>
          <p:nvPr/>
        </p:nvPicPr>
        <p:blipFill>
          <a:blip r:embed="rId5">
            <a:alphaModFix/>
          </a:blip>
          <a:stretch>
            <a:fillRect/>
          </a:stretch>
        </p:blipFill>
        <p:spPr>
          <a:xfrm>
            <a:off x="1498513" y="3467875"/>
            <a:ext cx="354000" cy="354000"/>
          </a:xfrm>
          <a:prstGeom prst="rect">
            <a:avLst/>
          </a:prstGeom>
          <a:noFill/>
          <a:ln>
            <a:noFill/>
          </a:ln>
        </p:spPr>
      </p:pic>
      <p:sp>
        <p:nvSpPr>
          <p:cNvPr id="603" name="Google Shape;603;p92"/>
          <p:cNvSpPr txBox="1"/>
          <p:nvPr/>
        </p:nvSpPr>
        <p:spPr>
          <a:xfrm>
            <a:off x="1852513" y="3865475"/>
            <a:ext cx="1368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2"/>
                </a:solidFill>
                <a:latin typeface="Miriam Libre"/>
                <a:ea typeface="Miriam Libre"/>
                <a:cs typeface="Miriam Libre"/>
                <a:sym typeface="Miriam Libre"/>
              </a:rPr>
              <a:t> stefi_says#1654</a:t>
            </a:r>
            <a:endParaRPr sz="500"/>
          </a:p>
        </p:txBody>
      </p:sp>
      <p:sp>
        <p:nvSpPr>
          <p:cNvPr id="604" name="Google Shape;604;p92"/>
          <p:cNvSpPr txBox="1"/>
          <p:nvPr/>
        </p:nvSpPr>
        <p:spPr>
          <a:xfrm>
            <a:off x="5419888" y="3696275"/>
            <a:ext cx="1932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2"/>
                </a:solidFill>
                <a:latin typeface="Miriam Libre"/>
                <a:ea typeface="Miriam Libre"/>
                <a:cs typeface="Miriam Libre"/>
                <a:sym typeface="Miriam Libre"/>
              </a:rPr>
              <a:t>  opendatacommunity.org</a:t>
            </a:r>
            <a:endParaRPr sz="500"/>
          </a:p>
        </p:txBody>
      </p:sp>
      <p:pic>
        <p:nvPicPr>
          <p:cNvPr id="605" name="Google Shape;605;p92"/>
          <p:cNvPicPr preferRelativeResize="0"/>
          <p:nvPr/>
        </p:nvPicPr>
        <p:blipFill>
          <a:blip r:embed="rId6">
            <a:alphaModFix/>
          </a:blip>
          <a:stretch>
            <a:fillRect/>
          </a:stretch>
        </p:blipFill>
        <p:spPr>
          <a:xfrm>
            <a:off x="1498508" y="3865471"/>
            <a:ext cx="353999" cy="3540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72"/>
          <p:cNvSpPr txBox="1"/>
          <p:nvPr/>
        </p:nvSpPr>
        <p:spPr>
          <a:xfrm>
            <a:off x="3217350" y="1963750"/>
            <a:ext cx="6462600" cy="1693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200000"/>
              </a:lnSpc>
              <a:spcBef>
                <a:spcPts val="0"/>
              </a:spcBef>
              <a:spcAft>
                <a:spcPts val="0"/>
              </a:spcAft>
              <a:buClr>
                <a:schemeClr val="dk2"/>
              </a:buClr>
              <a:buSzPts val="1400"/>
              <a:buFont typeface="Miriam Libre"/>
              <a:buChar char="○"/>
            </a:pPr>
            <a:r>
              <a:rPr lang="en">
                <a:solidFill>
                  <a:schemeClr val="dk2"/>
                </a:solidFill>
                <a:latin typeface="Miriam Libre"/>
                <a:ea typeface="Miriam Libre"/>
                <a:cs typeface="Miriam Libre"/>
                <a:sym typeface="Miriam Libre"/>
              </a:rPr>
              <a:t>Trabalho evitando fraudes na web2 e web3</a:t>
            </a:r>
            <a:endParaRPr>
              <a:solidFill>
                <a:schemeClr val="dk2"/>
              </a:solidFill>
              <a:latin typeface="Miriam Libre"/>
              <a:ea typeface="Miriam Libre"/>
              <a:cs typeface="Miriam Libre"/>
              <a:sym typeface="Miriam Libre"/>
            </a:endParaRPr>
          </a:p>
          <a:p>
            <a:pPr indent="-317500" lvl="0" marL="457200" rtl="0" algn="l">
              <a:lnSpc>
                <a:spcPct val="200000"/>
              </a:lnSpc>
              <a:spcBef>
                <a:spcPts val="0"/>
              </a:spcBef>
              <a:spcAft>
                <a:spcPts val="0"/>
              </a:spcAft>
              <a:buClr>
                <a:schemeClr val="dk2"/>
              </a:buClr>
              <a:buSzPts val="1400"/>
              <a:buFont typeface="Miriam Libre"/>
              <a:buChar char="○"/>
            </a:pPr>
            <a:r>
              <a:rPr lang="en">
                <a:solidFill>
                  <a:schemeClr val="dk2"/>
                </a:solidFill>
                <a:latin typeface="Miriam Libre"/>
                <a:ea typeface="Miriam Libre"/>
                <a:cs typeface="Miriam Libre"/>
                <a:sym typeface="Miriam Libre"/>
              </a:rPr>
              <a:t>Eu não sou Dev :) </a:t>
            </a:r>
            <a:endParaRPr>
              <a:solidFill>
                <a:schemeClr val="dk2"/>
              </a:solidFill>
              <a:latin typeface="Miriam Libre"/>
              <a:ea typeface="Miriam Libre"/>
              <a:cs typeface="Miriam Libre"/>
              <a:sym typeface="Miriam Libre"/>
            </a:endParaRPr>
          </a:p>
          <a:p>
            <a:pPr indent="-317500" lvl="0" marL="457200" marR="0" rtl="0" algn="l">
              <a:lnSpc>
                <a:spcPct val="200000"/>
              </a:lnSpc>
              <a:spcBef>
                <a:spcPts val="0"/>
              </a:spcBef>
              <a:spcAft>
                <a:spcPts val="0"/>
              </a:spcAft>
              <a:buClr>
                <a:schemeClr val="dk2"/>
              </a:buClr>
              <a:buSzPts val="1400"/>
              <a:buFont typeface="Miriam Libre"/>
              <a:buChar char="○"/>
            </a:pPr>
            <a:r>
              <a:rPr lang="en">
                <a:solidFill>
                  <a:schemeClr val="dk2"/>
                </a:solidFill>
                <a:latin typeface="Miriam Libre"/>
                <a:ea typeface="Miriam Libre"/>
                <a:cs typeface="Miriam Libre"/>
                <a:sym typeface="Miriam Libre"/>
              </a:rPr>
              <a:t>Sou ODC Jedi </a:t>
            </a:r>
            <a:endParaRPr>
              <a:solidFill>
                <a:schemeClr val="dk2"/>
              </a:solidFill>
              <a:latin typeface="Miriam Libre"/>
              <a:ea typeface="Miriam Libre"/>
              <a:cs typeface="Miriam Libre"/>
              <a:sym typeface="Miriam Libre"/>
            </a:endParaRPr>
          </a:p>
          <a:p>
            <a:pPr indent="-317500" lvl="0" marL="457200" marR="0" rtl="0" algn="l">
              <a:lnSpc>
                <a:spcPct val="200000"/>
              </a:lnSpc>
              <a:spcBef>
                <a:spcPts val="0"/>
              </a:spcBef>
              <a:spcAft>
                <a:spcPts val="0"/>
              </a:spcAft>
              <a:buClr>
                <a:schemeClr val="dk2"/>
              </a:buClr>
              <a:buSzPts val="1400"/>
              <a:buFont typeface="Miriam Libre"/>
              <a:buChar char="○"/>
            </a:pPr>
            <a:r>
              <a:rPr lang="en">
                <a:solidFill>
                  <a:schemeClr val="dk2"/>
                </a:solidFill>
                <a:latin typeface="Miriam Libre"/>
                <a:ea typeface="Miriam Libre"/>
                <a:cs typeface="Miriam Libre"/>
                <a:sym typeface="Miriam Libre"/>
              </a:rPr>
              <a:t>Leading  ODC Sandbox</a:t>
            </a:r>
            <a:endParaRPr sz="1200">
              <a:latin typeface="Miriam Libre"/>
              <a:ea typeface="Miriam Libre"/>
              <a:cs typeface="Miriam Libre"/>
              <a:sym typeface="Miriam Libre"/>
            </a:endParaRPr>
          </a:p>
        </p:txBody>
      </p:sp>
      <p:pic>
        <p:nvPicPr>
          <p:cNvPr id="383" name="Google Shape;383;p72"/>
          <p:cNvPicPr preferRelativeResize="0"/>
          <p:nvPr/>
        </p:nvPicPr>
        <p:blipFill>
          <a:blip r:embed="rId3">
            <a:alphaModFix/>
          </a:blip>
          <a:stretch>
            <a:fillRect/>
          </a:stretch>
        </p:blipFill>
        <p:spPr>
          <a:xfrm>
            <a:off x="991625" y="1566879"/>
            <a:ext cx="1857474" cy="246699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73"/>
          <p:cNvSpPr txBox="1"/>
          <p:nvPr/>
        </p:nvSpPr>
        <p:spPr>
          <a:xfrm>
            <a:off x="614700" y="2212450"/>
            <a:ext cx="7914600" cy="1108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3000">
                <a:solidFill>
                  <a:srgbClr val="15003E"/>
                </a:solidFill>
                <a:latin typeface="Miriam Libre"/>
                <a:ea typeface="Miriam Libre"/>
                <a:cs typeface="Miriam Libre"/>
                <a:sym typeface="Miriam Libre"/>
              </a:rPr>
              <a:t>Democracia? Distribuição de Fundos? Sybil Attacks?</a:t>
            </a:r>
            <a:endParaRPr i="1">
              <a:solidFill>
                <a:srgbClr val="15003E"/>
              </a:solidFill>
              <a:latin typeface="Miriam Libre"/>
              <a:ea typeface="Miriam Libre"/>
              <a:cs typeface="Miriam Libre"/>
              <a:sym typeface="Miriam Libre"/>
            </a:endParaRPr>
          </a:p>
        </p:txBody>
      </p:sp>
      <p:sp>
        <p:nvSpPr>
          <p:cNvPr id="389" name="Google Shape;389;p73"/>
          <p:cNvSpPr txBox="1"/>
          <p:nvPr/>
        </p:nvSpPr>
        <p:spPr>
          <a:xfrm>
            <a:off x="1053550" y="2443300"/>
            <a:ext cx="7184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latin typeface="Miriam Libre"/>
              <a:ea typeface="Miriam Libre"/>
              <a:cs typeface="Miriam Libre"/>
              <a:sym typeface="Miriam Libre"/>
            </a:endParaRPr>
          </a:p>
          <a:p>
            <a:pPr indent="0" lvl="0" marL="0" rtl="0" algn="l">
              <a:spcBef>
                <a:spcPts val="0"/>
              </a:spcBef>
              <a:spcAft>
                <a:spcPts val="0"/>
              </a:spcAft>
              <a:buNone/>
            </a:pPr>
            <a:r>
              <a:t/>
            </a:r>
            <a:endParaRPr sz="1500">
              <a:latin typeface="Miriam Libre"/>
              <a:ea typeface="Miriam Libre"/>
              <a:cs typeface="Miriam Libre"/>
              <a:sym typeface="Miriam Libr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74"/>
          <p:cNvSpPr txBox="1"/>
          <p:nvPr/>
        </p:nvSpPr>
        <p:spPr>
          <a:xfrm>
            <a:off x="614700" y="979150"/>
            <a:ext cx="7914600" cy="1108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3000">
                <a:solidFill>
                  <a:srgbClr val="15003E"/>
                </a:solidFill>
                <a:latin typeface="Miriam Libre"/>
                <a:ea typeface="Miriam Libre"/>
                <a:cs typeface="Miriam Libre"/>
                <a:sym typeface="Miriam Libre"/>
              </a:rPr>
              <a:t>Democracia? Distribuição de Fundos? Sybil Attacks?</a:t>
            </a:r>
            <a:endParaRPr i="1">
              <a:solidFill>
                <a:srgbClr val="15003E"/>
              </a:solidFill>
              <a:latin typeface="Miriam Libre"/>
              <a:ea typeface="Miriam Libre"/>
              <a:cs typeface="Miriam Libre"/>
              <a:sym typeface="Miriam Libre"/>
            </a:endParaRPr>
          </a:p>
        </p:txBody>
      </p:sp>
      <p:pic>
        <p:nvPicPr>
          <p:cNvPr id="395" name="Google Shape;395;p74"/>
          <p:cNvPicPr preferRelativeResize="0"/>
          <p:nvPr/>
        </p:nvPicPr>
        <p:blipFill>
          <a:blip r:embed="rId3">
            <a:alphaModFix/>
          </a:blip>
          <a:stretch>
            <a:fillRect/>
          </a:stretch>
        </p:blipFill>
        <p:spPr>
          <a:xfrm>
            <a:off x="1131124" y="2753129"/>
            <a:ext cx="1000400" cy="707775"/>
          </a:xfrm>
          <a:prstGeom prst="rect">
            <a:avLst/>
          </a:prstGeom>
          <a:noFill/>
          <a:ln>
            <a:noFill/>
          </a:ln>
        </p:spPr>
      </p:pic>
      <p:pic>
        <p:nvPicPr>
          <p:cNvPr id="396" name="Google Shape;396;p74"/>
          <p:cNvPicPr preferRelativeResize="0"/>
          <p:nvPr/>
        </p:nvPicPr>
        <p:blipFill>
          <a:blip r:embed="rId4">
            <a:alphaModFix/>
          </a:blip>
          <a:stretch>
            <a:fillRect/>
          </a:stretch>
        </p:blipFill>
        <p:spPr>
          <a:xfrm>
            <a:off x="1812874" y="3125075"/>
            <a:ext cx="513975" cy="513975"/>
          </a:xfrm>
          <a:prstGeom prst="rect">
            <a:avLst/>
          </a:prstGeom>
          <a:noFill/>
          <a:ln>
            <a:noFill/>
          </a:ln>
        </p:spPr>
      </p:pic>
      <p:pic>
        <p:nvPicPr>
          <p:cNvPr id="397" name="Google Shape;397;p74"/>
          <p:cNvPicPr preferRelativeResize="0"/>
          <p:nvPr/>
        </p:nvPicPr>
        <p:blipFill>
          <a:blip r:embed="rId5">
            <a:alphaModFix/>
          </a:blip>
          <a:stretch>
            <a:fillRect/>
          </a:stretch>
        </p:blipFill>
        <p:spPr>
          <a:xfrm>
            <a:off x="6062350" y="3895487"/>
            <a:ext cx="791850" cy="791850"/>
          </a:xfrm>
          <a:prstGeom prst="rect">
            <a:avLst/>
          </a:prstGeom>
          <a:noFill/>
          <a:ln>
            <a:noFill/>
          </a:ln>
        </p:spPr>
      </p:pic>
      <p:pic>
        <p:nvPicPr>
          <p:cNvPr id="398" name="Google Shape;398;p74"/>
          <p:cNvPicPr preferRelativeResize="0"/>
          <p:nvPr/>
        </p:nvPicPr>
        <p:blipFill>
          <a:blip r:embed="rId6">
            <a:alphaModFix/>
          </a:blip>
          <a:stretch>
            <a:fillRect/>
          </a:stretch>
        </p:blipFill>
        <p:spPr>
          <a:xfrm>
            <a:off x="5958076" y="2087357"/>
            <a:ext cx="1000400" cy="665781"/>
          </a:xfrm>
          <a:prstGeom prst="rect">
            <a:avLst/>
          </a:prstGeom>
          <a:noFill/>
          <a:ln>
            <a:noFill/>
          </a:ln>
        </p:spPr>
      </p:pic>
      <p:cxnSp>
        <p:nvCxnSpPr>
          <p:cNvPr id="399" name="Google Shape;399;p74"/>
          <p:cNvCxnSpPr/>
          <p:nvPr/>
        </p:nvCxnSpPr>
        <p:spPr>
          <a:xfrm flipH="1" rot="10800000">
            <a:off x="2618675" y="2626025"/>
            <a:ext cx="2865900" cy="524100"/>
          </a:xfrm>
          <a:prstGeom prst="straightConnector1">
            <a:avLst/>
          </a:prstGeom>
          <a:noFill/>
          <a:ln cap="flat" cmpd="sng" w="9525">
            <a:solidFill>
              <a:schemeClr val="dk2"/>
            </a:solidFill>
            <a:prstDash val="solid"/>
            <a:round/>
            <a:headEnd len="med" w="med" type="none"/>
            <a:tailEnd len="med" w="med" type="none"/>
          </a:ln>
        </p:spPr>
      </p:cxnSp>
      <p:cxnSp>
        <p:nvCxnSpPr>
          <p:cNvPr id="400" name="Google Shape;400;p74"/>
          <p:cNvCxnSpPr/>
          <p:nvPr/>
        </p:nvCxnSpPr>
        <p:spPr>
          <a:xfrm>
            <a:off x="2629375" y="3182200"/>
            <a:ext cx="2919300" cy="1069200"/>
          </a:xfrm>
          <a:prstGeom prst="straightConnector1">
            <a:avLst/>
          </a:prstGeom>
          <a:noFill/>
          <a:ln cap="flat" cmpd="sng" w="9525">
            <a:solidFill>
              <a:schemeClr val="dk2"/>
            </a:solidFill>
            <a:prstDash val="solid"/>
            <a:round/>
            <a:headEnd len="med" w="med" type="none"/>
            <a:tailEnd len="med" w="med" type="none"/>
          </a:ln>
        </p:spPr>
      </p:cxnSp>
      <p:pic>
        <p:nvPicPr>
          <p:cNvPr id="401" name="Google Shape;401;p74"/>
          <p:cNvPicPr preferRelativeResize="0"/>
          <p:nvPr/>
        </p:nvPicPr>
        <p:blipFill>
          <a:blip r:embed="rId4">
            <a:alphaModFix/>
          </a:blip>
          <a:stretch>
            <a:fillRect/>
          </a:stretch>
        </p:blipFill>
        <p:spPr>
          <a:xfrm>
            <a:off x="5290900" y="2753125"/>
            <a:ext cx="371950" cy="371950"/>
          </a:xfrm>
          <a:prstGeom prst="rect">
            <a:avLst/>
          </a:prstGeom>
          <a:noFill/>
          <a:ln>
            <a:noFill/>
          </a:ln>
        </p:spPr>
      </p:pic>
      <p:pic>
        <p:nvPicPr>
          <p:cNvPr id="402" name="Google Shape;402;p74"/>
          <p:cNvPicPr preferRelativeResize="0"/>
          <p:nvPr/>
        </p:nvPicPr>
        <p:blipFill>
          <a:blip r:embed="rId4">
            <a:alphaModFix/>
          </a:blip>
          <a:stretch>
            <a:fillRect/>
          </a:stretch>
        </p:blipFill>
        <p:spPr>
          <a:xfrm>
            <a:off x="5347050" y="4283475"/>
            <a:ext cx="371950" cy="371950"/>
          </a:xfrm>
          <a:prstGeom prst="rect">
            <a:avLst/>
          </a:prstGeom>
          <a:noFill/>
          <a:ln>
            <a:noFill/>
          </a:ln>
        </p:spPr>
      </p:pic>
      <p:pic>
        <p:nvPicPr>
          <p:cNvPr id="403" name="Google Shape;403;p74"/>
          <p:cNvPicPr preferRelativeResize="0"/>
          <p:nvPr/>
        </p:nvPicPr>
        <p:blipFill>
          <a:blip r:embed="rId4">
            <a:alphaModFix/>
          </a:blip>
          <a:stretch>
            <a:fillRect/>
          </a:stretch>
        </p:blipFill>
        <p:spPr>
          <a:xfrm>
            <a:off x="5586125" y="2921037"/>
            <a:ext cx="371950" cy="371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75"/>
          <p:cNvSpPr txBox="1"/>
          <p:nvPr/>
        </p:nvSpPr>
        <p:spPr>
          <a:xfrm>
            <a:off x="614700" y="979150"/>
            <a:ext cx="7914600" cy="1108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3000">
                <a:solidFill>
                  <a:srgbClr val="15003E"/>
                </a:solidFill>
                <a:latin typeface="Miriam Libre"/>
                <a:ea typeface="Miriam Libre"/>
                <a:cs typeface="Miriam Libre"/>
                <a:sym typeface="Miriam Libre"/>
              </a:rPr>
              <a:t>Democracia? Distribuição de Fundos? Sybil Attacks?</a:t>
            </a:r>
            <a:endParaRPr i="1">
              <a:solidFill>
                <a:srgbClr val="15003E"/>
              </a:solidFill>
              <a:latin typeface="Miriam Libre"/>
              <a:ea typeface="Miriam Libre"/>
              <a:cs typeface="Miriam Libre"/>
              <a:sym typeface="Miriam Libre"/>
            </a:endParaRPr>
          </a:p>
        </p:txBody>
      </p:sp>
      <p:pic>
        <p:nvPicPr>
          <p:cNvPr id="409" name="Google Shape;409;p75"/>
          <p:cNvPicPr preferRelativeResize="0"/>
          <p:nvPr/>
        </p:nvPicPr>
        <p:blipFill>
          <a:blip r:embed="rId3">
            <a:alphaModFix/>
          </a:blip>
          <a:stretch>
            <a:fillRect/>
          </a:stretch>
        </p:blipFill>
        <p:spPr>
          <a:xfrm>
            <a:off x="3648875" y="2391238"/>
            <a:ext cx="791854" cy="791850"/>
          </a:xfrm>
          <a:prstGeom prst="rect">
            <a:avLst/>
          </a:prstGeom>
          <a:noFill/>
          <a:ln>
            <a:noFill/>
          </a:ln>
        </p:spPr>
      </p:pic>
      <p:pic>
        <p:nvPicPr>
          <p:cNvPr id="410" name="Google Shape;410;p75"/>
          <p:cNvPicPr preferRelativeResize="0"/>
          <p:nvPr/>
        </p:nvPicPr>
        <p:blipFill>
          <a:blip r:embed="rId4">
            <a:alphaModFix/>
          </a:blip>
          <a:stretch>
            <a:fillRect/>
          </a:stretch>
        </p:blipFill>
        <p:spPr>
          <a:xfrm>
            <a:off x="3853275" y="3252662"/>
            <a:ext cx="372942" cy="372942"/>
          </a:xfrm>
          <a:prstGeom prst="rect">
            <a:avLst/>
          </a:prstGeom>
          <a:noFill/>
          <a:ln>
            <a:noFill/>
          </a:ln>
        </p:spPr>
      </p:pic>
      <p:pic>
        <p:nvPicPr>
          <p:cNvPr id="411" name="Google Shape;411;p75"/>
          <p:cNvPicPr preferRelativeResize="0"/>
          <p:nvPr/>
        </p:nvPicPr>
        <p:blipFill>
          <a:blip r:embed="rId5">
            <a:alphaModFix/>
          </a:blip>
          <a:stretch>
            <a:fillRect/>
          </a:stretch>
        </p:blipFill>
        <p:spPr>
          <a:xfrm>
            <a:off x="1131124" y="2753129"/>
            <a:ext cx="1000400" cy="707775"/>
          </a:xfrm>
          <a:prstGeom prst="rect">
            <a:avLst/>
          </a:prstGeom>
          <a:noFill/>
          <a:ln>
            <a:noFill/>
          </a:ln>
        </p:spPr>
      </p:pic>
      <p:pic>
        <p:nvPicPr>
          <p:cNvPr id="412" name="Google Shape;412;p75"/>
          <p:cNvPicPr preferRelativeResize="0"/>
          <p:nvPr/>
        </p:nvPicPr>
        <p:blipFill>
          <a:blip r:embed="rId4">
            <a:alphaModFix/>
          </a:blip>
          <a:stretch>
            <a:fillRect/>
          </a:stretch>
        </p:blipFill>
        <p:spPr>
          <a:xfrm>
            <a:off x="1812874" y="3125075"/>
            <a:ext cx="513975" cy="513975"/>
          </a:xfrm>
          <a:prstGeom prst="rect">
            <a:avLst/>
          </a:prstGeom>
          <a:noFill/>
          <a:ln>
            <a:noFill/>
          </a:ln>
        </p:spPr>
      </p:pic>
      <p:pic>
        <p:nvPicPr>
          <p:cNvPr id="413" name="Google Shape;413;p75"/>
          <p:cNvPicPr preferRelativeResize="0"/>
          <p:nvPr/>
        </p:nvPicPr>
        <p:blipFill>
          <a:blip r:embed="rId4">
            <a:alphaModFix/>
          </a:blip>
          <a:stretch>
            <a:fillRect/>
          </a:stretch>
        </p:blipFill>
        <p:spPr>
          <a:xfrm>
            <a:off x="4049333" y="3554422"/>
            <a:ext cx="372942" cy="372942"/>
          </a:xfrm>
          <a:prstGeom prst="rect">
            <a:avLst/>
          </a:prstGeom>
          <a:noFill/>
          <a:ln>
            <a:noFill/>
          </a:ln>
        </p:spPr>
      </p:pic>
      <p:pic>
        <p:nvPicPr>
          <p:cNvPr id="414" name="Google Shape;414;p75"/>
          <p:cNvPicPr preferRelativeResize="0"/>
          <p:nvPr/>
        </p:nvPicPr>
        <p:blipFill>
          <a:blip r:embed="rId4">
            <a:alphaModFix/>
          </a:blip>
          <a:stretch>
            <a:fillRect/>
          </a:stretch>
        </p:blipFill>
        <p:spPr>
          <a:xfrm>
            <a:off x="3630425" y="3554422"/>
            <a:ext cx="372942" cy="372942"/>
          </a:xfrm>
          <a:prstGeom prst="rect">
            <a:avLst/>
          </a:prstGeom>
          <a:noFill/>
          <a:ln>
            <a:noFill/>
          </a:ln>
        </p:spPr>
      </p:pic>
      <p:pic>
        <p:nvPicPr>
          <p:cNvPr id="415" name="Google Shape;415;p75"/>
          <p:cNvPicPr preferRelativeResize="0"/>
          <p:nvPr/>
        </p:nvPicPr>
        <p:blipFill>
          <a:blip r:embed="rId6">
            <a:alphaModFix/>
          </a:blip>
          <a:stretch>
            <a:fillRect/>
          </a:stretch>
        </p:blipFill>
        <p:spPr>
          <a:xfrm>
            <a:off x="6062350" y="3895487"/>
            <a:ext cx="791850" cy="791850"/>
          </a:xfrm>
          <a:prstGeom prst="rect">
            <a:avLst/>
          </a:prstGeom>
          <a:noFill/>
          <a:ln>
            <a:noFill/>
          </a:ln>
        </p:spPr>
      </p:pic>
      <p:pic>
        <p:nvPicPr>
          <p:cNvPr id="416" name="Google Shape;416;p75"/>
          <p:cNvPicPr preferRelativeResize="0"/>
          <p:nvPr/>
        </p:nvPicPr>
        <p:blipFill>
          <a:blip r:embed="rId7">
            <a:alphaModFix/>
          </a:blip>
          <a:stretch>
            <a:fillRect/>
          </a:stretch>
        </p:blipFill>
        <p:spPr>
          <a:xfrm>
            <a:off x="5958076" y="2087357"/>
            <a:ext cx="1000400" cy="665781"/>
          </a:xfrm>
          <a:prstGeom prst="rect">
            <a:avLst/>
          </a:prstGeom>
          <a:noFill/>
          <a:ln>
            <a:noFill/>
          </a:ln>
        </p:spPr>
      </p:pic>
      <p:cxnSp>
        <p:nvCxnSpPr>
          <p:cNvPr id="417" name="Google Shape;417;p75"/>
          <p:cNvCxnSpPr/>
          <p:nvPr/>
        </p:nvCxnSpPr>
        <p:spPr>
          <a:xfrm>
            <a:off x="2458275" y="3043175"/>
            <a:ext cx="1015800" cy="10800"/>
          </a:xfrm>
          <a:prstGeom prst="straightConnector1">
            <a:avLst/>
          </a:prstGeom>
          <a:noFill/>
          <a:ln cap="flat" cmpd="sng" w="9525">
            <a:solidFill>
              <a:schemeClr val="dk2"/>
            </a:solidFill>
            <a:prstDash val="solid"/>
            <a:round/>
            <a:headEnd len="med" w="med" type="none"/>
            <a:tailEnd len="med" w="med" type="none"/>
          </a:ln>
        </p:spPr>
      </p:cxnSp>
      <p:cxnSp>
        <p:nvCxnSpPr>
          <p:cNvPr id="418" name="Google Shape;418;p75"/>
          <p:cNvCxnSpPr/>
          <p:nvPr/>
        </p:nvCxnSpPr>
        <p:spPr>
          <a:xfrm flipH="1" rot="10800000">
            <a:off x="4572000" y="2648113"/>
            <a:ext cx="1015800" cy="278100"/>
          </a:xfrm>
          <a:prstGeom prst="straightConnector1">
            <a:avLst/>
          </a:prstGeom>
          <a:noFill/>
          <a:ln cap="flat" cmpd="sng" w="9525">
            <a:solidFill>
              <a:schemeClr val="dk2"/>
            </a:solidFill>
            <a:prstDash val="solid"/>
            <a:round/>
            <a:headEnd len="med" w="med" type="none"/>
            <a:tailEnd len="med" w="med" type="none"/>
          </a:ln>
        </p:spPr>
      </p:cxnSp>
      <p:cxnSp>
        <p:nvCxnSpPr>
          <p:cNvPr id="419" name="Google Shape;419;p75"/>
          <p:cNvCxnSpPr/>
          <p:nvPr/>
        </p:nvCxnSpPr>
        <p:spPr>
          <a:xfrm>
            <a:off x="4692325" y="3407513"/>
            <a:ext cx="995400" cy="255900"/>
          </a:xfrm>
          <a:prstGeom prst="straightConnector1">
            <a:avLst/>
          </a:prstGeom>
          <a:noFill/>
          <a:ln cap="flat" cmpd="sng" w="9525">
            <a:solidFill>
              <a:schemeClr val="dk2"/>
            </a:solidFill>
            <a:prstDash val="solid"/>
            <a:round/>
            <a:headEnd len="med" w="med" type="none"/>
            <a:tailEnd len="med" w="med" type="none"/>
          </a:ln>
        </p:spPr>
      </p:cxnSp>
      <p:pic>
        <p:nvPicPr>
          <p:cNvPr id="420" name="Google Shape;420;p75"/>
          <p:cNvPicPr preferRelativeResize="0"/>
          <p:nvPr/>
        </p:nvPicPr>
        <p:blipFill>
          <a:blip r:embed="rId4">
            <a:alphaModFix/>
          </a:blip>
          <a:stretch>
            <a:fillRect/>
          </a:stretch>
        </p:blipFill>
        <p:spPr>
          <a:xfrm>
            <a:off x="5810249" y="2648125"/>
            <a:ext cx="432019" cy="432019"/>
          </a:xfrm>
          <a:prstGeom prst="rect">
            <a:avLst/>
          </a:prstGeom>
          <a:noFill/>
          <a:ln>
            <a:noFill/>
          </a:ln>
        </p:spPr>
      </p:pic>
      <p:pic>
        <p:nvPicPr>
          <p:cNvPr id="421" name="Google Shape;421;p75"/>
          <p:cNvPicPr preferRelativeResize="0"/>
          <p:nvPr/>
        </p:nvPicPr>
        <p:blipFill>
          <a:blip r:embed="rId4">
            <a:alphaModFix/>
          </a:blip>
          <a:stretch>
            <a:fillRect/>
          </a:stretch>
        </p:blipFill>
        <p:spPr>
          <a:xfrm>
            <a:off x="6308844" y="2648131"/>
            <a:ext cx="432019" cy="432019"/>
          </a:xfrm>
          <a:prstGeom prst="rect">
            <a:avLst/>
          </a:prstGeom>
          <a:noFill/>
          <a:ln>
            <a:noFill/>
          </a:ln>
        </p:spPr>
      </p:pic>
      <p:pic>
        <p:nvPicPr>
          <p:cNvPr id="422" name="Google Shape;422;p75"/>
          <p:cNvPicPr preferRelativeResize="0"/>
          <p:nvPr/>
        </p:nvPicPr>
        <p:blipFill>
          <a:blip r:embed="rId4">
            <a:alphaModFix/>
          </a:blip>
          <a:stretch>
            <a:fillRect/>
          </a:stretch>
        </p:blipFill>
        <p:spPr>
          <a:xfrm>
            <a:off x="6625649" y="4431025"/>
            <a:ext cx="432019" cy="432019"/>
          </a:xfrm>
          <a:prstGeom prst="rect">
            <a:avLst/>
          </a:prstGeom>
          <a:noFill/>
          <a:ln>
            <a:noFill/>
          </a:ln>
        </p:spPr>
      </p:pic>
      <p:pic>
        <p:nvPicPr>
          <p:cNvPr id="423" name="Google Shape;423;p75"/>
          <p:cNvPicPr preferRelativeResize="0"/>
          <p:nvPr/>
        </p:nvPicPr>
        <p:blipFill>
          <a:blip r:embed="rId4">
            <a:alphaModFix/>
          </a:blip>
          <a:stretch>
            <a:fillRect/>
          </a:stretch>
        </p:blipFill>
        <p:spPr>
          <a:xfrm>
            <a:off x="6674819" y="2891006"/>
            <a:ext cx="432019" cy="432019"/>
          </a:xfrm>
          <a:prstGeom prst="rect">
            <a:avLst/>
          </a:prstGeom>
          <a:noFill/>
          <a:ln>
            <a:noFill/>
          </a:ln>
        </p:spPr>
      </p:pic>
      <p:pic>
        <p:nvPicPr>
          <p:cNvPr id="424" name="Google Shape;424;p75"/>
          <p:cNvPicPr preferRelativeResize="0"/>
          <p:nvPr/>
        </p:nvPicPr>
        <p:blipFill>
          <a:blip r:embed="rId4">
            <a:alphaModFix/>
          </a:blip>
          <a:stretch>
            <a:fillRect/>
          </a:stretch>
        </p:blipFill>
        <p:spPr>
          <a:xfrm>
            <a:off x="7057674" y="4735448"/>
            <a:ext cx="255900" cy="255900"/>
          </a:xfrm>
          <a:prstGeom prst="rect">
            <a:avLst/>
          </a:prstGeom>
          <a:noFill/>
          <a:ln>
            <a:noFill/>
          </a:ln>
        </p:spPr>
      </p:pic>
      <p:sp>
        <p:nvSpPr>
          <p:cNvPr id="425" name="Google Shape;425;p75"/>
          <p:cNvSpPr txBox="1"/>
          <p:nvPr/>
        </p:nvSpPr>
        <p:spPr>
          <a:xfrm>
            <a:off x="3853275" y="4091313"/>
            <a:ext cx="43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QF</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76"/>
          <p:cNvSpPr txBox="1"/>
          <p:nvPr/>
        </p:nvSpPr>
        <p:spPr>
          <a:xfrm>
            <a:off x="614700" y="979150"/>
            <a:ext cx="7914600" cy="1108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3000">
                <a:solidFill>
                  <a:srgbClr val="15003E"/>
                </a:solidFill>
                <a:latin typeface="Miriam Libre"/>
                <a:ea typeface="Miriam Libre"/>
                <a:cs typeface="Miriam Libre"/>
                <a:sym typeface="Miriam Libre"/>
              </a:rPr>
              <a:t>Democracia? Distribuição de Fundos? Sybil Attacks?</a:t>
            </a:r>
            <a:endParaRPr i="1">
              <a:solidFill>
                <a:srgbClr val="15003E"/>
              </a:solidFill>
              <a:latin typeface="Miriam Libre"/>
              <a:ea typeface="Miriam Libre"/>
              <a:cs typeface="Miriam Libre"/>
              <a:sym typeface="Miriam Libre"/>
            </a:endParaRPr>
          </a:p>
        </p:txBody>
      </p:sp>
      <p:pic>
        <p:nvPicPr>
          <p:cNvPr id="431" name="Google Shape;431;p76"/>
          <p:cNvPicPr preferRelativeResize="0"/>
          <p:nvPr/>
        </p:nvPicPr>
        <p:blipFill>
          <a:blip r:embed="rId3">
            <a:alphaModFix/>
          </a:blip>
          <a:stretch>
            <a:fillRect/>
          </a:stretch>
        </p:blipFill>
        <p:spPr>
          <a:xfrm>
            <a:off x="3648875" y="2391238"/>
            <a:ext cx="791854" cy="791850"/>
          </a:xfrm>
          <a:prstGeom prst="rect">
            <a:avLst/>
          </a:prstGeom>
          <a:noFill/>
          <a:ln>
            <a:noFill/>
          </a:ln>
        </p:spPr>
      </p:pic>
      <p:pic>
        <p:nvPicPr>
          <p:cNvPr id="432" name="Google Shape;432;p76"/>
          <p:cNvPicPr preferRelativeResize="0"/>
          <p:nvPr/>
        </p:nvPicPr>
        <p:blipFill>
          <a:blip r:embed="rId4">
            <a:alphaModFix/>
          </a:blip>
          <a:stretch>
            <a:fillRect/>
          </a:stretch>
        </p:blipFill>
        <p:spPr>
          <a:xfrm>
            <a:off x="3853275" y="3252662"/>
            <a:ext cx="372942" cy="372942"/>
          </a:xfrm>
          <a:prstGeom prst="rect">
            <a:avLst/>
          </a:prstGeom>
          <a:noFill/>
          <a:ln>
            <a:noFill/>
          </a:ln>
        </p:spPr>
      </p:pic>
      <p:pic>
        <p:nvPicPr>
          <p:cNvPr id="433" name="Google Shape;433;p76"/>
          <p:cNvPicPr preferRelativeResize="0"/>
          <p:nvPr/>
        </p:nvPicPr>
        <p:blipFill>
          <a:blip r:embed="rId5">
            <a:alphaModFix/>
          </a:blip>
          <a:stretch>
            <a:fillRect/>
          </a:stretch>
        </p:blipFill>
        <p:spPr>
          <a:xfrm>
            <a:off x="329125" y="2061427"/>
            <a:ext cx="662498" cy="468715"/>
          </a:xfrm>
          <a:prstGeom prst="rect">
            <a:avLst/>
          </a:prstGeom>
          <a:noFill/>
          <a:ln>
            <a:noFill/>
          </a:ln>
        </p:spPr>
      </p:pic>
      <p:pic>
        <p:nvPicPr>
          <p:cNvPr id="434" name="Google Shape;434;p76"/>
          <p:cNvPicPr preferRelativeResize="0"/>
          <p:nvPr/>
        </p:nvPicPr>
        <p:blipFill>
          <a:blip r:embed="rId4">
            <a:alphaModFix/>
          </a:blip>
          <a:stretch>
            <a:fillRect/>
          </a:stretch>
        </p:blipFill>
        <p:spPr>
          <a:xfrm>
            <a:off x="780603" y="2307743"/>
            <a:ext cx="340371" cy="340374"/>
          </a:xfrm>
          <a:prstGeom prst="rect">
            <a:avLst/>
          </a:prstGeom>
          <a:noFill/>
          <a:ln>
            <a:noFill/>
          </a:ln>
        </p:spPr>
      </p:pic>
      <p:pic>
        <p:nvPicPr>
          <p:cNvPr id="435" name="Google Shape;435;p76"/>
          <p:cNvPicPr preferRelativeResize="0"/>
          <p:nvPr/>
        </p:nvPicPr>
        <p:blipFill>
          <a:blip r:embed="rId4">
            <a:alphaModFix/>
          </a:blip>
          <a:stretch>
            <a:fillRect/>
          </a:stretch>
        </p:blipFill>
        <p:spPr>
          <a:xfrm>
            <a:off x="4049333" y="3554422"/>
            <a:ext cx="372942" cy="372942"/>
          </a:xfrm>
          <a:prstGeom prst="rect">
            <a:avLst/>
          </a:prstGeom>
          <a:noFill/>
          <a:ln>
            <a:noFill/>
          </a:ln>
        </p:spPr>
      </p:pic>
      <p:pic>
        <p:nvPicPr>
          <p:cNvPr id="436" name="Google Shape;436;p76"/>
          <p:cNvPicPr preferRelativeResize="0"/>
          <p:nvPr/>
        </p:nvPicPr>
        <p:blipFill>
          <a:blip r:embed="rId4">
            <a:alphaModFix/>
          </a:blip>
          <a:stretch>
            <a:fillRect/>
          </a:stretch>
        </p:blipFill>
        <p:spPr>
          <a:xfrm>
            <a:off x="3630425" y="3554422"/>
            <a:ext cx="372942" cy="372942"/>
          </a:xfrm>
          <a:prstGeom prst="rect">
            <a:avLst/>
          </a:prstGeom>
          <a:noFill/>
          <a:ln>
            <a:noFill/>
          </a:ln>
        </p:spPr>
      </p:pic>
      <p:pic>
        <p:nvPicPr>
          <p:cNvPr id="437" name="Google Shape;437;p76"/>
          <p:cNvPicPr preferRelativeResize="0"/>
          <p:nvPr/>
        </p:nvPicPr>
        <p:blipFill>
          <a:blip r:embed="rId6">
            <a:alphaModFix/>
          </a:blip>
          <a:stretch>
            <a:fillRect/>
          </a:stretch>
        </p:blipFill>
        <p:spPr>
          <a:xfrm>
            <a:off x="6062350" y="3895487"/>
            <a:ext cx="791850" cy="791850"/>
          </a:xfrm>
          <a:prstGeom prst="rect">
            <a:avLst/>
          </a:prstGeom>
          <a:noFill/>
          <a:ln>
            <a:noFill/>
          </a:ln>
        </p:spPr>
      </p:pic>
      <p:pic>
        <p:nvPicPr>
          <p:cNvPr id="438" name="Google Shape;438;p76"/>
          <p:cNvPicPr preferRelativeResize="0"/>
          <p:nvPr/>
        </p:nvPicPr>
        <p:blipFill>
          <a:blip r:embed="rId7">
            <a:alphaModFix/>
          </a:blip>
          <a:stretch>
            <a:fillRect/>
          </a:stretch>
        </p:blipFill>
        <p:spPr>
          <a:xfrm>
            <a:off x="5958076" y="2087357"/>
            <a:ext cx="1000400" cy="665781"/>
          </a:xfrm>
          <a:prstGeom prst="rect">
            <a:avLst/>
          </a:prstGeom>
          <a:noFill/>
          <a:ln>
            <a:noFill/>
          </a:ln>
        </p:spPr>
      </p:pic>
      <p:cxnSp>
        <p:nvCxnSpPr>
          <p:cNvPr id="439" name="Google Shape;439;p76"/>
          <p:cNvCxnSpPr/>
          <p:nvPr/>
        </p:nvCxnSpPr>
        <p:spPr>
          <a:xfrm>
            <a:off x="2458275" y="3043175"/>
            <a:ext cx="1015800" cy="10800"/>
          </a:xfrm>
          <a:prstGeom prst="straightConnector1">
            <a:avLst/>
          </a:prstGeom>
          <a:noFill/>
          <a:ln cap="flat" cmpd="sng" w="9525">
            <a:solidFill>
              <a:schemeClr val="dk2"/>
            </a:solidFill>
            <a:prstDash val="solid"/>
            <a:round/>
            <a:headEnd len="med" w="med" type="none"/>
            <a:tailEnd len="med" w="med" type="none"/>
          </a:ln>
        </p:spPr>
      </p:cxnSp>
      <p:cxnSp>
        <p:nvCxnSpPr>
          <p:cNvPr id="440" name="Google Shape;440;p76"/>
          <p:cNvCxnSpPr/>
          <p:nvPr/>
        </p:nvCxnSpPr>
        <p:spPr>
          <a:xfrm flipH="1" rot="10800000">
            <a:off x="4572000" y="2648113"/>
            <a:ext cx="1015800" cy="278100"/>
          </a:xfrm>
          <a:prstGeom prst="straightConnector1">
            <a:avLst/>
          </a:prstGeom>
          <a:noFill/>
          <a:ln cap="flat" cmpd="sng" w="9525">
            <a:solidFill>
              <a:schemeClr val="dk2"/>
            </a:solidFill>
            <a:prstDash val="solid"/>
            <a:round/>
            <a:headEnd len="med" w="med" type="none"/>
            <a:tailEnd len="med" w="med" type="none"/>
          </a:ln>
        </p:spPr>
      </p:cxnSp>
      <p:cxnSp>
        <p:nvCxnSpPr>
          <p:cNvPr id="441" name="Google Shape;441;p76"/>
          <p:cNvCxnSpPr/>
          <p:nvPr/>
        </p:nvCxnSpPr>
        <p:spPr>
          <a:xfrm>
            <a:off x="4692325" y="3407513"/>
            <a:ext cx="995400" cy="255900"/>
          </a:xfrm>
          <a:prstGeom prst="straightConnector1">
            <a:avLst/>
          </a:prstGeom>
          <a:noFill/>
          <a:ln cap="flat" cmpd="sng" w="9525">
            <a:solidFill>
              <a:schemeClr val="dk2"/>
            </a:solidFill>
            <a:prstDash val="solid"/>
            <a:round/>
            <a:headEnd len="med" w="med" type="none"/>
            <a:tailEnd len="med" w="med" type="none"/>
          </a:ln>
        </p:spPr>
      </p:cxnSp>
      <p:pic>
        <p:nvPicPr>
          <p:cNvPr id="442" name="Google Shape;442;p76"/>
          <p:cNvPicPr preferRelativeResize="0"/>
          <p:nvPr/>
        </p:nvPicPr>
        <p:blipFill>
          <a:blip r:embed="rId4">
            <a:alphaModFix/>
          </a:blip>
          <a:stretch>
            <a:fillRect/>
          </a:stretch>
        </p:blipFill>
        <p:spPr>
          <a:xfrm>
            <a:off x="5810249" y="2648125"/>
            <a:ext cx="432019" cy="432019"/>
          </a:xfrm>
          <a:prstGeom prst="rect">
            <a:avLst/>
          </a:prstGeom>
          <a:noFill/>
          <a:ln>
            <a:noFill/>
          </a:ln>
        </p:spPr>
      </p:pic>
      <p:pic>
        <p:nvPicPr>
          <p:cNvPr id="443" name="Google Shape;443;p76"/>
          <p:cNvPicPr preferRelativeResize="0"/>
          <p:nvPr/>
        </p:nvPicPr>
        <p:blipFill>
          <a:blip r:embed="rId4">
            <a:alphaModFix/>
          </a:blip>
          <a:stretch>
            <a:fillRect/>
          </a:stretch>
        </p:blipFill>
        <p:spPr>
          <a:xfrm>
            <a:off x="6242269" y="2775406"/>
            <a:ext cx="432019" cy="432019"/>
          </a:xfrm>
          <a:prstGeom prst="rect">
            <a:avLst/>
          </a:prstGeom>
          <a:noFill/>
          <a:ln>
            <a:noFill/>
          </a:ln>
        </p:spPr>
      </p:pic>
      <p:pic>
        <p:nvPicPr>
          <p:cNvPr id="444" name="Google Shape;444;p76"/>
          <p:cNvPicPr preferRelativeResize="0"/>
          <p:nvPr/>
        </p:nvPicPr>
        <p:blipFill>
          <a:blip r:embed="rId4">
            <a:alphaModFix/>
          </a:blip>
          <a:stretch>
            <a:fillRect/>
          </a:stretch>
        </p:blipFill>
        <p:spPr>
          <a:xfrm>
            <a:off x="6625649" y="4500775"/>
            <a:ext cx="432019" cy="432019"/>
          </a:xfrm>
          <a:prstGeom prst="rect">
            <a:avLst/>
          </a:prstGeom>
          <a:noFill/>
          <a:ln>
            <a:noFill/>
          </a:ln>
        </p:spPr>
      </p:pic>
      <p:pic>
        <p:nvPicPr>
          <p:cNvPr id="445" name="Google Shape;445;p76"/>
          <p:cNvPicPr preferRelativeResize="0"/>
          <p:nvPr/>
        </p:nvPicPr>
        <p:blipFill>
          <a:blip r:embed="rId5">
            <a:alphaModFix amt="58000"/>
          </a:blip>
          <a:stretch>
            <a:fillRect/>
          </a:stretch>
        </p:blipFill>
        <p:spPr>
          <a:xfrm>
            <a:off x="168724" y="2868529"/>
            <a:ext cx="1000400" cy="707775"/>
          </a:xfrm>
          <a:prstGeom prst="rect">
            <a:avLst/>
          </a:prstGeom>
          <a:noFill/>
          <a:ln>
            <a:noFill/>
          </a:ln>
        </p:spPr>
      </p:pic>
      <p:pic>
        <p:nvPicPr>
          <p:cNvPr id="446" name="Google Shape;446;p76"/>
          <p:cNvPicPr preferRelativeResize="0"/>
          <p:nvPr/>
        </p:nvPicPr>
        <p:blipFill>
          <a:blip r:embed="rId5">
            <a:alphaModFix amt="58000"/>
          </a:blip>
          <a:stretch>
            <a:fillRect/>
          </a:stretch>
        </p:blipFill>
        <p:spPr>
          <a:xfrm>
            <a:off x="1120974" y="2926217"/>
            <a:ext cx="1000400" cy="707775"/>
          </a:xfrm>
          <a:prstGeom prst="rect">
            <a:avLst/>
          </a:prstGeom>
          <a:noFill/>
          <a:ln>
            <a:noFill/>
          </a:ln>
        </p:spPr>
      </p:pic>
      <p:pic>
        <p:nvPicPr>
          <p:cNvPr id="447" name="Google Shape;447;p76"/>
          <p:cNvPicPr preferRelativeResize="0"/>
          <p:nvPr/>
        </p:nvPicPr>
        <p:blipFill>
          <a:blip r:embed="rId5">
            <a:alphaModFix amt="58000"/>
          </a:blip>
          <a:stretch>
            <a:fillRect/>
          </a:stretch>
        </p:blipFill>
        <p:spPr>
          <a:xfrm>
            <a:off x="686561" y="3531117"/>
            <a:ext cx="1000400" cy="707775"/>
          </a:xfrm>
          <a:prstGeom prst="rect">
            <a:avLst/>
          </a:prstGeom>
          <a:noFill/>
          <a:ln>
            <a:noFill/>
          </a:ln>
        </p:spPr>
      </p:pic>
      <p:pic>
        <p:nvPicPr>
          <p:cNvPr id="448" name="Google Shape;448;p76"/>
          <p:cNvPicPr preferRelativeResize="0"/>
          <p:nvPr/>
        </p:nvPicPr>
        <p:blipFill>
          <a:blip r:embed="rId4">
            <a:alphaModFix/>
          </a:blip>
          <a:stretch>
            <a:fillRect/>
          </a:stretch>
        </p:blipFill>
        <p:spPr>
          <a:xfrm>
            <a:off x="686553" y="3531130"/>
            <a:ext cx="340371" cy="340374"/>
          </a:xfrm>
          <a:prstGeom prst="rect">
            <a:avLst/>
          </a:prstGeom>
          <a:noFill/>
          <a:ln>
            <a:noFill/>
          </a:ln>
        </p:spPr>
      </p:pic>
      <p:pic>
        <p:nvPicPr>
          <p:cNvPr id="449" name="Google Shape;449;p76"/>
          <p:cNvPicPr preferRelativeResize="0"/>
          <p:nvPr/>
        </p:nvPicPr>
        <p:blipFill>
          <a:blip r:embed="rId4">
            <a:alphaModFix/>
          </a:blip>
          <a:stretch>
            <a:fillRect/>
          </a:stretch>
        </p:blipFill>
        <p:spPr>
          <a:xfrm>
            <a:off x="1450990" y="4121230"/>
            <a:ext cx="340371" cy="340374"/>
          </a:xfrm>
          <a:prstGeom prst="rect">
            <a:avLst/>
          </a:prstGeom>
          <a:noFill/>
          <a:ln>
            <a:noFill/>
          </a:ln>
        </p:spPr>
      </p:pic>
      <p:pic>
        <p:nvPicPr>
          <p:cNvPr id="450" name="Google Shape;450;p76"/>
          <p:cNvPicPr preferRelativeResize="0"/>
          <p:nvPr/>
        </p:nvPicPr>
        <p:blipFill>
          <a:blip r:embed="rId4">
            <a:alphaModFix/>
          </a:blip>
          <a:stretch>
            <a:fillRect/>
          </a:stretch>
        </p:blipFill>
        <p:spPr>
          <a:xfrm>
            <a:off x="1874403" y="3570718"/>
            <a:ext cx="340371" cy="340374"/>
          </a:xfrm>
          <a:prstGeom prst="rect">
            <a:avLst/>
          </a:prstGeom>
          <a:noFill/>
          <a:ln>
            <a:noFill/>
          </a:ln>
        </p:spPr>
      </p:pic>
      <p:pic>
        <p:nvPicPr>
          <p:cNvPr id="451" name="Google Shape;451;p76"/>
          <p:cNvPicPr preferRelativeResize="0"/>
          <p:nvPr/>
        </p:nvPicPr>
        <p:blipFill>
          <a:blip r:embed="rId4">
            <a:alphaModFix/>
          </a:blip>
          <a:stretch>
            <a:fillRect/>
          </a:stretch>
        </p:blipFill>
        <p:spPr>
          <a:xfrm>
            <a:off x="6674294" y="2648131"/>
            <a:ext cx="432019" cy="432019"/>
          </a:xfrm>
          <a:prstGeom prst="rect">
            <a:avLst/>
          </a:prstGeom>
          <a:noFill/>
          <a:ln>
            <a:noFill/>
          </a:ln>
        </p:spPr>
      </p:pic>
      <p:pic>
        <p:nvPicPr>
          <p:cNvPr id="452" name="Google Shape;452;p76"/>
          <p:cNvPicPr preferRelativeResize="0"/>
          <p:nvPr/>
        </p:nvPicPr>
        <p:blipFill>
          <a:blip r:embed="rId4">
            <a:alphaModFix/>
          </a:blip>
          <a:stretch>
            <a:fillRect/>
          </a:stretch>
        </p:blipFill>
        <p:spPr>
          <a:xfrm>
            <a:off x="6422169" y="3078056"/>
            <a:ext cx="432019" cy="432019"/>
          </a:xfrm>
          <a:prstGeom prst="rect">
            <a:avLst/>
          </a:prstGeom>
          <a:noFill/>
          <a:ln>
            <a:noFill/>
          </a:ln>
        </p:spPr>
      </p:pic>
      <p:pic>
        <p:nvPicPr>
          <p:cNvPr id="453" name="Google Shape;453;p76"/>
          <p:cNvPicPr preferRelativeResize="0"/>
          <p:nvPr/>
        </p:nvPicPr>
        <p:blipFill>
          <a:blip r:embed="rId4">
            <a:alphaModFix/>
          </a:blip>
          <a:stretch>
            <a:fillRect/>
          </a:stretch>
        </p:blipFill>
        <p:spPr>
          <a:xfrm>
            <a:off x="7057669" y="4238906"/>
            <a:ext cx="432019" cy="432019"/>
          </a:xfrm>
          <a:prstGeom prst="rect">
            <a:avLst/>
          </a:prstGeom>
          <a:noFill/>
          <a:ln>
            <a:noFill/>
          </a:ln>
        </p:spPr>
      </p:pic>
      <p:pic>
        <p:nvPicPr>
          <p:cNvPr id="454" name="Google Shape;454;p76"/>
          <p:cNvPicPr preferRelativeResize="0"/>
          <p:nvPr/>
        </p:nvPicPr>
        <p:blipFill>
          <a:blip r:embed="rId4">
            <a:alphaModFix/>
          </a:blip>
          <a:stretch>
            <a:fillRect/>
          </a:stretch>
        </p:blipFill>
        <p:spPr>
          <a:xfrm>
            <a:off x="6809844" y="3006406"/>
            <a:ext cx="432019" cy="432019"/>
          </a:xfrm>
          <a:prstGeom prst="rect">
            <a:avLst/>
          </a:prstGeom>
          <a:noFill/>
          <a:ln>
            <a:noFill/>
          </a:ln>
        </p:spPr>
      </p:pic>
      <p:pic>
        <p:nvPicPr>
          <p:cNvPr id="455" name="Google Shape;455;p76"/>
          <p:cNvPicPr preferRelativeResize="0"/>
          <p:nvPr/>
        </p:nvPicPr>
        <p:blipFill>
          <a:blip r:embed="rId4">
            <a:alphaModFix/>
          </a:blip>
          <a:stretch>
            <a:fillRect/>
          </a:stretch>
        </p:blipFill>
        <p:spPr>
          <a:xfrm>
            <a:off x="7106319" y="2648131"/>
            <a:ext cx="432019" cy="432019"/>
          </a:xfrm>
          <a:prstGeom prst="rect">
            <a:avLst/>
          </a:prstGeom>
          <a:noFill/>
          <a:ln>
            <a:noFill/>
          </a:ln>
        </p:spPr>
      </p:pic>
      <p:sp>
        <p:nvSpPr>
          <p:cNvPr id="456" name="Google Shape;456;p76"/>
          <p:cNvSpPr txBox="1"/>
          <p:nvPr/>
        </p:nvSpPr>
        <p:spPr>
          <a:xfrm>
            <a:off x="3853275" y="4091313"/>
            <a:ext cx="43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QF</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pic>
        <p:nvPicPr>
          <p:cNvPr id="461" name="Google Shape;461;p77"/>
          <p:cNvPicPr preferRelativeResize="0"/>
          <p:nvPr/>
        </p:nvPicPr>
        <p:blipFill>
          <a:blip r:embed="rId3">
            <a:alphaModFix amt="91000"/>
          </a:blip>
          <a:stretch>
            <a:fillRect/>
          </a:stretch>
        </p:blipFill>
        <p:spPr>
          <a:xfrm>
            <a:off x="6422174" y="1822379"/>
            <a:ext cx="1000400" cy="707775"/>
          </a:xfrm>
          <a:prstGeom prst="rect">
            <a:avLst/>
          </a:prstGeom>
          <a:noFill/>
          <a:ln>
            <a:noFill/>
          </a:ln>
        </p:spPr>
      </p:pic>
      <p:sp>
        <p:nvSpPr>
          <p:cNvPr id="462" name="Google Shape;462;p77"/>
          <p:cNvSpPr txBox="1"/>
          <p:nvPr/>
        </p:nvSpPr>
        <p:spPr>
          <a:xfrm>
            <a:off x="614700" y="979150"/>
            <a:ext cx="7914600" cy="1108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3000">
                <a:solidFill>
                  <a:srgbClr val="15003E"/>
                </a:solidFill>
                <a:latin typeface="Miriam Libre"/>
                <a:ea typeface="Miriam Libre"/>
                <a:cs typeface="Miriam Libre"/>
                <a:sym typeface="Miriam Libre"/>
              </a:rPr>
              <a:t>Democracia? Distribuição de Fundos? Sybil Attacks?</a:t>
            </a:r>
            <a:endParaRPr i="1">
              <a:solidFill>
                <a:srgbClr val="15003E"/>
              </a:solidFill>
              <a:latin typeface="Miriam Libre"/>
              <a:ea typeface="Miriam Libre"/>
              <a:cs typeface="Miriam Libre"/>
              <a:sym typeface="Miriam Libre"/>
            </a:endParaRPr>
          </a:p>
        </p:txBody>
      </p:sp>
      <p:pic>
        <p:nvPicPr>
          <p:cNvPr id="463" name="Google Shape;463;p77"/>
          <p:cNvPicPr preferRelativeResize="0"/>
          <p:nvPr/>
        </p:nvPicPr>
        <p:blipFill>
          <a:blip r:embed="rId4">
            <a:alphaModFix/>
          </a:blip>
          <a:stretch>
            <a:fillRect/>
          </a:stretch>
        </p:blipFill>
        <p:spPr>
          <a:xfrm>
            <a:off x="3648875" y="2391238"/>
            <a:ext cx="791854" cy="791850"/>
          </a:xfrm>
          <a:prstGeom prst="rect">
            <a:avLst/>
          </a:prstGeom>
          <a:noFill/>
          <a:ln>
            <a:noFill/>
          </a:ln>
        </p:spPr>
      </p:pic>
      <p:pic>
        <p:nvPicPr>
          <p:cNvPr id="464" name="Google Shape;464;p77"/>
          <p:cNvPicPr preferRelativeResize="0"/>
          <p:nvPr/>
        </p:nvPicPr>
        <p:blipFill>
          <a:blip r:embed="rId5">
            <a:alphaModFix/>
          </a:blip>
          <a:stretch>
            <a:fillRect/>
          </a:stretch>
        </p:blipFill>
        <p:spPr>
          <a:xfrm>
            <a:off x="3853275" y="3252662"/>
            <a:ext cx="372942" cy="372942"/>
          </a:xfrm>
          <a:prstGeom prst="rect">
            <a:avLst/>
          </a:prstGeom>
          <a:noFill/>
          <a:ln>
            <a:noFill/>
          </a:ln>
        </p:spPr>
      </p:pic>
      <p:pic>
        <p:nvPicPr>
          <p:cNvPr id="465" name="Google Shape;465;p77"/>
          <p:cNvPicPr preferRelativeResize="0"/>
          <p:nvPr/>
        </p:nvPicPr>
        <p:blipFill>
          <a:blip r:embed="rId3">
            <a:alphaModFix/>
          </a:blip>
          <a:stretch>
            <a:fillRect/>
          </a:stretch>
        </p:blipFill>
        <p:spPr>
          <a:xfrm>
            <a:off x="329125" y="2061427"/>
            <a:ext cx="662498" cy="468715"/>
          </a:xfrm>
          <a:prstGeom prst="rect">
            <a:avLst/>
          </a:prstGeom>
          <a:noFill/>
          <a:ln>
            <a:noFill/>
          </a:ln>
        </p:spPr>
      </p:pic>
      <p:pic>
        <p:nvPicPr>
          <p:cNvPr id="466" name="Google Shape;466;p77"/>
          <p:cNvPicPr preferRelativeResize="0"/>
          <p:nvPr/>
        </p:nvPicPr>
        <p:blipFill>
          <a:blip r:embed="rId5">
            <a:alphaModFix/>
          </a:blip>
          <a:stretch>
            <a:fillRect/>
          </a:stretch>
        </p:blipFill>
        <p:spPr>
          <a:xfrm>
            <a:off x="780603" y="2307743"/>
            <a:ext cx="340371" cy="340374"/>
          </a:xfrm>
          <a:prstGeom prst="rect">
            <a:avLst/>
          </a:prstGeom>
          <a:noFill/>
          <a:ln>
            <a:noFill/>
          </a:ln>
        </p:spPr>
      </p:pic>
      <p:pic>
        <p:nvPicPr>
          <p:cNvPr id="467" name="Google Shape;467;p77"/>
          <p:cNvPicPr preferRelativeResize="0"/>
          <p:nvPr/>
        </p:nvPicPr>
        <p:blipFill>
          <a:blip r:embed="rId5">
            <a:alphaModFix/>
          </a:blip>
          <a:stretch>
            <a:fillRect/>
          </a:stretch>
        </p:blipFill>
        <p:spPr>
          <a:xfrm>
            <a:off x="4049333" y="3554422"/>
            <a:ext cx="372942" cy="372942"/>
          </a:xfrm>
          <a:prstGeom prst="rect">
            <a:avLst/>
          </a:prstGeom>
          <a:noFill/>
          <a:ln>
            <a:noFill/>
          </a:ln>
        </p:spPr>
      </p:pic>
      <p:pic>
        <p:nvPicPr>
          <p:cNvPr id="468" name="Google Shape;468;p77"/>
          <p:cNvPicPr preferRelativeResize="0"/>
          <p:nvPr/>
        </p:nvPicPr>
        <p:blipFill>
          <a:blip r:embed="rId5">
            <a:alphaModFix/>
          </a:blip>
          <a:stretch>
            <a:fillRect/>
          </a:stretch>
        </p:blipFill>
        <p:spPr>
          <a:xfrm>
            <a:off x="3630425" y="3554422"/>
            <a:ext cx="372942" cy="372942"/>
          </a:xfrm>
          <a:prstGeom prst="rect">
            <a:avLst/>
          </a:prstGeom>
          <a:noFill/>
          <a:ln>
            <a:noFill/>
          </a:ln>
        </p:spPr>
      </p:pic>
      <p:pic>
        <p:nvPicPr>
          <p:cNvPr id="469" name="Google Shape;469;p77"/>
          <p:cNvPicPr preferRelativeResize="0"/>
          <p:nvPr/>
        </p:nvPicPr>
        <p:blipFill>
          <a:blip r:embed="rId6">
            <a:alphaModFix/>
          </a:blip>
          <a:stretch>
            <a:fillRect/>
          </a:stretch>
        </p:blipFill>
        <p:spPr>
          <a:xfrm>
            <a:off x="6062350" y="3895487"/>
            <a:ext cx="791850" cy="791850"/>
          </a:xfrm>
          <a:prstGeom prst="rect">
            <a:avLst/>
          </a:prstGeom>
          <a:noFill/>
          <a:ln>
            <a:noFill/>
          </a:ln>
        </p:spPr>
      </p:pic>
      <p:pic>
        <p:nvPicPr>
          <p:cNvPr id="470" name="Google Shape;470;p77"/>
          <p:cNvPicPr preferRelativeResize="0"/>
          <p:nvPr/>
        </p:nvPicPr>
        <p:blipFill rotWithShape="1">
          <a:blip r:embed="rId7">
            <a:alphaModFix/>
          </a:blip>
          <a:srcRect b="0" l="0" r="20848" t="0"/>
          <a:stretch/>
        </p:blipFill>
        <p:spPr>
          <a:xfrm>
            <a:off x="5958075" y="2087350"/>
            <a:ext cx="791849" cy="665775"/>
          </a:xfrm>
          <a:prstGeom prst="rect">
            <a:avLst/>
          </a:prstGeom>
          <a:noFill/>
          <a:ln>
            <a:noFill/>
          </a:ln>
        </p:spPr>
      </p:pic>
      <p:cxnSp>
        <p:nvCxnSpPr>
          <p:cNvPr id="471" name="Google Shape;471;p77"/>
          <p:cNvCxnSpPr/>
          <p:nvPr/>
        </p:nvCxnSpPr>
        <p:spPr>
          <a:xfrm>
            <a:off x="2458275" y="3043175"/>
            <a:ext cx="1015800" cy="10800"/>
          </a:xfrm>
          <a:prstGeom prst="straightConnector1">
            <a:avLst/>
          </a:prstGeom>
          <a:noFill/>
          <a:ln cap="flat" cmpd="sng" w="9525">
            <a:solidFill>
              <a:schemeClr val="dk2"/>
            </a:solidFill>
            <a:prstDash val="solid"/>
            <a:round/>
            <a:headEnd len="med" w="med" type="none"/>
            <a:tailEnd len="med" w="med" type="none"/>
          </a:ln>
        </p:spPr>
      </p:cxnSp>
      <p:cxnSp>
        <p:nvCxnSpPr>
          <p:cNvPr id="472" name="Google Shape;472;p77"/>
          <p:cNvCxnSpPr/>
          <p:nvPr/>
        </p:nvCxnSpPr>
        <p:spPr>
          <a:xfrm flipH="1" rot="10800000">
            <a:off x="4572000" y="2648113"/>
            <a:ext cx="1015800" cy="278100"/>
          </a:xfrm>
          <a:prstGeom prst="straightConnector1">
            <a:avLst/>
          </a:prstGeom>
          <a:noFill/>
          <a:ln cap="flat" cmpd="sng" w="9525">
            <a:solidFill>
              <a:schemeClr val="dk2"/>
            </a:solidFill>
            <a:prstDash val="solid"/>
            <a:round/>
            <a:headEnd len="med" w="med" type="none"/>
            <a:tailEnd len="med" w="med" type="none"/>
          </a:ln>
        </p:spPr>
      </p:cxnSp>
      <p:cxnSp>
        <p:nvCxnSpPr>
          <p:cNvPr id="473" name="Google Shape;473;p77"/>
          <p:cNvCxnSpPr/>
          <p:nvPr/>
        </p:nvCxnSpPr>
        <p:spPr>
          <a:xfrm>
            <a:off x="4692325" y="3407513"/>
            <a:ext cx="995400" cy="255900"/>
          </a:xfrm>
          <a:prstGeom prst="straightConnector1">
            <a:avLst/>
          </a:prstGeom>
          <a:noFill/>
          <a:ln cap="flat" cmpd="sng" w="9525">
            <a:solidFill>
              <a:schemeClr val="dk2"/>
            </a:solidFill>
            <a:prstDash val="solid"/>
            <a:round/>
            <a:headEnd len="med" w="med" type="none"/>
            <a:tailEnd len="med" w="med" type="none"/>
          </a:ln>
        </p:spPr>
      </p:cxnSp>
      <p:pic>
        <p:nvPicPr>
          <p:cNvPr id="474" name="Google Shape;474;p77"/>
          <p:cNvPicPr preferRelativeResize="0"/>
          <p:nvPr/>
        </p:nvPicPr>
        <p:blipFill>
          <a:blip r:embed="rId5">
            <a:alphaModFix/>
          </a:blip>
          <a:stretch>
            <a:fillRect/>
          </a:stretch>
        </p:blipFill>
        <p:spPr>
          <a:xfrm>
            <a:off x="5810249" y="2648125"/>
            <a:ext cx="432019" cy="432019"/>
          </a:xfrm>
          <a:prstGeom prst="rect">
            <a:avLst/>
          </a:prstGeom>
          <a:noFill/>
          <a:ln>
            <a:noFill/>
          </a:ln>
        </p:spPr>
      </p:pic>
      <p:pic>
        <p:nvPicPr>
          <p:cNvPr id="475" name="Google Shape;475;p77"/>
          <p:cNvPicPr preferRelativeResize="0"/>
          <p:nvPr/>
        </p:nvPicPr>
        <p:blipFill>
          <a:blip r:embed="rId5">
            <a:alphaModFix/>
          </a:blip>
          <a:stretch>
            <a:fillRect/>
          </a:stretch>
        </p:blipFill>
        <p:spPr>
          <a:xfrm>
            <a:off x="6242269" y="2775406"/>
            <a:ext cx="432019" cy="432019"/>
          </a:xfrm>
          <a:prstGeom prst="rect">
            <a:avLst/>
          </a:prstGeom>
          <a:noFill/>
          <a:ln>
            <a:noFill/>
          </a:ln>
        </p:spPr>
      </p:pic>
      <p:pic>
        <p:nvPicPr>
          <p:cNvPr id="476" name="Google Shape;476;p77"/>
          <p:cNvPicPr preferRelativeResize="0"/>
          <p:nvPr/>
        </p:nvPicPr>
        <p:blipFill>
          <a:blip r:embed="rId5">
            <a:alphaModFix/>
          </a:blip>
          <a:stretch>
            <a:fillRect/>
          </a:stretch>
        </p:blipFill>
        <p:spPr>
          <a:xfrm>
            <a:off x="6625649" y="4500775"/>
            <a:ext cx="432019" cy="432019"/>
          </a:xfrm>
          <a:prstGeom prst="rect">
            <a:avLst/>
          </a:prstGeom>
          <a:noFill/>
          <a:ln>
            <a:noFill/>
          </a:ln>
        </p:spPr>
      </p:pic>
      <p:pic>
        <p:nvPicPr>
          <p:cNvPr id="477" name="Google Shape;477;p77"/>
          <p:cNvPicPr preferRelativeResize="0"/>
          <p:nvPr/>
        </p:nvPicPr>
        <p:blipFill>
          <a:blip r:embed="rId3">
            <a:alphaModFix amt="58000"/>
          </a:blip>
          <a:stretch>
            <a:fillRect/>
          </a:stretch>
        </p:blipFill>
        <p:spPr>
          <a:xfrm>
            <a:off x="168724" y="2868529"/>
            <a:ext cx="1000400" cy="707775"/>
          </a:xfrm>
          <a:prstGeom prst="rect">
            <a:avLst/>
          </a:prstGeom>
          <a:noFill/>
          <a:ln>
            <a:noFill/>
          </a:ln>
        </p:spPr>
      </p:pic>
      <p:pic>
        <p:nvPicPr>
          <p:cNvPr id="478" name="Google Shape;478;p77"/>
          <p:cNvPicPr preferRelativeResize="0"/>
          <p:nvPr/>
        </p:nvPicPr>
        <p:blipFill>
          <a:blip r:embed="rId3">
            <a:alphaModFix amt="58000"/>
          </a:blip>
          <a:stretch>
            <a:fillRect/>
          </a:stretch>
        </p:blipFill>
        <p:spPr>
          <a:xfrm>
            <a:off x="1120974" y="2926217"/>
            <a:ext cx="1000400" cy="707775"/>
          </a:xfrm>
          <a:prstGeom prst="rect">
            <a:avLst/>
          </a:prstGeom>
          <a:noFill/>
          <a:ln>
            <a:noFill/>
          </a:ln>
        </p:spPr>
      </p:pic>
      <p:pic>
        <p:nvPicPr>
          <p:cNvPr id="479" name="Google Shape;479;p77"/>
          <p:cNvPicPr preferRelativeResize="0"/>
          <p:nvPr/>
        </p:nvPicPr>
        <p:blipFill>
          <a:blip r:embed="rId3">
            <a:alphaModFix amt="58000"/>
          </a:blip>
          <a:stretch>
            <a:fillRect/>
          </a:stretch>
        </p:blipFill>
        <p:spPr>
          <a:xfrm>
            <a:off x="686561" y="3531117"/>
            <a:ext cx="1000400" cy="707775"/>
          </a:xfrm>
          <a:prstGeom prst="rect">
            <a:avLst/>
          </a:prstGeom>
          <a:noFill/>
          <a:ln>
            <a:noFill/>
          </a:ln>
        </p:spPr>
      </p:pic>
      <p:pic>
        <p:nvPicPr>
          <p:cNvPr id="480" name="Google Shape;480;p77"/>
          <p:cNvPicPr preferRelativeResize="0"/>
          <p:nvPr/>
        </p:nvPicPr>
        <p:blipFill>
          <a:blip r:embed="rId5">
            <a:alphaModFix/>
          </a:blip>
          <a:stretch>
            <a:fillRect/>
          </a:stretch>
        </p:blipFill>
        <p:spPr>
          <a:xfrm>
            <a:off x="686553" y="3531130"/>
            <a:ext cx="340371" cy="340374"/>
          </a:xfrm>
          <a:prstGeom prst="rect">
            <a:avLst/>
          </a:prstGeom>
          <a:noFill/>
          <a:ln>
            <a:noFill/>
          </a:ln>
        </p:spPr>
      </p:pic>
      <p:pic>
        <p:nvPicPr>
          <p:cNvPr id="481" name="Google Shape;481;p77"/>
          <p:cNvPicPr preferRelativeResize="0"/>
          <p:nvPr/>
        </p:nvPicPr>
        <p:blipFill>
          <a:blip r:embed="rId5">
            <a:alphaModFix/>
          </a:blip>
          <a:stretch>
            <a:fillRect/>
          </a:stretch>
        </p:blipFill>
        <p:spPr>
          <a:xfrm>
            <a:off x="1450990" y="4121230"/>
            <a:ext cx="340371" cy="340374"/>
          </a:xfrm>
          <a:prstGeom prst="rect">
            <a:avLst/>
          </a:prstGeom>
          <a:noFill/>
          <a:ln>
            <a:noFill/>
          </a:ln>
        </p:spPr>
      </p:pic>
      <p:pic>
        <p:nvPicPr>
          <p:cNvPr id="482" name="Google Shape;482;p77"/>
          <p:cNvPicPr preferRelativeResize="0"/>
          <p:nvPr/>
        </p:nvPicPr>
        <p:blipFill>
          <a:blip r:embed="rId5">
            <a:alphaModFix/>
          </a:blip>
          <a:stretch>
            <a:fillRect/>
          </a:stretch>
        </p:blipFill>
        <p:spPr>
          <a:xfrm>
            <a:off x="1874403" y="3570718"/>
            <a:ext cx="340371" cy="340374"/>
          </a:xfrm>
          <a:prstGeom prst="rect">
            <a:avLst/>
          </a:prstGeom>
          <a:noFill/>
          <a:ln>
            <a:noFill/>
          </a:ln>
        </p:spPr>
      </p:pic>
      <p:pic>
        <p:nvPicPr>
          <p:cNvPr id="483" name="Google Shape;483;p77"/>
          <p:cNvPicPr preferRelativeResize="0"/>
          <p:nvPr/>
        </p:nvPicPr>
        <p:blipFill>
          <a:blip r:embed="rId5">
            <a:alphaModFix/>
          </a:blip>
          <a:stretch>
            <a:fillRect/>
          </a:stretch>
        </p:blipFill>
        <p:spPr>
          <a:xfrm>
            <a:off x="6674294" y="2648131"/>
            <a:ext cx="432019" cy="432019"/>
          </a:xfrm>
          <a:prstGeom prst="rect">
            <a:avLst/>
          </a:prstGeom>
          <a:noFill/>
          <a:ln>
            <a:noFill/>
          </a:ln>
        </p:spPr>
      </p:pic>
      <p:pic>
        <p:nvPicPr>
          <p:cNvPr id="484" name="Google Shape;484;p77"/>
          <p:cNvPicPr preferRelativeResize="0"/>
          <p:nvPr/>
        </p:nvPicPr>
        <p:blipFill>
          <a:blip r:embed="rId5">
            <a:alphaModFix/>
          </a:blip>
          <a:stretch>
            <a:fillRect/>
          </a:stretch>
        </p:blipFill>
        <p:spPr>
          <a:xfrm>
            <a:off x="6422169" y="3078056"/>
            <a:ext cx="432019" cy="432019"/>
          </a:xfrm>
          <a:prstGeom prst="rect">
            <a:avLst/>
          </a:prstGeom>
          <a:noFill/>
          <a:ln>
            <a:noFill/>
          </a:ln>
        </p:spPr>
      </p:pic>
      <p:pic>
        <p:nvPicPr>
          <p:cNvPr id="485" name="Google Shape;485;p77"/>
          <p:cNvPicPr preferRelativeResize="0"/>
          <p:nvPr/>
        </p:nvPicPr>
        <p:blipFill>
          <a:blip r:embed="rId5">
            <a:alphaModFix/>
          </a:blip>
          <a:stretch>
            <a:fillRect/>
          </a:stretch>
        </p:blipFill>
        <p:spPr>
          <a:xfrm>
            <a:off x="7057669" y="4238906"/>
            <a:ext cx="432019" cy="432019"/>
          </a:xfrm>
          <a:prstGeom prst="rect">
            <a:avLst/>
          </a:prstGeom>
          <a:noFill/>
          <a:ln>
            <a:noFill/>
          </a:ln>
        </p:spPr>
      </p:pic>
      <p:pic>
        <p:nvPicPr>
          <p:cNvPr id="486" name="Google Shape;486;p77"/>
          <p:cNvPicPr preferRelativeResize="0"/>
          <p:nvPr/>
        </p:nvPicPr>
        <p:blipFill>
          <a:blip r:embed="rId5">
            <a:alphaModFix/>
          </a:blip>
          <a:stretch>
            <a:fillRect/>
          </a:stretch>
        </p:blipFill>
        <p:spPr>
          <a:xfrm>
            <a:off x="6809844" y="3006406"/>
            <a:ext cx="432019" cy="432019"/>
          </a:xfrm>
          <a:prstGeom prst="rect">
            <a:avLst/>
          </a:prstGeom>
          <a:noFill/>
          <a:ln>
            <a:noFill/>
          </a:ln>
        </p:spPr>
      </p:pic>
      <p:pic>
        <p:nvPicPr>
          <p:cNvPr id="487" name="Google Shape;487;p77"/>
          <p:cNvPicPr preferRelativeResize="0"/>
          <p:nvPr/>
        </p:nvPicPr>
        <p:blipFill>
          <a:blip r:embed="rId5">
            <a:alphaModFix/>
          </a:blip>
          <a:stretch>
            <a:fillRect/>
          </a:stretch>
        </p:blipFill>
        <p:spPr>
          <a:xfrm>
            <a:off x="7106319" y="2648131"/>
            <a:ext cx="432019" cy="432019"/>
          </a:xfrm>
          <a:prstGeom prst="rect">
            <a:avLst/>
          </a:prstGeom>
          <a:noFill/>
          <a:ln>
            <a:noFill/>
          </a:ln>
        </p:spPr>
      </p:pic>
      <p:sp>
        <p:nvSpPr>
          <p:cNvPr id="488" name="Google Shape;488;p77"/>
          <p:cNvSpPr txBox="1"/>
          <p:nvPr/>
        </p:nvSpPr>
        <p:spPr>
          <a:xfrm>
            <a:off x="3853275" y="4091313"/>
            <a:ext cx="43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QF</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78"/>
          <p:cNvSpPr txBox="1"/>
          <p:nvPr/>
        </p:nvSpPr>
        <p:spPr>
          <a:xfrm>
            <a:off x="614700" y="979150"/>
            <a:ext cx="7914600" cy="1108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3000">
                <a:solidFill>
                  <a:srgbClr val="15003E"/>
                </a:solidFill>
                <a:latin typeface="Miriam Libre"/>
                <a:ea typeface="Miriam Libre"/>
                <a:cs typeface="Miriam Libre"/>
                <a:sym typeface="Miriam Libre"/>
              </a:rPr>
              <a:t>Democracia? Distribuição de Fundos? Sybil Attacks?</a:t>
            </a:r>
            <a:endParaRPr i="1">
              <a:solidFill>
                <a:srgbClr val="15003E"/>
              </a:solidFill>
              <a:latin typeface="Miriam Libre"/>
              <a:ea typeface="Miriam Libre"/>
              <a:cs typeface="Miriam Libre"/>
              <a:sym typeface="Miriam Libre"/>
            </a:endParaRPr>
          </a:p>
        </p:txBody>
      </p:sp>
      <p:sp>
        <p:nvSpPr>
          <p:cNvPr id="494" name="Google Shape;494;p78"/>
          <p:cNvSpPr txBox="1"/>
          <p:nvPr>
            <p:ph idx="4294967295" type="body"/>
          </p:nvPr>
        </p:nvSpPr>
        <p:spPr>
          <a:xfrm>
            <a:off x="614700" y="1873900"/>
            <a:ext cx="6840300" cy="2653800"/>
          </a:xfrm>
          <a:prstGeom prst="rect">
            <a:avLst/>
          </a:prstGeom>
        </p:spPr>
        <p:txBody>
          <a:bodyPr anchorCtr="0" anchor="t" bIns="91425" lIns="91425" spcFirstLastPara="1" rIns="91425" wrap="square" tIns="91425">
            <a:spAutoFit/>
          </a:bodyPr>
          <a:lstStyle/>
          <a:p>
            <a:pPr indent="0" lvl="0" marL="457200" rtl="0" algn="l">
              <a:spcBef>
                <a:spcPts val="0"/>
              </a:spcBef>
              <a:spcAft>
                <a:spcPts val="0"/>
              </a:spcAft>
              <a:buNone/>
            </a:pPr>
            <a:r>
              <a:t/>
            </a:r>
            <a:endParaRPr sz="1200">
              <a:solidFill>
                <a:srgbClr val="263238"/>
              </a:solidFill>
              <a:highlight>
                <a:srgbClr val="F5F5F5"/>
              </a:highlight>
              <a:latin typeface="Montserrat"/>
              <a:ea typeface="Montserrat"/>
              <a:cs typeface="Montserrat"/>
              <a:sym typeface="Montserrat"/>
            </a:endParaRPr>
          </a:p>
          <a:p>
            <a:pPr indent="0" lvl="0" marL="457200" rtl="0" algn="l">
              <a:spcBef>
                <a:spcPts val="1600"/>
              </a:spcBef>
              <a:spcAft>
                <a:spcPts val="0"/>
              </a:spcAft>
              <a:buNone/>
            </a:pPr>
            <a:r>
              <a:rPr i="1" lang="en" sz="900">
                <a:solidFill>
                  <a:srgbClr val="263238"/>
                </a:solidFill>
                <a:highlight>
                  <a:srgbClr val="F5F5F5"/>
                </a:highlight>
                <a:latin typeface="Montserrat"/>
                <a:ea typeface="Montserrat"/>
                <a:cs typeface="Montserrat"/>
                <a:sym typeface="Montserrat"/>
              </a:rPr>
              <a:t>“</a:t>
            </a:r>
            <a:r>
              <a:rPr b="1" i="1" lang="en" sz="1300">
                <a:solidFill>
                  <a:srgbClr val="263238"/>
                </a:solidFill>
                <a:highlight>
                  <a:srgbClr val="F5F5F5"/>
                </a:highlight>
                <a:latin typeface="Montserrat"/>
                <a:ea typeface="Montserrat"/>
                <a:cs typeface="Montserrat"/>
                <a:sym typeface="Montserrat"/>
              </a:rPr>
              <a:t>253 million ARB tokens distributed among Sybil attackers”</a:t>
            </a:r>
            <a:endParaRPr b="1" i="1" sz="1300">
              <a:solidFill>
                <a:srgbClr val="263238"/>
              </a:solidFill>
              <a:highlight>
                <a:srgbClr val="F5F5F5"/>
              </a:highlight>
              <a:latin typeface="Montserrat"/>
              <a:ea typeface="Montserrat"/>
              <a:cs typeface="Montserrat"/>
              <a:sym typeface="Montserrat"/>
            </a:endParaRPr>
          </a:p>
          <a:p>
            <a:pPr indent="0" lvl="0" marL="457200" rtl="0" algn="l">
              <a:spcBef>
                <a:spcPts val="1600"/>
              </a:spcBef>
              <a:spcAft>
                <a:spcPts val="0"/>
              </a:spcAft>
              <a:buClr>
                <a:schemeClr val="dk1"/>
              </a:buClr>
              <a:buSzPts val="1100"/>
              <a:buFont typeface="Arial"/>
              <a:buNone/>
            </a:pPr>
            <a:r>
              <a:rPr i="1" lang="en" sz="1000">
                <a:solidFill>
                  <a:srgbClr val="263238"/>
                </a:solidFill>
                <a:highlight>
                  <a:srgbClr val="F5F5F5"/>
                </a:highlight>
                <a:latin typeface="Montserrat Medium"/>
                <a:ea typeface="Montserrat Medium"/>
                <a:cs typeface="Montserrat Medium"/>
                <a:sym typeface="Montserrat Medium"/>
              </a:rPr>
              <a:t>“While all modern airdrops have multi-level Sybil protection filters, some of them appeared to be too easy to circumvent. For instance, Arbitrum (ARB) tokens were assigned to Sybil attackers who used bridges, centralized exchanges or smart contracts. Also, Sybil hunters active on other chains — Optimism and Ethereum — were not excluded from distribution.</a:t>
            </a:r>
            <a:endParaRPr i="1" sz="1000">
              <a:solidFill>
                <a:srgbClr val="263238"/>
              </a:solidFill>
              <a:highlight>
                <a:srgbClr val="F5F5F5"/>
              </a:highlight>
              <a:latin typeface="Montserrat Medium"/>
              <a:ea typeface="Montserrat Medium"/>
              <a:cs typeface="Montserrat Medium"/>
              <a:sym typeface="Montserrat Medium"/>
            </a:endParaRPr>
          </a:p>
          <a:p>
            <a:pPr indent="0" lvl="0" marL="457200" rtl="0" algn="l">
              <a:lnSpc>
                <a:spcPct val="170000"/>
              </a:lnSpc>
              <a:spcBef>
                <a:spcPts val="1800"/>
              </a:spcBef>
              <a:spcAft>
                <a:spcPts val="1800"/>
              </a:spcAft>
              <a:buClr>
                <a:schemeClr val="dk1"/>
              </a:buClr>
              <a:buSzPts val="1100"/>
              <a:buFont typeface="Arial"/>
              <a:buNone/>
            </a:pPr>
            <a:r>
              <a:rPr i="1" lang="en" sz="1000">
                <a:solidFill>
                  <a:srgbClr val="263238"/>
                </a:solidFill>
                <a:highlight>
                  <a:srgbClr val="F5F5F5"/>
                </a:highlight>
                <a:latin typeface="Montserrat Medium"/>
                <a:ea typeface="Montserrat Medium"/>
                <a:cs typeface="Montserrat Medium"/>
                <a:sym typeface="Montserrat Medium"/>
              </a:rPr>
              <a:t>As a result, researchers say, 150,000 Sybil addresses and at least 4,000 Sybil communities managed to pass all eligibility checks. As such, </a:t>
            </a:r>
            <a:r>
              <a:rPr b="1" i="1" lang="en" sz="1000">
                <a:solidFill>
                  <a:srgbClr val="263238"/>
                </a:solidFill>
                <a:highlight>
                  <a:srgbClr val="F5F5F5"/>
                </a:highlight>
                <a:latin typeface="Montserrat"/>
                <a:ea typeface="Montserrat"/>
                <a:cs typeface="Montserrat"/>
                <a:sym typeface="Montserrat"/>
              </a:rPr>
              <a:t>almost one out of four </a:t>
            </a:r>
            <a:r>
              <a:rPr i="1" lang="en" sz="1000">
                <a:solidFill>
                  <a:srgbClr val="263238"/>
                </a:solidFill>
                <a:highlight>
                  <a:srgbClr val="F5F5F5"/>
                </a:highlight>
                <a:latin typeface="Montserrat Medium"/>
                <a:ea typeface="Montserrat Medium"/>
                <a:cs typeface="Montserrat Medium"/>
                <a:sym typeface="Montserrat Medium"/>
              </a:rPr>
              <a:t>ARB tokens ended up in their pockets.</a:t>
            </a:r>
            <a:r>
              <a:rPr i="1" lang="en" sz="1000">
                <a:solidFill>
                  <a:srgbClr val="263238"/>
                </a:solidFill>
                <a:highlight>
                  <a:srgbClr val="F5F5F5"/>
                </a:highlight>
                <a:latin typeface="Montserrat"/>
                <a:ea typeface="Montserrat"/>
                <a:cs typeface="Montserrat"/>
                <a:sym typeface="Montserrat"/>
              </a:rPr>
              <a:t>”</a:t>
            </a:r>
            <a:endParaRPr sz="1200"/>
          </a:p>
        </p:txBody>
      </p:sp>
      <p:sp>
        <p:nvSpPr>
          <p:cNvPr id="495" name="Google Shape;495;p78"/>
          <p:cNvSpPr txBox="1"/>
          <p:nvPr/>
        </p:nvSpPr>
        <p:spPr>
          <a:xfrm>
            <a:off x="6219349" y="4396125"/>
            <a:ext cx="1147200" cy="3387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Montserrat Light"/>
              <a:buChar char="-"/>
            </a:pPr>
            <a:r>
              <a:rPr i="1" lang="en" sz="1000">
                <a:latin typeface="Montserrat Light"/>
                <a:ea typeface="Montserrat Light"/>
                <a:cs typeface="Montserrat Light"/>
                <a:sym typeface="Montserrat Light"/>
              </a:rPr>
              <a:t>U.Today</a:t>
            </a:r>
            <a:endParaRPr i="1" sz="1000">
              <a:latin typeface="Montserrat Light"/>
              <a:ea typeface="Montserrat Light"/>
              <a:cs typeface="Montserrat Light"/>
              <a:sym typeface="Montserrat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