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4c46427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4c46427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4c46427dd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44c46427dd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44c46427dd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44c46427dd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44c46427dd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44c46427dd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44c46427dd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44c46427dd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44c46427dd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44c46427dd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44c46427dd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44c46427dd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44c46427dd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44c46427dd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666666"/>
                </a:solidFill>
              </a:rPr>
              <a:t>3D Vision Summer School 2023</a:t>
            </a:r>
            <a:endParaRPr sz="26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Trimesh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Prayushi Mathur</a:t>
            </a:r>
            <a:endParaRPr sz="2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3D Object Representation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225" y="1974975"/>
            <a:ext cx="5124450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File Formats 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OBJ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OFF…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 b="7604" l="57368" r="10251" t="8832"/>
          <a:stretch/>
        </p:blipFill>
        <p:spPr>
          <a:xfrm>
            <a:off x="4923054" y="1318650"/>
            <a:ext cx="3036346" cy="348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Camera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5825" y="1577725"/>
            <a:ext cx="3495675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Camera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2700" y="715675"/>
            <a:ext cx="6455450" cy="442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Camera Transformations</a:t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5563" y="1692225"/>
            <a:ext cx="4692875" cy="341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Ray Tracing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29450" y="2078875"/>
            <a:ext cx="7688700" cy="27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Ray tracing generates computer graphics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images by tracing the path of light from the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view camera (which determines your view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into the scene), through the 2D viewing plane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(pixel plane), out into the 3D scene, and back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the light sources.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05475" y="1896050"/>
            <a:ext cx="4938525" cy="3247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Rendering</a:t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 rotWithShape="1">
          <a:blip r:embed="rId3">
            <a:alphaModFix/>
          </a:blip>
          <a:srcRect b="4334" l="0" r="0" t="23301"/>
          <a:stretch/>
        </p:blipFill>
        <p:spPr>
          <a:xfrm>
            <a:off x="1297200" y="1888437"/>
            <a:ext cx="6553200" cy="316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Orthographic Projection</a:t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8325" y="1853848"/>
            <a:ext cx="6509200" cy="319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