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8E2C-A953-42A2-9578-4F6B842B82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B5F-4C89-4BC2-A562-266F2DE2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1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8E2C-A953-42A2-9578-4F6B842B82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B5F-4C89-4BC2-A562-266F2DE2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5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8E2C-A953-42A2-9578-4F6B842B82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B5F-4C89-4BC2-A562-266F2DE2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8E2C-A953-42A2-9578-4F6B842B82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B5F-4C89-4BC2-A562-266F2DE2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1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8E2C-A953-42A2-9578-4F6B842B82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B5F-4C89-4BC2-A562-266F2DE2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1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8E2C-A953-42A2-9578-4F6B842B82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B5F-4C89-4BC2-A562-266F2DE2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4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8E2C-A953-42A2-9578-4F6B842B82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B5F-4C89-4BC2-A562-266F2DE2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2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8E2C-A953-42A2-9578-4F6B842B82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B5F-4C89-4BC2-A562-266F2DE2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3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8E2C-A953-42A2-9578-4F6B842B82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B5F-4C89-4BC2-A562-266F2DE2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8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8E2C-A953-42A2-9578-4F6B842B82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B5F-4C89-4BC2-A562-266F2DE2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4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8E2C-A953-42A2-9578-4F6B842B82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B5F-4C89-4BC2-A562-266F2DE2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C8E2C-A953-42A2-9578-4F6B842B82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DB5F-4C89-4BC2-A562-266F2DE2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4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:\maps p z\meter ac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332"/>
            <a:ext cx="88392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0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maps p z\Pipelin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4837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0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4648200" cy="662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48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4582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93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2022-05-26T12:48:07Z</dcterms:created>
  <dcterms:modified xsi:type="dcterms:W3CDTF">2022-05-26T12:50:50Z</dcterms:modified>
</cp:coreProperties>
</file>