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Abdelrahman</a:t>
            </a:r>
            <a:r>
              <a:rPr lang="en-US" dirty="0" smtClean="0"/>
              <a:t> Ahmed Ibrahim</a:t>
            </a:r>
          </a:p>
          <a:p>
            <a:r>
              <a:rPr lang="en-US" dirty="0" smtClean="0"/>
              <a:t>ID:222659</a:t>
            </a:r>
          </a:p>
        </p:txBody>
      </p:sp>
    </p:spTree>
    <p:extLst>
      <p:ext uri="{BB962C8B-B14F-4D97-AF65-F5344CB8AC3E}">
        <p14:creationId xmlns:p14="http://schemas.microsoft.com/office/powerpoint/2010/main" val="38286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 is having an unsorted array of elements that needs to be sorted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29" y="3314684"/>
            <a:ext cx="3524742" cy="22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29" y="4112270"/>
            <a:ext cx="353426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strategy used is </a:t>
            </a:r>
            <a:r>
              <a:rPr lang="en-US" dirty="0" smtClean="0">
                <a:solidFill>
                  <a:srgbClr val="FF0000"/>
                </a:solidFill>
              </a:rPr>
              <a:t>Divide and Conquer </a:t>
            </a:r>
            <a:r>
              <a:rPr lang="en-US" dirty="0" smtClean="0">
                <a:solidFill>
                  <a:schemeClr val="tx1"/>
                </a:solidFill>
              </a:rPr>
              <a:t>which works by dividing the array into 2 sub arrays and then solving the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7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83" y="2557463"/>
            <a:ext cx="5793833" cy="3317875"/>
          </a:xfrm>
        </p:spPr>
      </p:pic>
    </p:spTree>
    <p:extLst>
      <p:ext uri="{BB962C8B-B14F-4D97-AF65-F5344CB8AC3E}">
        <p14:creationId xmlns:p14="http://schemas.microsoft.com/office/powerpoint/2010/main" val="337225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def</a:t>
            </a:r>
            <a:r>
              <a:rPr lang="en-US" dirty="0"/>
              <a:t> partition(array, low, high):</a:t>
            </a:r>
          </a:p>
          <a:p>
            <a:r>
              <a:rPr lang="en-US" dirty="0"/>
              <a:t>    pivot = array[high]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    </a:t>
            </a:r>
            <a:r>
              <a:rPr lang="en-US" dirty="0" err="1"/>
              <a:t>split_index</a:t>
            </a:r>
            <a:r>
              <a:rPr lang="en-US" dirty="0"/>
              <a:t> = low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range(low, high):</a:t>
            </a:r>
          </a:p>
          <a:p>
            <a:r>
              <a:rPr lang="en-US" dirty="0"/>
              <a:t>        if array[</a:t>
            </a:r>
            <a:r>
              <a:rPr lang="en-US" dirty="0" err="1"/>
              <a:t>i</a:t>
            </a:r>
            <a:r>
              <a:rPr lang="en-US" dirty="0"/>
              <a:t>] &lt;= pivot:</a:t>
            </a:r>
          </a:p>
          <a:p>
            <a:r>
              <a:rPr lang="en-US" dirty="0"/>
              <a:t>            array[</a:t>
            </a:r>
            <a:r>
              <a:rPr lang="en-US" dirty="0" err="1"/>
              <a:t>i</a:t>
            </a:r>
            <a:r>
              <a:rPr lang="en-US" dirty="0"/>
              <a:t>], array[</a:t>
            </a:r>
            <a:r>
              <a:rPr lang="en-US" dirty="0" err="1"/>
              <a:t>split_index</a:t>
            </a:r>
            <a:r>
              <a:rPr lang="en-US" dirty="0"/>
              <a:t>] = array[</a:t>
            </a:r>
            <a:r>
              <a:rPr lang="en-US" dirty="0" err="1"/>
              <a:t>split_index</a:t>
            </a:r>
            <a:r>
              <a:rPr lang="en-US" dirty="0"/>
              <a:t>], array[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            </a:t>
            </a:r>
            <a:r>
              <a:rPr lang="en-US" dirty="0" err="1"/>
              <a:t>split_index</a:t>
            </a:r>
            <a:r>
              <a:rPr lang="en-US" dirty="0"/>
              <a:t> += 1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    array[</a:t>
            </a:r>
            <a:r>
              <a:rPr lang="en-US" dirty="0" err="1"/>
              <a:t>split_index</a:t>
            </a:r>
            <a:r>
              <a:rPr lang="en-US" dirty="0"/>
              <a:t>], array[high] = array[high], array[</a:t>
            </a:r>
            <a:r>
              <a:rPr lang="en-US" dirty="0" err="1"/>
              <a:t>split_index</a:t>
            </a:r>
            <a:r>
              <a:rPr lang="en-US" dirty="0"/>
              <a:t>]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    return </a:t>
            </a:r>
            <a:r>
              <a:rPr lang="en-US" dirty="0" err="1" smtClean="0"/>
              <a:t>split_index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def</a:t>
            </a:r>
            <a:r>
              <a:rPr lang="en-US" sz="1800" dirty="0"/>
              <a:t> quicksort(array, low, high):</a:t>
            </a:r>
          </a:p>
          <a:p>
            <a:r>
              <a:rPr lang="en-US" sz="1800" dirty="0"/>
              <a:t>    if low &lt; high:</a:t>
            </a:r>
          </a:p>
          <a:p>
            <a:r>
              <a:rPr lang="en-US" sz="1800" dirty="0"/>
              <a:t>        </a:t>
            </a:r>
            <a:r>
              <a:rPr lang="en-US" sz="1800" dirty="0" err="1"/>
              <a:t>split_position</a:t>
            </a:r>
            <a:r>
              <a:rPr lang="en-US" sz="1800" dirty="0"/>
              <a:t> = partition(array, low, high)</a:t>
            </a:r>
          </a:p>
          <a:p>
            <a:r>
              <a:rPr lang="en-US" sz="1800" dirty="0"/>
              <a:t>        </a:t>
            </a:r>
          </a:p>
          <a:p>
            <a:r>
              <a:rPr lang="en-US" sz="1800" dirty="0"/>
              <a:t>        quicksort(array, low, </a:t>
            </a:r>
            <a:r>
              <a:rPr lang="en-US" sz="1800" dirty="0" err="1"/>
              <a:t>split_position</a:t>
            </a:r>
            <a:r>
              <a:rPr lang="en-US" sz="1800" dirty="0"/>
              <a:t> - 1)</a:t>
            </a:r>
          </a:p>
          <a:p>
            <a:r>
              <a:rPr lang="en-US" sz="1800" dirty="0"/>
              <a:t>        quicksort(array, </a:t>
            </a:r>
            <a:r>
              <a:rPr lang="en-US" sz="1800" dirty="0" err="1"/>
              <a:t>split_position</a:t>
            </a:r>
            <a:r>
              <a:rPr lang="en-US" sz="1800" dirty="0"/>
              <a:t> + 1, high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263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Analysis-Best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t(n)=2t(n/2)+n                               a=2   ,b=2    ,f(n)=n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Since f(n)=g(n)</a:t>
                </a:r>
              </a:p>
              <a:p>
                <a:r>
                  <a:rPr lang="en-US" dirty="0" smtClean="0"/>
                  <a:t>Then </a:t>
                </a:r>
                <a:r>
                  <a:rPr lang="el-GR" dirty="0" smtClean="0"/>
                  <a:t>Ω€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nlogn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8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Analysis-Worst </a:t>
            </a:r>
            <a:r>
              <a:rPr lang="en-US" dirty="0"/>
              <a:t>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T(n)=t(n-1)+n</a:t>
                </a:r>
              </a:p>
              <a:p>
                <a:r>
                  <a:rPr lang="en-US" dirty="0" smtClean="0"/>
                  <a:t>=t(n-2)+</a:t>
                </a:r>
                <a:r>
                  <a:rPr lang="en-US" dirty="0"/>
                  <a:t>(n-1)+</a:t>
                </a:r>
                <a:r>
                  <a:rPr lang="en-US" dirty="0" smtClean="0"/>
                  <a:t>n</a:t>
                </a:r>
              </a:p>
              <a:p>
                <a:r>
                  <a:rPr lang="en-US" dirty="0" smtClean="0"/>
                  <a:t>=t(n-3)+</a:t>
                </a:r>
                <a:r>
                  <a:rPr lang="en-US" dirty="0"/>
                  <a:t>(n-2)+(n-1)+</a:t>
                </a:r>
                <a:r>
                  <a:rPr lang="en-US" dirty="0" smtClean="0"/>
                  <a:t>n</a:t>
                </a:r>
              </a:p>
              <a:p>
                <a:r>
                  <a:rPr lang="en-US" dirty="0" smtClean="0"/>
                  <a:t>=t(n-k)+</a:t>
                </a:r>
                <a:r>
                  <a:rPr lang="en-US" dirty="0" err="1" smtClean="0"/>
                  <a:t>kn</a:t>
                </a:r>
                <a:endParaRPr lang="en-US" dirty="0" smtClean="0"/>
              </a:p>
              <a:p>
                <a:r>
                  <a:rPr lang="en-US" dirty="0" smtClean="0"/>
                  <a:t>After solving =(n(n+1))/2</a:t>
                </a:r>
              </a:p>
              <a:p>
                <a:r>
                  <a:rPr lang="en-US" dirty="0" smtClean="0"/>
                  <a:t>Then O€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61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335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Garamond</vt:lpstr>
      <vt:lpstr>Organic</vt:lpstr>
      <vt:lpstr>QuickSort </vt:lpstr>
      <vt:lpstr>The Problem</vt:lpstr>
      <vt:lpstr>Strategy </vt:lpstr>
      <vt:lpstr>The Algorithm</vt:lpstr>
      <vt:lpstr>The code</vt:lpstr>
      <vt:lpstr>Analysis-Best Case</vt:lpstr>
      <vt:lpstr>Analysis-Worst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Abouelwafa</dc:creator>
  <cp:lastModifiedBy>Abouelwafa</cp:lastModifiedBy>
  <cp:revision>33</cp:revision>
  <dcterms:created xsi:type="dcterms:W3CDTF">2023-12-31T21:48:29Z</dcterms:created>
  <dcterms:modified xsi:type="dcterms:W3CDTF">2023-12-31T23:21:41Z</dcterms:modified>
</cp:coreProperties>
</file>