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7E3"/>
    <a:srgbClr val="004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8E148-25CB-4C1B-9F29-510CD94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417E29-48EA-43FA-BCAF-651020C5F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4AF23-B074-44B9-B224-044C869D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7FD98-E220-481E-8FFE-1DB4AAB9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6070D-3646-4ED2-AAE6-3BF34BA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7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636E-49AE-48E1-B603-828F3808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9C1A47-54B4-4CBD-A51E-F8236172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6BD57-3FDF-4733-9641-DD2E1184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B2A83-1D9D-46A7-9F6C-8BBEAB3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A0B10-446F-4D95-903E-3BB7D48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C857CC-BC86-494C-8A32-A19ADBAFF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FEA2C7-8247-4E5C-841F-6188D7B0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CFCEB-2F90-4F65-9249-2D0B6507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98EE-1B17-4267-A8A5-FBD6C1EA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4A1B8-8055-426A-9DFF-1C5963AC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76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026A3-4820-429F-B32B-649CF59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F733A-4739-4259-8A87-6A52B814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1C5BB-1E27-4018-BDD2-F08B5647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60C79-75CA-4F8A-B5D0-5244A71F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0069F-661A-4E09-80F2-B08BD566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B75CC-39B1-4295-8CE5-3BD3313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966519-7384-4734-A8FB-C5260049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A9A07-735B-4772-B864-F76B69D0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311AD2-C6C1-429F-A77F-C557F257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D6E2B-D17E-4833-AA46-BAF16BB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5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F1D3-58ED-4303-9FF5-C2A5A50A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BC6A3-496E-44E4-8B7B-9EA79858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F6D9A-50A0-4A06-BCD9-E9E9C719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8D7B85-1458-4879-845E-244D2EAF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5246C-8448-4A62-93F7-8F9750F9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A3E16-B18F-47B1-9A18-AFA55ADA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F29FA-92C9-4C44-B3E8-172FAD4E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4EE436-3F94-4EC7-B611-0B11386B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FFB13B-D532-4E4E-A9B3-FBFA6F76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CE4CA5-A6BB-4A1F-BAE6-D851A0E4D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823D6-453D-4D2C-A6A8-783FA46B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3745DF-3C2E-4E8F-96C1-A62A9220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93070-A605-4EFC-B2C8-53BC746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AF619F-1FDB-495A-B6E4-3417F67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8568-8965-4E56-A499-7C12B92F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04906B-C231-4477-A87C-6B901875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218B97-4AE0-4915-A903-AF5BC17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9DC0E2-2528-4884-B8D9-3A6322D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84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1FFFFE-9EBA-4116-A466-983D9CC3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2A3D1-1FE7-4606-A507-8B74C44E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9A9EC-A45C-4C7C-ACB7-746ABC16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39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84EBB-ABC1-4955-ADFA-ACF047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37F3B-BDDF-4BCF-80C9-65D4F2F9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B07E7-FB41-4718-AE7C-121C8EB1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B27D6C-DFCA-47DF-B799-676F03E3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0F1A93-0D96-44D9-900C-6F4F8E93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12940-BDB2-4A24-8017-D3EDA381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CE819-4425-45B6-9017-FA05FFF4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FE5EE4-6D38-4A46-A48B-17EA5C66D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A70F38-B580-4E54-97BE-075829EF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50348-B890-4460-8735-17408607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A3BFA-41C9-4BA2-B208-5601FD99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11B86C-8D90-49C6-85A5-71575CB0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BD9B06-687C-4E69-AB73-160759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2E053-0423-45F3-81BF-7F211894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C980-DB98-474D-BE1E-FDD412E5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452C-C91C-4F10-9239-8B99A4773866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8D25A-B1A0-42CD-85F4-DD64DBA2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552B-E577-438A-8F04-82CF06AE8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C237-D31B-4FBE-A2B4-9CE33FDFD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3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14FF902E-04C6-4B80-8CA9-947D4E1A8AC1}"/>
              </a:ext>
            </a:extLst>
          </p:cNvPr>
          <p:cNvSpPr/>
          <p:nvPr/>
        </p:nvSpPr>
        <p:spPr>
          <a:xfrm>
            <a:off x="44761" y="460396"/>
            <a:ext cx="3095828" cy="2420917"/>
          </a:xfrm>
          <a:prstGeom prst="wedgeRectCallout">
            <a:avLst>
              <a:gd name="adj1" fmla="val -47908"/>
              <a:gd name="adj2" fmla="val 58172"/>
            </a:avLst>
          </a:prstGeom>
          <a:noFill/>
          <a:ln>
            <a:solidFill>
              <a:srgbClr val="1C8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2749EA-73C0-41AB-A129-3AFFC00E2DB0}"/>
              </a:ext>
            </a:extLst>
          </p:cNvPr>
          <p:cNvSpPr txBox="1"/>
          <p:nvPr/>
        </p:nvSpPr>
        <p:spPr>
          <a:xfrm>
            <a:off x="125020" y="548079"/>
            <a:ext cx="30604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Bitcoins 💴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🚨Prices incl.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🚨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T-Shirts : 20€ </a:t>
            </a: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Joggingsuit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50€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andorders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@Bellojohn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564F5B-7BD3-4CBD-8077-E40DEE182C9F}"/>
              </a:ext>
            </a:extLst>
          </p:cNvPr>
          <p:cNvSpPr/>
          <p:nvPr/>
        </p:nvSpPr>
        <p:spPr>
          <a:xfrm>
            <a:off x="2290134" y="3043039"/>
            <a:ext cx="850455" cy="307920"/>
          </a:xfrm>
          <a:prstGeom prst="wedgeRectCallout">
            <a:avLst>
              <a:gd name="adj1" fmla="val 45806"/>
              <a:gd name="adj2" fmla="val 76420"/>
            </a:avLst>
          </a:prstGeom>
          <a:noFill/>
          <a:ln>
            <a:solidFill>
              <a:srgbClr val="004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46413F9-DC3A-4793-8145-B3B5EAB3C1D2}"/>
              </a:ext>
            </a:extLst>
          </p:cNvPr>
          <p:cNvSpPr/>
          <p:nvPr/>
        </p:nvSpPr>
        <p:spPr>
          <a:xfrm>
            <a:off x="2290133" y="32832"/>
            <a:ext cx="850455" cy="307920"/>
          </a:xfrm>
          <a:prstGeom prst="wedgeRectCallout">
            <a:avLst>
              <a:gd name="adj1" fmla="val 45246"/>
              <a:gd name="adj2" fmla="val 67140"/>
            </a:avLst>
          </a:prstGeom>
          <a:noFill/>
          <a:ln>
            <a:solidFill>
              <a:srgbClr val="004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12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Kohl</dc:creator>
  <cp:lastModifiedBy>Philipp Kohl</cp:lastModifiedBy>
  <cp:revision>6</cp:revision>
  <dcterms:created xsi:type="dcterms:W3CDTF">2022-02-23T13:34:57Z</dcterms:created>
  <dcterms:modified xsi:type="dcterms:W3CDTF">2022-03-11T08:55:02Z</dcterms:modified>
</cp:coreProperties>
</file>