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243896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74FEA-1B70-41D9-A264-CF5AD73E623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52635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26983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135172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09499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47817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913741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950136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49991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135784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74FEA-1B70-41D9-A264-CF5AD73E623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61101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774FEA-1B70-41D9-A264-CF5AD73E623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99991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774FEA-1B70-41D9-A264-CF5AD73E6234}"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148073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774FEA-1B70-41D9-A264-CF5AD73E6234}"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171363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74FEA-1B70-41D9-A264-CF5AD73E6234}"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32363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74FEA-1B70-41D9-A264-CF5AD73E623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201603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74FEA-1B70-41D9-A264-CF5AD73E623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92160-1B49-49EF-A066-724AB00F2101}" type="slidenum">
              <a:rPr lang="en-US" smtClean="0"/>
              <a:t>‹#›</a:t>
            </a:fld>
            <a:endParaRPr lang="en-US"/>
          </a:p>
        </p:txBody>
      </p:sp>
    </p:spTree>
    <p:extLst>
      <p:ext uri="{BB962C8B-B14F-4D97-AF65-F5344CB8AC3E}">
        <p14:creationId xmlns:p14="http://schemas.microsoft.com/office/powerpoint/2010/main" val="61553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774FEA-1B70-41D9-A264-CF5AD73E6234}" type="datetimeFigureOut">
              <a:rPr lang="en-US" smtClean="0"/>
              <a:t>10/10/2024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592160-1B49-49EF-A066-724AB00F2101}" type="slidenum">
              <a:rPr lang="en-US" smtClean="0"/>
              <a:t>‹#›</a:t>
            </a:fld>
            <a:endParaRPr lang="en-US"/>
          </a:p>
        </p:txBody>
      </p:sp>
    </p:spTree>
    <p:extLst>
      <p:ext uri="{BB962C8B-B14F-4D97-AF65-F5344CB8AC3E}">
        <p14:creationId xmlns:p14="http://schemas.microsoft.com/office/powerpoint/2010/main" val="14523600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web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 Abu Huraira </a:t>
            </a:r>
            <a:br>
              <a:rPr lang="en-US" b="1" dirty="0" smtClean="0"/>
            </a:br>
            <a:r>
              <a:rPr lang="en-US" b="1" dirty="0" smtClean="0"/>
              <a:t>Student OF BS AI </a:t>
            </a:r>
            <a:br>
              <a:rPr lang="en-US" b="1" dirty="0" smtClean="0"/>
            </a:br>
            <a:r>
              <a:rPr lang="en-US" b="1" dirty="0" smtClean="0"/>
              <a:t>Group A</a:t>
            </a:r>
            <a:endParaRPr lang="en-US" b="1" dirty="0"/>
          </a:p>
        </p:txBody>
      </p:sp>
      <p:sp>
        <p:nvSpPr>
          <p:cNvPr id="6" name="Content Placeholder 5"/>
          <p:cNvSpPr>
            <a:spLocks noGrp="1"/>
          </p:cNvSpPr>
          <p:nvPr>
            <p:ph idx="1"/>
          </p:nvPr>
        </p:nvSpPr>
        <p:spPr/>
        <p:txBody>
          <a:bodyPr>
            <a:normAutofit/>
          </a:bodyPr>
          <a:lstStyle/>
          <a:p>
            <a:r>
              <a:rPr lang="en-US" sz="5400" b="1" dirty="0" smtClean="0"/>
              <a:t>Topic name: </a:t>
            </a:r>
            <a:r>
              <a:rPr lang="en-US" sz="5400" b="1" dirty="0"/>
              <a:t>O</a:t>
            </a:r>
            <a:r>
              <a:rPr lang="en-US" sz="5400" b="1" dirty="0" smtClean="0"/>
              <a:t>utput devices </a:t>
            </a:r>
          </a:p>
          <a:p>
            <a:endParaRPr lang="en-US" sz="5400" b="1" dirty="0"/>
          </a:p>
        </p:txBody>
      </p:sp>
    </p:spTree>
    <p:extLst>
      <p:ext uri="{BB962C8B-B14F-4D97-AF65-F5344CB8AC3E}">
        <p14:creationId xmlns:p14="http://schemas.microsoft.com/office/powerpoint/2010/main" val="76987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39530" y="559559"/>
            <a:ext cx="5076966" cy="2033516"/>
          </a:xfrm>
        </p:spPr>
        <p:txBody>
          <a:bodyPr>
            <a:noAutofit/>
          </a:bodyPr>
          <a:lstStyle/>
          <a:p>
            <a:r>
              <a:rPr lang="en-US" sz="3200" b="1" dirty="0" smtClean="0"/>
              <a:t>Definition to output:</a:t>
            </a:r>
            <a:endParaRPr lang="en-US" sz="3200" b="1" dirty="0"/>
          </a:p>
        </p:txBody>
      </p:sp>
      <p:sp>
        <p:nvSpPr>
          <p:cNvPr id="9" name="Content Placeholder 8"/>
          <p:cNvSpPr>
            <a:spLocks noGrp="1"/>
          </p:cNvSpPr>
          <p:nvPr>
            <p:ph idx="1"/>
          </p:nvPr>
        </p:nvSpPr>
        <p:spPr>
          <a:xfrm>
            <a:off x="1607140" y="1542197"/>
            <a:ext cx="10018713" cy="4934804"/>
          </a:xfrm>
        </p:spPr>
        <p:txBody>
          <a:bodyPr/>
          <a:lstStyle/>
          <a:p>
            <a:r>
              <a:rPr lang="en-US" dirty="0" smtClean="0"/>
              <a:t>Output refers to the result or product of the process, system, or device.</a:t>
            </a:r>
          </a:p>
          <a:p>
            <a:r>
              <a:rPr lang="en-US" dirty="0" smtClean="0"/>
              <a:t>It is the information, data, or material generated or produced by a computer, machine or other device, weather it is in physical form, or electrical form.</a:t>
            </a:r>
          </a:p>
          <a:p>
            <a:r>
              <a:rPr lang="en-US" dirty="0" smtClean="0"/>
              <a:t>For example: printed documents, displayed images, etc.</a:t>
            </a:r>
          </a:p>
          <a:p>
            <a:endParaRPr lang="en-US" dirty="0" smtClean="0"/>
          </a:p>
          <a:p>
            <a:endParaRPr lang="en-US" dirty="0"/>
          </a:p>
        </p:txBody>
      </p:sp>
    </p:spTree>
    <p:extLst>
      <p:ext uri="{BB962C8B-B14F-4D97-AF65-F5344CB8AC3E}">
        <p14:creationId xmlns:p14="http://schemas.microsoft.com/office/powerpoint/2010/main" val="377581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25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4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25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4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25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4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624" y="0"/>
            <a:ext cx="4618278" cy="1514901"/>
          </a:xfrm>
        </p:spPr>
        <p:txBody>
          <a:bodyPr/>
          <a:lstStyle/>
          <a:p>
            <a:r>
              <a:rPr lang="en-US" b="1" dirty="0" smtClean="0"/>
              <a:t>Output devices:</a:t>
            </a:r>
            <a:endParaRPr lang="en-US" b="1" dirty="0"/>
          </a:p>
        </p:txBody>
      </p:sp>
      <p:sp>
        <p:nvSpPr>
          <p:cNvPr id="3" name="Content Placeholder 2"/>
          <p:cNvSpPr>
            <a:spLocks noGrp="1"/>
          </p:cNvSpPr>
          <p:nvPr>
            <p:ph idx="1"/>
          </p:nvPr>
        </p:nvSpPr>
        <p:spPr>
          <a:xfrm>
            <a:off x="1468624" y="1247631"/>
            <a:ext cx="10018713" cy="4784679"/>
          </a:xfrm>
        </p:spPr>
        <p:txBody>
          <a:bodyPr/>
          <a:lstStyle/>
          <a:p>
            <a:r>
              <a:rPr lang="en-US" dirty="0" smtClean="0"/>
              <a:t>Output devices are hardware components that receive data from computer or other devices and display, print, or produce the output in various form.</a:t>
            </a:r>
          </a:p>
          <a:p>
            <a:r>
              <a:rPr lang="en-US" dirty="0" smtClean="0"/>
              <a:t>Output devices are further divided in many types.</a:t>
            </a:r>
          </a:p>
          <a:p>
            <a:r>
              <a:rPr lang="en-US" dirty="0" smtClean="0"/>
              <a:t>Some of them are mentioned here;</a:t>
            </a:r>
          </a:p>
          <a:p>
            <a:endParaRPr lang="en-US" dirty="0" smtClean="0"/>
          </a:p>
          <a:p>
            <a:r>
              <a:rPr lang="en-US" b="1" dirty="0" smtClean="0"/>
              <a:t>Visual output devices</a:t>
            </a:r>
            <a:r>
              <a:rPr lang="en-US" dirty="0" smtClean="0"/>
              <a:t>;</a:t>
            </a:r>
            <a:endParaRPr lang="en-US" dirty="0"/>
          </a:p>
          <a:p>
            <a:r>
              <a:rPr lang="en-US" dirty="0" smtClean="0"/>
              <a:t>Visual output devices display information in visual form, enabling users to view text images videos, and graphics.</a:t>
            </a:r>
          </a:p>
          <a:p>
            <a:endParaRPr lang="en-US" b="1" dirty="0" smtClean="0"/>
          </a:p>
        </p:txBody>
      </p:sp>
    </p:spTree>
    <p:extLst>
      <p:ext uri="{BB962C8B-B14F-4D97-AF65-F5344CB8AC3E}">
        <p14:creationId xmlns:p14="http://schemas.microsoft.com/office/powerpoint/2010/main" val="413019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08" y="1558033"/>
            <a:ext cx="2405302" cy="692624"/>
          </a:xfrm>
        </p:spPr>
        <p:txBody>
          <a:bodyPr>
            <a:normAutofit/>
          </a:bodyPr>
          <a:lstStyle/>
          <a:p>
            <a:r>
              <a:rPr lang="en-US" sz="2400" b="1" dirty="0" smtClean="0"/>
              <a:t>Example:</a:t>
            </a:r>
            <a:endParaRPr lang="en-US" sz="2400" b="1" dirty="0"/>
          </a:p>
        </p:txBody>
      </p:sp>
      <p:sp>
        <p:nvSpPr>
          <p:cNvPr id="3" name="Content Placeholder 2"/>
          <p:cNvSpPr>
            <a:spLocks noGrp="1"/>
          </p:cNvSpPr>
          <p:nvPr>
            <p:ph idx="1"/>
          </p:nvPr>
        </p:nvSpPr>
        <p:spPr>
          <a:xfrm>
            <a:off x="1811859" y="996288"/>
            <a:ext cx="10018713" cy="3124201"/>
          </a:xfrm>
        </p:spPr>
        <p:txBody>
          <a:bodyPr/>
          <a:lstStyle/>
          <a:p>
            <a:r>
              <a:rPr lang="en-US" dirty="0" smtClean="0"/>
              <a:t>Monitors, projectors, </a:t>
            </a:r>
            <a:r>
              <a:rPr lang="en-US" dirty="0" err="1" smtClean="0"/>
              <a:t>smartwatches</a:t>
            </a:r>
            <a:r>
              <a:rPr lang="en-US" dirty="0" smtClean="0"/>
              <a:t> etc.</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108" y="2977661"/>
            <a:ext cx="3235570" cy="27783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29" y="2977662"/>
            <a:ext cx="2971156" cy="27783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3336" y="2977660"/>
            <a:ext cx="3134109" cy="2778371"/>
          </a:xfrm>
          <a:prstGeom prst="rect">
            <a:avLst/>
          </a:prstGeom>
        </p:spPr>
      </p:pic>
    </p:spTree>
    <p:extLst>
      <p:ext uri="{BB962C8B-B14F-4D97-AF65-F5344CB8AC3E}">
        <p14:creationId xmlns:p14="http://schemas.microsoft.com/office/powerpoint/2010/main" val="254265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482724" y="404445"/>
            <a:ext cx="5426158" cy="4413740"/>
          </a:xfrm>
        </p:spPr>
        <p:txBody>
          <a:bodyPr>
            <a:normAutofit/>
          </a:bodyPr>
          <a:lstStyle/>
          <a:p>
            <a:pPr algn="l"/>
            <a:r>
              <a:rPr lang="en-US" sz="2400" b="1" dirty="0" smtClean="0"/>
              <a:t>Audio output devices:</a:t>
            </a:r>
            <a:br>
              <a:rPr lang="en-US" sz="2400" b="1" dirty="0" smtClean="0"/>
            </a:br>
            <a:r>
              <a:rPr lang="en-US" sz="2400" dirty="0"/>
              <a:t> </a:t>
            </a:r>
            <a:r>
              <a:rPr lang="en-US" sz="2400" dirty="0" smtClean="0"/>
              <a:t> Audio output devices produce sound, enabling user to hear music, voice, and other audio signals.</a:t>
            </a:r>
            <a:br>
              <a:rPr lang="en-US" sz="2400" dirty="0" smtClean="0"/>
            </a:br>
            <a:r>
              <a:rPr lang="en-US" sz="2400" dirty="0"/>
              <a:t/>
            </a:r>
            <a:br>
              <a:rPr lang="en-US" sz="2400" dirty="0"/>
            </a:br>
            <a:r>
              <a:rPr lang="en-US" sz="2400" b="1" dirty="0" smtClean="0"/>
              <a:t>Types of audio output devices</a:t>
            </a:r>
            <a:r>
              <a:rPr lang="en-US" sz="2400" dirty="0" smtClean="0"/>
              <a:t>:</a:t>
            </a:r>
            <a:r>
              <a:rPr lang="en-US" sz="2400" b="1" dirty="0" smtClean="0"/>
              <a:t/>
            </a:r>
            <a:br>
              <a:rPr lang="en-US" sz="2400" b="1" dirty="0" smtClean="0"/>
            </a:br>
            <a:r>
              <a:rPr lang="en-US" sz="2400" b="1" dirty="0"/>
              <a:t> </a:t>
            </a:r>
            <a:r>
              <a:rPr lang="en-US" sz="2400" b="1" dirty="0" smtClean="0"/>
              <a:t>  </a:t>
            </a:r>
            <a:r>
              <a:rPr lang="en-US" sz="2400" dirty="0"/>
              <a:t>S</a:t>
            </a:r>
            <a:r>
              <a:rPr lang="en-US" sz="2400" dirty="0" smtClean="0"/>
              <a:t>peakers</a:t>
            </a:r>
            <a:br>
              <a:rPr lang="en-US" sz="2400" dirty="0" smtClean="0"/>
            </a:br>
            <a:r>
              <a:rPr lang="en-US" sz="2400" dirty="0" smtClean="0"/>
              <a:t>   Headphones (wired, wireless, </a:t>
            </a:r>
            <a:r>
              <a:rPr lang="en-US" sz="2400" dirty="0" err="1" smtClean="0"/>
              <a:t>noice</a:t>
            </a:r>
            <a:r>
              <a:rPr lang="en-US" sz="2400" dirty="0" smtClean="0"/>
              <a:t>                cancelling.</a:t>
            </a:r>
            <a:br>
              <a:rPr lang="en-US" sz="2400" dirty="0" smtClean="0"/>
            </a:br>
            <a:r>
              <a:rPr lang="en-US" sz="2400" dirty="0"/>
              <a:t> </a:t>
            </a:r>
            <a:r>
              <a:rPr lang="en-US" sz="2400" dirty="0" smtClean="0"/>
              <a:t>  Ear buds etc.</a:t>
            </a:r>
            <a:r>
              <a:rPr lang="en-US" sz="2400" b="1" dirty="0" smtClean="0"/>
              <a:t/>
            </a:r>
            <a:br>
              <a:rPr lang="en-US" sz="2400" b="1" dirty="0" smtClean="0"/>
            </a:br>
            <a:endParaRPr lang="en-US" sz="2400" b="1" dirty="0"/>
          </a:p>
        </p:txBody>
      </p:sp>
      <p:sp>
        <p:nvSpPr>
          <p:cNvPr id="11" name="Text Placeholder 10"/>
          <p:cNvSpPr>
            <a:spLocks noGrp="1"/>
          </p:cNvSpPr>
          <p:nvPr>
            <p:ph type="body" sz="half" idx="2"/>
          </p:nvPr>
        </p:nvSpPr>
        <p:spPr>
          <a:xfrm>
            <a:off x="2725370" y="4818185"/>
            <a:ext cx="5426158" cy="1828800"/>
          </a:xfrm>
        </p:spPr>
        <p:txBody>
          <a:bodyPr/>
          <a:lstStyle/>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0653" y="3862842"/>
            <a:ext cx="3466531" cy="2613547"/>
          </a:xfrm>
          <a:prstGeom prst="rect">
            <a:avLst/>
          </a:prstGeom>
        </p:spPr>
      </p:pic>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16387" r="16387"/>
          <a:stretch>
            <a:fillRect/>
          </a:stretch>
        </p:blipFill>
        <p:spPr>
          <a:xfrm>
            <a:off x="6908882" y="123355"/>
            <a:ext cx="2683543" cy="3739487"/>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285" y="4003627"/>
            <a:ext cx="3833806" cy="2643358"/>
          </a:xfrm>
          <a:prstGeom prst="rect">
            <a:avLst/>
          </a:prstGeom>
        </p:spPr>
      </p:pic>
    </p:spTree>
    <p:extLst>
      <p:ext uri="{BB962C8B-B14F-4D97-AF65-F5344CB8AC3E}">
        <p14:creationId xmlns:p14="http://schemas.microsoft.com/office/powerpoint/2010/main" val="1332883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315" y="623816"/>
            <a:ext cx="5535340" cy="3511456"/>
          </a:xfrm>
        </p:spPr>
        <p:txBody>
          <a:bodyPr>
            <a:normAutofit fontScale="90000"/>
          </a:bodyPr>
          <a:lstStyle/>
          <a:p>
            <a:pPr algn="l"/>
            <a:r>
              <a:rPr lang="en-US" b="1" dirty="0" smtClean="0"/>
              <a:t>Print output devices:</a:t>
            </a:r>
            <a:br>
              <a:rPr lang="en-US" b="1" dirty="0" smtClean="0"/>
            </a:br>
            <a:r>
              <a:rPr lang="en-US" dirty="0" smtClean="0"/>
              <a:t>Print output devices produces physical copies of digital data, such as text, documents, images, and graphics.</a:t>
            </a:r>
            <a:br>
              <a:rPr lang="en-US" dirty="0" smtClean="0"/>
            </a:br>
            <a:r>
              <a:rPr lang="en-US" dirty="0"/>
              <a:t/>
            </a:r>
            <a:br>
              <a:rPr lang="en-US" dirty="0"/>
            </a:br>
            <a:r>
              <a:rPr lang="en-US" b="1" dirty="0" smtClean="0"/>
              <a:t>Types of print output devices:</a:t>
            </a:r>
            <a:br>
              <a:rPr lang="en-US" b="1" dirty="0" smtClean="0"/>
            </a:br>
            <a:r>
              <a:rPr lang="en-US" dirty="0" smtClean="0"/>
              <a:t>Inkjet printers </a:t>
            </a:r>
            <a:br>
              <a:rPr lang="en-US" dirty="0" smtClean="0"/>
            </a:br>
            <a:r>
              <a:rPr lang="en-US" dirty="0" smtClean="0"/>
              <a:t>laser printers</a:t>
            </a:r>
            <a:br>
              <a:rPr lang="en-US" dirty="0" smtClean="0"/>
            </a:br>
            <a:r>
              <a:rPr lang="en-US" dirty="0" smtClean="0"/>
              <a:t>3D Printers.</a:t>
            </a:r>
            <a:br>
              <a:rPr lang="en-US" dirty="0" smtClean="0"/>
            </a:br>
            <a:endParaRPr lang="en-US" b="1"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2109" r="12109"/>
          <a:stretch>
            <a:fillRect/>
          </a:stretch>
        </p:blipFill>
        <p:spPr>
          <a:xfrm>
            <a:off x="7280784" y="623816"/>
            <a:ext cx="3045638" cy="2774477"/>
          </a:xfrm>
        </p:spPr>
      </p:pic>
      <p:sp>
        <p:nvSpPr>
          <p:cNvPr id="4" name="Text Placeholder 3"/>
          <p:cNvSpPr>
            <a:spLocks noGrp="1"/>
          </p:cNvSpPr>
          <p:nvPr>
            <p:ph type="body" sz="half" idx="2"/>
          </p:nvPr>
        </p:nvSpPr>
        <p:spPr>
          <a:xfrm>
            <a:off x="1646497" y="4476466"/>
            <a:ext cx="5426158" cy="1978924"/>
          </a:xfrm>
        </p:spPr>
        <p:txBody>
          <a:bodyPr/>
          <a:lstStyle/>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784" y="4017349"/>
            <a:ext cx="3381530" cy="275876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4265" y="4094330"/>
            <a:ext cx="3218390" cy="2681784"/>
          </a:xfrm>
          <a:prstGeom prst="rect">
            <a:avLst/>
          </a:prstGeom>
        </p:spPr>
      </p:pic>
    </p:spTree>
    <p:extLst>
      <p:ext uri="{BB962C8B-B14F-4D97-AF65-F5344CB8AC3E}">
        <p14:creationId xmlns:p14="http://schemas.microsoft.com/office/powerpoint/2010/main" val="386593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93493" y="268406"/>
            <a:ext cx="10018713" cy="5522794"/>
          </a:xfrm>
        </p:spPr>
        <p:txBody>
          <a:bodyPr>
            <a:normAutofit/>
          </a:bodyPr>
          <a:lstStyle/>
          <a:p>
            <a:pPr algn="l"/>
            <a:r>
              <a:rPr lang="en-US" sz="2400" b="1" dirty="0" smtClean="0"/>
              <a:t>Tactile output devices :</a:t>
            </a:r>
            <a:br>
              <a:rPr lang="en-US" sz="2400" b="1" dirty="0" smtClean="0"/>
            </a:br>
            <a:r>
              <a:rPr lang="en-US" sz="2400" dirty="0" smtClean="0"/>
              <a:t>Tactile output devices provide physical feedback or sensations to users, enhancing interaction with technology.</a:t>
            </a:r>
            <a:br>
              <a:rPr lang="en-US" sz="2400" dirty="0" smtClean="0"/>
            </a:br>
            <a:r>
              <a:rPr lang="en-US" sz="2400" dirty="0" smtClean="0"/>
              <a:t>Here are some common types.</a:t>
            </a:r>
            <a:br>
              <a:rPr lang="en-US" sz="2400" dirty="0" smtClean="0"/>
            </a:br>
            <a:r>
              <a:rPr lang="en-US" sz="2400" dirty="0" smtClean="0"/>
              <a:t/>
            </a:r>
            <a:br>
              <a:rPr lang="en-US" sz="2400" dirty="0" smtClean="0"/>
            </a:br>
            <a:r>
              <a:rPr lang="en-US" sz="2400" b="1" dirty="0" smtClean="0"/>
              <a:t>Vibration motors </a:t>
            </a:r>
            <a:r>
              <a:rPr lang="en-US" sz="2400" dirty="0" smtClean="0"/>
              <a:t>uses in smartphones and game controllers to create tactile feedback during interactions.</a:t>
            </a:r>
            <a:br>
              <a:rPr lang="en-US" sz="2400" dirty="0" smtClean="0"/>
            </a:br>
            <a:r>
              <a:rPr lang="en-US" sz="2400" b="1" dirty="0" smtClean="0"/>
              <a:t/>
            </a:r>
            <a:br>
              <a:rPr lang="en-US" sz="2400" b="1" dirty="0" smtClean="0"/>
            </a:br>
            <a:r>
              <a:rPr lang="en-US" sz="2400" b="1" dirty="0" smtClean="0"/>
              <a:t>Game controller rumbles :</a:t>
            </a:r>
            <a:br>
              <a:rPr lang="en-US" sz="2400" b="1" dirty="0" smtClean="0"/>
            </a:br>
            <a:r>
              <a:rPr lang="en-US" sz="2400" dirty="0" smtClean="0"/>
              <a:t>controller for video games that shake or vibrate during gameplay for a more immersive experience.</a:t>
            </a:r>
            <a:br>
              <a:rPr lang="en-US" sz="2400" dirty="0" smtClean="0"/>
            </a:br>
            <a:endParaRPr lang="en-US" sz="2400" b="1" dirty="0"/>
          </a:p>
        </p:txBody>
      </p:sp>
      <p:sp>
        <p:nvSpPr>
          <p:cNvPr id="3" name="Content Placeholder 2"/>
          <p:cNvSpPr>
            <a:spLocks noGrp="1"/>
          </p:cNvSpPr>
          <p:nvPr>
            <p:ph idx="1"/>
          </p:nvPr>
        </p:nvSpPr>
        <p:spPr>
          <a:xfrm>
            <a:off x="1375129" y="7751928"/>
            <a:ext cx="985934" cy="796119"/>
          </a:xfrm>
        </p:spPr>
        <p:txBody>
          <a:bodyPr/>
          <a:lstStyle/>
          <a:p>
            <a:pPr marL="0" indent="0">
              <a:buNone/>
            </a:pPr>
            <a:endParaRPr lang="en-US" dirty="0"/>
          </a:p>
        </p:txBody>
      </p:sp>
    </p:spTree>
    <p:extLst>
      <p:ext uri="{BB962C8B-B14F-4D97-AF65-F5344CB8AC3E}">
        <p14:creationId xmlns:p14="http://schemas.microsoft.com/office/powerpoint/2010/main" val="179705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9066" y="4793777"/>
            <a:ext cx="10018713" cy="1752599"/>
          </a:xfrm>
        </p:spPr>
        <p:txBody>
          <a:bodyPr/>
          <a:lstStyle/>
          <a:p>
            <a:r>
              <a:rPr lang="en-US" smtClean="0"/>
              <a:t>Thank you.</a:t>
            </a:r>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94894" y="1111250"/>
            <a:ext cx="4644499" cy="31242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4475" y="1160207"/>
            <a:ext cx="4894263" cy="3026285"/>
          </a:xfrm>
        </p:spPr>
      </p:pic>
    </p:spTree>
    <p:extLst>
      <p:ext uri="{BB962C8B-B14F-4D97-AF65-F5344CB8AC3E}">
        <p14:creationId xmlns:p14="http://schemas.microsoft.com/office/powerpoint/2010/main" val="3919419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150</TotalTime>
  <Words>164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 Abu Huraira  Student OF BS AI  Group A</vt:lpstr>
      <vt:lpstr>Definition to output:</vt:lpstr>
      <vt:lpstr>Output devices:</vt:lpstr>
      <vt:lpstr>Example:</vt:lpstr>
      <vt:lpstr>Audio output devices:   Audio output devices produce sound, enabling user to hear music, voice, and other audio signals.  Types of audio output devices:    Speakers    Headphones (wired, wireless, noice                cancelling.    Ear buds etc. </vt:lpstr>
      <vt:lpstr>Print output devices: Print output devices produces physical copies of digital data, such as text, documents, images, and graphics.  Types of print output devices: Inkjet printers  laser printers 3D Printers. </vt:lpstr>
      <vt:lpstr>Tactile output devices : Tactile output devices provide physical feedback or sensations to users, enhancing interaction with technology. Here are some common types.  Vibration motors uses in smartphones and game controllers to create tactile feedback during interactions.  Game controller rumbles : controller for video games that shake or vibrate during gameplay for a more immersive experience.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 Huraira  Student OF BS AI  Group A</dc:title>
  <dc:creator>umar</dc:creator>
  <cp:lastModifiedBy>student</cp:lastModifiedBy>
  <cp:revision>18</cp:revision>
  <dcterms:created xsi:type="dcterms:W3CDTF">2024-10-07T14:49:45Z</dcterms:created>
  <dcterms:modified xsi:type="dcterms:W3CDTF">2024-10-10T04:17:50Z</dcterms:modified>
</cp:coreProperties>
</file>