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61" r:id="rId3"/>
    <p:sldId id="264" r:id="rId4"/>
    <p:sldId id="260" r:id="rId5"/>
    <p:sldId id="265" r:id="rId6"/>
    <p:sldId id="266" r:id="rId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6305" autoAdjust="0"/>
  </p:normalViewPr>
  <p:slideViewPr>
    <p:cSldViewPr snapToGrid="0" showGuides="1">
      <p:cViewPr varScale="1">
        <p:scale>
          <a:sx n="44" d="100"/>
          <a:sy n="44" d="100"/>
        </p:scale>
        <p:origin x="797" y="8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9256018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Subtitle (placeholder)">
    <p:spTree>
      <p:nvGrpSpPr>
        <p:cNvPr id="1" name=""/>
        <p:cNvGrpSpPr/>
        <p:nvPr/>
      </p:nvGrpSpPr>
      <p:grpSpPr>
        <a:xfrm>
          <a:off x="0" y="0"/>
          <a:ext cx="0" cy="0"/>
          <a:chOff x="0" y="0"/>
          <a:chExt cx="0" cy="0"/>
        </a:xfrm>
      </p:grpSpPr>
      <p:sp>
        <p:nvSpPr>
          <p:cNvPr id="3" name="Рисунок 2"/>
          <p:cNvSpPr>
            <a:spLocks noGrp="1"/>
          </p:cNvSpPr>
          <p:nvPr>
            <p:ph type="pic" sz="quarter" idx="10" hasCustomPrompt="1"/>
          </p:nvPr>
        </p:nvSpPr>
        <p:spPr>
          <a:xfrm>
            <a:off x="2197344" y="1459157"/>
            <a:ext cx="3289300" cy="3289300"/>
          </a:xfrm>
        </p:spPr>
        <p:txBody>
          <a:bodyPr anchor="t">
            <a:normAutofit/>
          </a:bodyPr>
          <a:lstStyle>
            <a:lvl1pPr marL="0" indent="0" algn="ctr">
              <a:buNone/>
              <a:defRPr sz="2400"/>
            </a:lvl1pPr>
          </a:lstStyle>
          <a:p>
            <a:r>
              <a:rPr lang="en-US" dirty="0"/>
              <a:t>picture</a:t>
            </a:r>
            <a:endParaRPr lang="ru-RU" dirty="0"/>
          </a:p>
        </p:txBody>
      </p:sp>
      <p:sp>
        <p:nvSpPr>
          <p:cNvPr id="10" name="Рисунок 2"/>
          <p:cNvSpPr>
            <a:spLocks noGrp="1"/>
          </p:cNvSpPr>
          <p:nvPr>
            <p:ph type="pic" sz="quarter" idx="11" hasCustomPrompt="1"/>
          </p:nvPr>
        </p:nvSpPr>
        <p:spPr>
          <a:xfrm>
            <a:off x="5974617" y="1459157"/>
            <a:ext cx="3289300" cy="3289300"/>
          </a:xfrm>
        </p:spPr>
        <p:txBody>
          <a:bodyPr anchor="t">
            <a:normAutofit/>
          </a:bodyPr>
          <a:lstStyle>
            <a:lvl1pPr marL="0" indent="0" algn="ctr">
              <a:buNone/>
              <a:defRPr sz="2400"/>
            </a:lvl1pPr>
          </a:lstStyle>
          <a:p>
            <a:r>
              <a:rPr lang="en-US" dirty="0"/>
              <a:t>picture</a:t>
            </a:r>
            <a:endParaRPr lang="ru-RU" dirty="0"/>
          </a:p>
        </p:txBody>
      </p:sp>
      <p:sp>
        <p:nvSpPr>
          <p:cNvPr id="14" name="Рисунок 2"/>
          <p:cNvSpPr>
            <a:spLocks noGrp="1"/>
          </p:cNvSpPr>
          <p:nvPr>
            <p:ph type="pic" sz="quarter" idx="12" hasCustomPrompt="1"/>
          </p:nvPr>
        </p:nvSpPr>
        <p:spPr>
          <a:xfrm>
            <a:off x="5974617" y="5271599"/>
            <a:ext cx="3289300" cy="3289300"/>
          </a:xfrm>
        </p:spPr>
        <p:txBody>
          <a:bodyPr anchor="t">
            <a:normAutofit/>
          </a:bodyPr>
          <a:lstStyle>
            <a:lvl1pPr marL="0" indent="0" algn="ctr">
              <a:buNone/>
              <a:defRPr sz="2400"/>
            </a:lvl1pPr>
          </a:lstStyle>
          <a:p>
            <a:r>
              <a:rPr lang="en-US" dirty="0"/>
              <a:t>picture</a:t>
            </a:r>
            <a:endParaRPr lang="ru-RU" dirty="0"/>
          </a:p>
        </p:txBody>
      </p:sp>
      <p:sp>
        <p:nvSpPr>
          <p:cNvPr id="15" name="Рисунок 2"/>
          <p:cNvSpPr>
            <a:spLocks noGrp="1"/>
          </p:cNvSpPr>
          <p:nvPr>
            <p:ph type="pic" sz="quarter" idx="13" hasCustomPrompt="1"/>
          </p:nvPr>
        </p:nvSpPr>
        <p:spPr>
          <a:xfrm>
            <a:off x="2197344" y="5271599"/>
            <a:ext cx="3289300" cy="3289300"/>
          </a:xfrm>
        </p:spPr>
        <p:txBody>
          <a:bodyPr anchor="t">
            <a:normAutofit/>
          </a:bodyPr>
          <a:lstStyle>
            <a:lvl1pPr marL="0" indent="0" algn="ctr">
              <a:buNone/>
              <a:defRPr sz="2400"/>
            </a:lvl1pPr>
          </a:lstStyle>
          <a:p>
            <a:r>
              <a:rPr lang="en-US" dirty="0"/>
              <a:t>picture</a:t>
            </a:r>
            <a:endParaRPr lang="ru-RU" dirty="0"/>
          </a:p>
        </p:txBody>
      </p:sp>
    </p:spTree>
    <p:extLst>
      <p:ext uri="{BB962C8B-B14F-4D97-AF65-F5344CB8AC3E}">
        <p14:creationId xmlns:p14="http://schemas.microsoft.com/office/powerpoint/2010/main" val="54656231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532241774_2880x1920.jpg"/>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532241774_2880x1920.jpg"/>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532204087_1355x1355.jpg"/>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532205080_1647x1098.jpg"/>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532205080_1647x1098.jpg"/>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532204087_1355x1355.jpg"/>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532241774_2880x1920.jpg"/>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19" name="Graphic 5"/>
          <p:cNvSpPr/>
          <p:nvPr/>
        </p:nvSpPr>
        <p:spPr>
          <a:xfrm rot="13500000">
            <a:off x="10107417" y="8553987"/>
            <a:ext cx="8552946" cy="8262274"/>
          </a:xfrm>
          <a:custGeom>
            <a:avLst/>
            <a:gdLst/>
            <a:ahLst/>
            <a:cxnLst>
              <a:cxn ang="0">
                <a:pos x="wd2" y="hd2"/>
              </a:cxn>
              <a:cxn ang="5400000">
                <a:pos x="wd2" y="hd2"/>
              </a:cxn>
              <a:cxn ang="10800000">
                <a:pos x="wd2" y="hd2"/>
              </a:cxn>
              <a:cxn ang="16200000">
                <a:pos x="wd2" y="hd2"/>
              </a:cxn>
            </a:cxnLst>
            <a:rect l="0" t="0" r="r" b="b"/>
            <a:pathLst>
              <a:path w="20599" h="20537" extrusionOk="0">
                <a:moveTo>
                  <a:pt x="20324" y="2721"/>
                </a:moveTo>
                <a:cubicBezTo>
                  <a:pt x="20473" y="2103"/>
                  <a:pt x="20440" y="1394"/>
                  <a:pt x="20194" y="702"/>
                </a:cubicBezTo>
                <a:cubicBezTo>
                  <a:pt x="20103" y="485"/>
                  <a:pt x="19996" y="274"/>
                  <a:pt x="19880" y="74"/>
                </a:cubicBezTo>
                <a:cubicBezTo>
                  <a:pt x="19371" y="-30"/>
                  <a:pt x="18850" y="-27"/>
                  <a:pt x="18341" y="104"/>
                </a:cubicBezTo>
                <a:cubicBezTo>
                  <a:pt x="18293" y="117"/>
                  <a:pt x="18241" y="130"/>
                  <a:pt x="18192" y="147"/>
                </a:cubicBezTo>
                <a:cubicBezTo>
                  <a:pt x="18144" y="157"/>
                  <a:pt x="18095" y="167"/>
                  <a:pt x="18046" y="181"/>
                </a:cubicBezTo>
                <a:cubicBezTo>
                  <a:pt x="17457" y="331"/>
                  <a:pt x="16948" y="629"/>
                  <a:pt x="16534" y="1033"/>
                </a:cubicBezTo>
                <a:cubicBezTo>
                  <a:pt x="16038" y="1625"/>
                  <a:pt x="15814" y="2414"/>
                  <a:pt x="15850" y="3223"/>
                </a:cubicBezTo>
                <a:cubicBezTo>
                  <a:pt x="15759" y="2912"/>
                  <a:pt x="15708" y="2588"/>
                  <a:pt x="15695" y="2260"/>
                </a:cubicBezTo>
                <a:cubicBezTo>
                  <a:pt x="15254" y="3283"/>
                  <a:pt x="15089" y="4463"/>
                  <a:pt x="15494" y="5744"/>
                </a:cubicBezTo>
                <a:cubicBezTo>
                  <a:pt x="15701" y="6399"/>
                  <a:pt x="16511" y="8709"/>
                  <a:pt x="16689" y="9642"/>
                </a:cubicBezTo>
                <a:cubicBezTo>
                  <a:pt x="15889" y="7007"/>
                  <a:pt x="14260" y="5727"/>
                  <a:pt x="11399" y="5409"/>
                </a:cubicBezTo>
                <a:cubicBezTo>
                  <a:pt x="9605" y="5209"/>
                  <a:pt x="7603" y="6041"/>
                  <a:pt x="6369" y="7205"/>
                </a:cubicBezTo>
                <a:cubicBezTo>
                  <a:pt x="6803" y="7081"/>
                  <a:pt x="7243" y="7024"/>
                  <a:pt x="7677" y="7031"/>
                </a:cubicBezTo>
                <a:cubicBezTo>
                  <a:pt x="6602" y="7332"/>
                  <a:pt x="5620" y="8037"/>
                  <a:pt x="4966" y="9083"/>
                </a:cubicBezTo>
                <a:cubicBezTo>
                  <a:pt x="4639" y="9729"/>
                  <a:pt x="4409" y="10441"/>
                  <a:pt x="4299" y="11193"/>
                </a:cubicBezTo>
                <a:cubicBezTo>
                  <a:pt x="4448" y="10986"/>
                  <a:pt x="4610" y="10795"/>
                  <a:pt x="4788" y="10618"/>
                </a:cubicBezTo>
                <a:cubicBezTo>
                  <a:pt x="4493" y="11146"/>
                  <a:pt x="4299" y="11734"/>
                  <a:pt x="4214" y="12350"/>
                </a:cubicBezTo>
                <a:cubicBezTo>
                  <a:pt x="4211" y="12373"/>
                  <a:pt x="4211" y="12396"/>
                  <a:pt x="4211" y="12420"/>
                </a:cubicBezTo>
                <a:cubicBezTo>
                  <a:pt x="4172" y="13292"/>
                  <a:pt x="4308" y="14135"/>
                  <a:pt x="4580" y="14904"/>
                </a:cubicBezTo>
                <a:cubicBezTo>
                  <a:pt x="4875" y="15004"/>
                  <a:pt x="5183" y="15074"/>
                  <a:pt x="5497" y="15128"/>
                </a:cubicBezTo>
                <a:cubicBezTo>
                  <a:pt x="6482" y="15211"/>
                  <a:pt x="7431" y="14954"/>
                  <a:pt x="8212" y="14436"/>
                </a:cubicBezTo>
                <a:cubicBezTo>
                  <a:pt x="8001" y="14680"/>
                  <a:pt x="7765" y="14904"/>
                  <a:pt x="7502" y="15101"/>
                </a:cubicBezTo>
                <a:cubicBezTo>
                  <a:pt x="7713" y="15061"/>
                  <a:pt x="7920" y="15007"/>
                  <a:pt x="8124" y="14944"/>
                </a:cubicBezTo>
                <a:cubicBezTo>
                  <a:pt x="8144" y="14934"/>
                  <a:pt x="8166" y="14927"/>
                  <a:pt x="8186" y="14917"/>
                </a:cubicBezTo>
                <a:cubicBezTo>
                  <a:pt x="9342" y="14379"/>
                  <a:pt x="10188" y="13426"/>
                  <a:pt x="10632" y="12316"/>
                </a:cubicBezTo>
                <a:cubicBezTo>
                  <a:pt x="10583" y="12757"/>
                  <a:pt x="10473" y="13199"/>
                  <a:pt x="10304" y="13630"/>
                </a:cubicBezTo>
                <a:cubicBezTo>
                  <a:pt x="11253" y="12580"/>
                  <a:pt x="11801" y="11273"/>
                  <a:pt x="11934" y="9929"/>
                </a:cubicBezTo>
                <a:cubicBezTo>
                  <a:pt x="12005" y="10340"/>
                  <a:pt x="12037" y="10762"/>
                  <a:pt x="12028" y="11190"/>
                </a:cubicBezTo>
                <a:cubicBezTo>
                  <a:pt x="12264" y="10554"/>
                  <a:pt x="12410" y="9872"/>
                  <a:pt x="12439" y="9154"/>
                </a:cubicBezTo>
                <a:cubicBezTo>
                  <a:pt x="12462" y="8619"/>
                  <a:pt x="12436" y="7803"/>
                  <a:pt x="12160" y="7168"/>
                </a:cubicBezTo>
                <a:cubicBezTo>
                  <a:pt x="8801" y="6379"/>
                  <a:pt x="6608" y="9668"/>
                  <a:pt x="5970" y="11601"/>
                </a:cubicBezTo>
                <a:cubicBezTo>
                  <a:pt x="6628" y="9321"/>
                  <a:pt x="8377" y="6513"/>
                  <a:pt x="11681" y="6452"/>
                </a:cubicBezTo>
                <a:cubicBezTo>
                  <a:pt x="13826" y="6412"/>
                  <a:pt x="15163" y="8124"/>
                  <a:pt x="15763" y="9682"/>
                </a:cubicBezTo>
                <a:cubicBezTo>
                  <a:pt x="16132" y="10645"/>
                  <a:pt x="17159" y="14305"/>
                  <a:pt x="13482" y="16813"/>
                </a:cubicBezTo>
                <a:cubicBezTo>
                  <a:pt x="11354" y="18264"/>
                  <a:pt x="8636" y="18782"/>
                  <a:pt x="6100" y="17829"/>
                </a:cubicBezTo>
                <a:cubicBezTo>
                  <a:pt x="3890" y="16997"/>
                  <a:pt x="2297" y="15258"/>
                  <a:pt x="1561" y="13179"/>
                </a:cubicBezTo>
                <a:cubicBezTo>
                  <a:pt x="1535" y="13095"/>
                  <a:pt x="1509" y="13015"/>
                  <a:pt x="1484" y="12928"/>
                </a:cubicBezTo>
                <a:cubicBezTo>
                  <a:pt x="272" y="8622"/>
                  <a:pt x="2582" y="4122"/>
                  <a:pt x="6660" y="2705"/>
                </a:cubicBezTo>
                <a:cubicBezTo>
                  <a:pt x="6550" y="2735"/>
                  <a:pt x="6437" y="2762"/>
                  <a:pt x="6326" y="2795"/>
                </a:cubicBezTo>
                <a:cubicBezTo>
                  <a:pt x="1675" y="4189"/>
                  <a:pt x="-1001" y="9207"/>
                  <a:pt x="350" y="14008"/>
                </a:cubicBezTo>
                <a:cubicBezTo>
                  <a:pt x="1701" y="18809"/>
                  <a:pt x="6563" y="21570"/>
                  <a:pt x="11215" y="20176"/>
                </a:cubicBezTo>
                <a:cubicBezTo>
                  <a:pt x="12096" y="19912"/>
                  <a:pt x="12906" y="19517"/>
                  <a:pt x="13631" y="19019"/>
                </a:cubicBezTo>
                <a:cubicBezTo>
                  <a:pt x="15144" y="18036"/>
                  <a:pt x="16378" y="16582"/>
                  <a:pt x="17084" y="14767"/>
                </a:cubicBezTo>
                <a:cubicBezTo>
                  <a:pt x="18033" y="12330"/>
                  <a:pt x="17551" y="10023"/>
                  <a:pt x="16686" y="7800"/>
                </a:cubicBezTo>
                <a:cubicBezTo>
                  <a:pt x="16138" y="6389"/>
                  <a:pt x="15565" y="3985"/>
                  <a:pt x="18552" y="1662"/>
                </a:cubicBezTo>
                <a:cubicBezTo>
                  <a:pt x="17632" y="2517"/>
                  <a:pt x="16054" y="4182"/>
                  <a:pt x="16738" y="6526"/>
                </a:cubicBezTo>
                <a:cubicBezTo>
                  <a:pt x="17052" y="6539"/>
                  <a:pt x="17729" y="6442"/>
                  <a:pt x="18040" y="6362"/>
                </a:cubicBezTo>
                <a:cubicBezTo>
                  <a:pt x="18458" y="6255"/>
                  <a:pt x="18834" y="6071"/>
                  <a:pt x="19157" y="5824"/>
                </a:cubicBezTo>
                <a:cubicBezTo>
                  <a:pt x="18908" y="5881"/>
                  <a:pt x="18652" y="5907"/>
                  <a:pt x="18396" y="5904"/>
                </a:cubicBezTo>
                <a:cubicBezTo>
                  <a:pt x="19164" y="5650"/>
                  <a:pt x="19828" y="5102"/>
                  <a:pt x="20259" y="4296"/>
                </a:cubicBezTo>
                <a:cubicBezTo>
                  <a:pt x="20039" y="4470"/>
                  <a:pt x="19802" y="4604"/>
                  <a:pt x="19546" y="4694"/>
                </a:cubicBezTo>
                <a:cubicBezTo>
                  <a:pt x="20113" y="4243"/>
                  <a:pt x="20505" y="3527"/>
                  <a:pt x="20596" y="2638"/>
                </a:cubicBezTo>
                <a:cubicBezTo>
                  <a:pt x="20596" y="2621"/>
                  <a:pt x="20596" y="2608"/>
                  <a:pt x="20599" y="2591"/>
                </a:cubicBezTo>
                <a:cubicBezTo>
                  <a:pt x="20596" y="2437"/>
                  <a:pt x="20586" y="2280"/>
                  <a:pt x="20567" y="2123"/>
                </a:cubicBezTo>
                <a:cubicBezTo>
                  <a:pt x="20512" y="2344"/>
                  <a:pt x="20427" y="2541"/>
                  <a:pt x="20324" y="2721"/>
                </a:cubicBezTo>
                <a:close/>
              </a:path>
            </a:pathLst>
          </a:custGeom>
          <a:solidFill>
            <a:schemeClr val="accent1"/>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120" name="Graphic 5"/>
          <p:cNvSpPr/>
          <p:nvPr/>
        </p:nvSpPr>
        <p:spPr>
          <a:xfrm>
            <a:off x="-973977" y="-2520414"/>
            <a:ext cx="8552946" cy="8262275"/>
          </a:xfrm>
          <a:custGeom>
            <a:avLst/>
            <a:gdLst/>
            <a:ahLst/>
            <a:cxnLst>
              <a:cxn ang="0">
                <a:pos x="wd2" y="hd2"/>
              </a:cxn>
              <a:cxn ang="5400000">
                <a:pos x="wd2" y="hd2"/>
              </a:cxn>
              <a:cxn ang="10800000">
                <a:pos x="wd2" y="hd2"/>
              </a:cxn>
              <a:cxn ang="16200000">
                <a:pos x="wd2" y="hd2"/>
              </a:cxn>
            </a:cxnLst>
            <a:rect l="0" t="0" r="r" b="b"/>
            <a:pathLst>
              <a:path w="20599" h="20537" extrusionOk="0">
                <a:moveTo>
                  <a:pt x="20324" y="2721"/>
                </a:moveTo>
                <a:cubicBezTo>
                  <a:pt x="20473" y="2103"/>
                  <a:pt x="20440" y="1394"/>
                  <a:pt x="20194" y="702"/>
                </a:cubicBezTo>
                <a:cubicBezTo>
                  <a:pt x="20103" y="485"/>
                  <a:pt x="19996" y="274"/>
                  <a:pt x="19880" y="74"/>
                </a:cubicBezTo>
                <a:cubicBezTo>
                  <a:pt x="19371" y="-30"/>
                  <a:pt x="18850" y="-27"/>
                  <a:pt x="18341" y="104"/>
                </a:cubicBezTo>
                <a:cubicBezTo>
                  <a:pt x="18293" y="117"/>
                  <a:pt x="18241" y="130"/>
                  <a:pt x="18192" y="147"/>
                </a:cubicBezTo>
                <a:cubicBezTo>
                  <a:pt x="18144" y="157"/>
                  <a:pt x="18095" y="167"/>
                  <a:pt x="18046" y="181"/>
                </a:cubicBezTo>
                <a:cubicBezTo>
                  <a:pt x="17457" y="331"/>
                  <a:pt x="16948" y="629"/>
                  <a:pt x="16534" y="1033"/>
                </a:cubicBezTo>
                <a:cubicBezTo>
                  <a:pt x="16038" y="1625"/>
                  <a:pt x="15814" y="2414"/>
                  <a:pt x="15850" y="3223"/>
                </a:cubicBezTo>
                <a:cubicBezTo>
                  <a:pt x="15759" y="2912"/>
                  <a:pt x="15708" y="2588"/>
                  <a:pt x="15695" y="2260"/>
                </a:cubicBezTo>
                <a:cubicBezTo>
                  <a:pt x="15254" y="3283"/>
                  <a:pt x="15089" y="4463"/>
                  <a:pt x="15494" y="5744"/>
                </a:cubicBezTo>
                <a:cubicBezTo>
                  <a:pt x="15701" y="6399"/>
                  <a:pt x="16511" y="8709"/>
                  <a:pt x="16689" y="9642"/>
                </a:cubicBezTo>
                <a:cubicBezTo>
                  <a:pt x="15889" y="7007"/>
                  <a:pt x="14260" y="5727"/>
                  <a:pt x="11399" y="5409"/>
                </a:cubicBezTo>
                <a:cubicBezTo>
                  <a:pt x="9605" y="5209"/>
                  <a:pt x="7603" y="6041"/>
                  <a:pt x="6369" y="7205"/>
                </a:cubicBezTo>
                <a:cubicBezTo>
                  <a:pt x="6803" y="7081"/>
                  <a:pt x="7243" y="7024"/>
                  <a:pt x="7677" y="7031"/>
                </a:cubicBezTo>
                <a:cubicBezTo>
                  <a:pt x="6602" y="7332"/>
                  <a:pt x="5620" y="8037"/>
                  <a:pt x="4966" y="9083"/>
                </a:cubicBezTo>
                <a:cubicBezTo>
                  <a:pt x="4639" y="9729"/>
                  <a:pt x="4409" y="10441"/>
                  <a:pt x="4299" y="11193"/>
                </a:cubicBezTo>
                <a:cubicBezTo>
                  <a:pt x="4448" y="10986"/>
                  <a:pt x="4610" y="10795"/>
                  <a:pt x="4788" y="10618"/>
                </a:cubicBezTo>
                <a:cubicBezTo>
                  <a:pt x="4493" y="11146"/>
                  <a:pt x="4299" y="11734"/>
                  <a:pt x="4214" y="12350"/>
                </a:cubicBezTo>
                <a:cubicBezTo>
                  <a:pt x="4211" y="12373"/>
                  <a:pt x="4211" y="12396"/>
                  <a:pt x="4211" y="12420"/>
                </a:cubicBezTo>
                <a:cubicBezTo>
                  <a:pt x="4172" y="13292"/>
                  <a:pt x="4308" y="14135"/>
                  <a:pt x="4580" y="14904"/>
                </a:cubicBezTo>
                <a:cubicBezTo>
                  <a:pt x="4875" y="15004"/>
                  <a:pt x="5183" y="15074"/>
                  <a:pt x="5497" y="15128"/>
                </a:cubicBezTo>
                <a:cubicBezTo>
                  <a:pt x="6482" y="15211"/>
                  <a:pt x="7431" y="14954"/>
                  <a:pt x="8212" y="14436"/>
                </a:cubicBezTo>
                <a:cubicBezTo>
                  <a:pt x="8001" y="14680"/>
                  <a:pt x="7765" y="14904"/>
                  <a:pt x="7502" y="15101"/>
                </a:cubicBezTo>
                <a:cubicBezTo>
                  <a:pt x="7713" y="15061"/>
                  <a:pt x="7920" y="15007"/>
                  <a:pt x="8124" y="14944"/>
                </a:cubicBezTo>
                <a:cubicBezTo>
                  <a:pt x="8144" y="14934"/>
                  <a:pt x="8166" y="14927"/>
                  <a:pt x="8186" y="14917"/>
                </a:cubicBezTo>
                <a:cubicBezTo>
                  <a:pt x="9342" y="14379"/>
                  <a:pt x="10188" y="13426"/>
                  <a:pt x="10632" y="12316"/>
                </a:cubicBezTo>
                <a:cubicBezTo>
                  <a:pt x="10583" y="12757"/>
                  <a:pt x="10473" y="13199"/>
                  <a:pt x="10304" y="13630"/>
                </a:cubicBezTo>
                <a:cubicBezTo>
                  <a:pt x="11253" y="12580"/>
                  <a:pt x="11801" y="11273"/>
                  <a:pt x="11934" y="9929"/>
                </a:cubicBezTo>
                <a:cubicBezTo>
                  <a:pt x="12005" y="10340"/>
                  <a:pt x="12037" y="10762"/>
                  <a:pt x="12028" y="11190"/>
                </a:cubicBezTo>
                <a:cubicBezTo>
                  <a:pt x="12264" y="10554"/>
                  <a:pt x="12410" y="9872"/>
                  <a:pt x="12439" y="9154"/>
                </a:cubicBezTo>
                <a:cubicBezTo>
                  <a:pt x="12462" y="8619"/>
                  <a:pt x="12436" y="7803"/>
                  <a:pt x="12160" y="7168"/>
                </a:cubicBezTo>
                <a:cubicBezTo>
                  <a:pt x="8801" y="6379"/>
                  <a:pt x="6608" y="9668"/>
                  <a:pt x="5970" y="11601"/>
                </a:cubicBezTo>
                <a:cubicBezTo>
                  <a:pt x="6628" y="9321"/>
                  <a:pt x="8377" y="6513"/>
                  <a:pt x="11681" y="6452"/>
                </a:cubicBezTo>
                <a:cubicBezTo>
                  <a:pt x="13826" y="6412"/>
                  <a:pt x="15163" y="8124"/>
                  <a:pt x="15763" y="9682"/>
                </a:cubicBezTo>
                <a:cubicBezTo>
                  <a:pt x="16132" y="10645"/>
                  <a:pt x="17159" y="14305"/>
                  <a:pt x="13482" y="16813"/>
                </a:cubicBezTo>
                <a:cubicBezTo>
                  <a:pt x="11354" y="18264"/>
                  <a:pt x="8636" y="18782"/>
                  <a:pt x="6100" y="17829"/>
                </a:cubicBezTo>
                <a:cubicBezTo>
                  <a:pt x="3890" y="16997"/>
                  <a:pt x="2297" y="15258"/>
                  <a:pt x="1561" y="13179"/>
                </a:cubicBezTo>
                <a:cubicBezTo>
                  <a:pt x="1535" y="13095"/>
                  <a:pt x="1509" y="13015"/>
                  <a:pt x="1484" y="12928"/>
                </a:cubicBezTo>
                <a:cubicBezTo>
                  <a:pt x="272" y="8622"/>
                  <a:pt x="2582" y="4122"/>
                  <a:pt x="6660" y="2705"/>
                </a:cubicBezTo>
                <a:cubicBezTo>
                  <a:pt x="6550" y="2735"/>
                  <a:pt x="6437" y="2762"/>
                  <a:pt x="6326" y="2795"/>
                </a:cubicBezTo>
                <a:cubicBezTo>
                  <a:pt x="1675" y="4189"/>
                  <a:pt x="-1001" y="9207"/>
                  <a:pt x="350" y="14008"/>
                </a:cubicBezTo>
                <a:cubicBezTo>
                  <a:pt x="1701" y="18809"/>
                  <a:pt x="6563" y="21570"/>
                  <a:pt x="11215" y="20176"/>
                </a:cubicBezTo>
                <a:cubicBezTo>
                  <a:pt x="12096" y="19912"/>
                  <a:pt x="12906" y="19517"/>
                  <a:pt x="13631" y="19019"/>
                </a:cubicBezTo>
                <a:cubicBezTo>
                  <a:pt x="15144" y="18036"/>
                  <a:pt x="16378" y="16582"/>
                  <a:pt x="17084" y="14767"/>
                </a:cubicBezTo>
                <a:cubicBezTo>
                  <a:pt x="18033" y="12330"/>
                  <a:pt x="17551" y="10023"/>
                  <a:pt x="16686" y="7800"/>
                </a:cubicBezTo>
                <a:cubicBezTo>
                  <a:pt x="16138" y="6389"/>
                  <a:pt x="15565" y="3985"/>
                  <a:pt x="18552" y="1662"/>
                </a:cubicBezTo>
                <a:cubicBezTo>
                  <a:pt x="17632" y="2517"/>
                  <a:pt x="16054" y="4182"/>
                  <a:pt x="16738" y="6526"/>
                </a:cubicBezTo>
                <a:cubicBezTo>
                  <a:pt x="17052" y="6539"/>
                  <a:pt x="17729" y="6442"/>
                  <a:pt x="18040" y="6362"/>
                </a:cubicBezTo>
                <a:cubicBezTo>
                  <a:pt x="18458" y="6255"/>
                  <a:pt x="18834" y="6071"/>
                  <a:pt x="19157" y="5824"/>
                </a:cubicBezTo>
                <a:cubicBezTo>
                  <a:pt x="18908" y="5881"/>
                  <a:pt x="18652" y="5907"/>
                  <a:pt x="18396" y="5904"/>
                </a:cubicBezTo>
                <a:cubicBezTo>
                  <a:pt x="19164" y="5650"/>
                  <a:pt x="19828" y="5102"/>
                  <a:pt x="20259" y="4296"/>
                </a:cubicBezTo>
                <a:cubicBezTo>
                  <a:pt x="20039" y="4470"/>
                  <a:pt x="19802" y="4604"/>
                  <a:pt x="19546" y="4694"/>
                </a:cubicBezTo>
                <a:cubicBezTo>
                  <a:pt x="20113" y="4243"/>
                  <a:pt x="20505" y="3527"/>
                  <a:pt x="20596" y="2638"/>
                </a:cubicBezTo>
                <a:cubicBezTo>
                  <a:pt x="20596" y="2621"/>
                  <a:pt x="20596" y="2608"/>
                  <a:pt x="20599" y="2591"/>
                </a:cubicBezTo>
                <a:cubicBezTo>
                  <a:pt x="20596" y="2437"/>
                  <a:pt x="20586" y="2280"/>
                  <a:pt x="20567" y="2123"/>
                </a:cubicBezTo>
                <a:cubicBezTo>
                  <a:pt x="20512" y="2344"/>
                  <a:pt x="20427" y="2541"/>
                  <a:pt x="20324" y="2721"/>
                </a:cubicBezTo>
                <a:close/>
              </a:path>
            </a:pathLst>
          </a:custGeom>
          <a:solidFill>
            <a:schemeClr val="accent1"/>
          </a:solidFill>
          <a:ln w="12700">
            <a:miter lim="400000"/>
          </a:ln>
        </p:spPr>
        <p:txBody>
          <a:bodyPr lIns="45719" rIns="45719" anchor="ctr"/>
          <a:lstStyle/>
          <a:p>
            <a:pPr algn="l" defTabSz="914400">
              <a:defRPr sz="1800" b="0">
                <a:latin typeface="Calibri"/>
                <a:ea typeface="Calibri"/>
                <a:cs typeface="Calibri"/>
                <a:sym typeface="Calibri"/>
              </a:defRPr>
            </a:pPr>
            <a:endParaRPr/>
          </a:p>
        </p:txBody>
      </p:sp>
      <p:sp>
        <p:nvSpPr>
          <p:cNvPr id="121" name="Elegant"/>
          <p:cNvSpPr txBox="1"/>
          <p:nvPr/>
        </p:nvSpPr>
        <p:spPr>
          <a:xfrm>
            <a:off x="1972630" y="2434822"/>
            <a:ext cx="7276877" cy="7396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15800" b="0">
                <a:solidFill>
                  <a:srgbClr val="835E42"/>
                </a:solidFill>
                <a:latin typeface="Goudy Bookletter 1911"/>
                <a:ea typeface="Goudy Bookletter 1911"/>
                <a:cs typeface="Goudy Bookletter 1911"/>
                <a:sym typeface="Goudy Bookletter 1911"/>
              </a:defRPr>
            </a:lvl1pPr>
          </a:lstStyle>
          <a:p>
            <a:r>
              <a:rPr lang="en-US" dirty="0" smtClean="0">
                <a:solidFill>
                  <a:schemeClr val="tx1"/>
                </a:solidFill>
              </a:rPr>
              <a:t>Wise Man Story</a:t>
            </a:r>
            <a:endParaRPr dirty="0">
              <a:solidFill>
                <a:schemeClr val="tx1"/>
              </a:solidFill>
            </a:endParaRPr>
          </a:p>
        </p:txBody>
      </p:sp>
      <p:pic>
        <p:nvPicPr>
          <p:cNvPr id="4" name="Рисунок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144" r="12144"/>
          <a:stretch>
            <a:fillRect/>
          </a:stretch>
        </p:blipFill>
        <p:spPr>
          <a:xfrm>
            <a:off x="10356850" y="924923"/>
            <a:ext cx="12950825" cy="12385675"/>
          </a:xfr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1" name="Rectangle"/>
          <p:cNvSpPr/>
          <p:nvPr/>
        </p:nvSpPr>
        <p:spPr>
          <a:xfrm>
            <a:off x="10691447" y="3086420"/>
            <a:ext cx="13258800" cy="9959259"/>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3" name="Placeholder Title Text"/>
          <p:cNvSpPr txBox="1"/>
          <p:nvPr/>
        </p:nvSpPr>
        <p:spPr>
          <a:xfrm>
            <a:off x="13311554" y="610859"/>
            <a:ext cx="6928339"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10000" b="0">
                <a:solidFill>
                  <a:srgbClr val="835E42"/>
                </a:solidFill>
                <a:latin typeface="Goudy Bookletter 1911"/>
                <a:ea typeface="Goudy Bookletter 1911"/>
                <a:cs typeface="Goudy Bookletter 1911"/>
                <a:sym typeface="Goudy Bookletter 1911"/>
              </a:defRPr>
            </a:lvl1pPr>
          </a:lstStyle>
          <a:p>
            <a:r>
              <a:rPr lang="en-US" dirty="0" smtClean="0">
                <a:solidFill>
                  <a:schemeClr val="tx1"/>
                </a:solidFill>
              </a:rPr>
              <a:t>Exposition</a:t>
            </a:r>
            <a:endParaRPr dirty="0">
              <a:solidFill>
                <a:schemeClr val="tx1"/>
              </a:solidFill>
            </a:endParaRPr>
          </a:p>
        </p:txBody>
      </p:sp>
      <p:sp>
        <p:nvSpPr>
          <p:cNvPr id="164" name="Lorem ipsum dolor sit amet, consectetur adipiscing elit, sed do eiusmod tempor incididunt ut labore et dolore magna aliqua. Ut venenatis tellus in metus vulputate. Dis parturient montes nascetur ridiculus mus mauris vitae ultricies leo. Quis eleifend qua"/>
          <p:cNvSpPr txBox="1"/>
          <p:nvPr/>
        </p:nvSpPr>
        <p:spPr>
          <a:xfrm>
            <a:off x="11342075" y="3113117"/>
            <a:ext cx="12010294" cy="7188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30000"/>
              </a:lnSpc>
              <a:defRPr sz="2200" b="0">
                <a:solidFill>
                  <a:srgbClr val="786F5F"/>
                </a:solidFill>
                <a:latin typeface="Lato-Regular"/>
                <a:ea typeface="Lato-Regular"/>
                <a:cs typeface="Lato-Regular"/>
                <a:sym typeface="Lato-Regular"/>
              </a:defRPr>
            </a:lvl1pPr>
          </a:lstStyle>
          <a:p>
            <a:r>
              <a:rPr lang="en-US" sz="7200" dirty="0">
                <a:solidFill>
                  <a:schemeClr val="tx2"/>
                </a:solidFill>
                <a:latin typeface="Lato" panose="020F0502020204030203" pitchFamily="34" charset="0"/>
                <a:ea typeface="Lato" panose="020F0502020204030203" pitchFamily="34" charset="0"/>
                <a:cs typeface="Lato" panose="020F0502020204030203" pitchFamily="34" charset="0"/>
              </a:rPr>
              <a:t>“Once upon a time, there was a wise man who used to go to the ocean to do his writing. He had a habit of walking on the beach before he began his work.</a:t>
            </a:r>
            <a:r>
              <a:rPr sz="7200" dirty="0" smtClean="0">
                <a:solidFill>
                  <a:schemeClr val="tx2"/>
                </a:solidFill>
                <a:latin typeface="Lato" panose="020F0502020204030203" pitchFamily="34" charset="0"/>
                <a:ea typeface="Lato" panose="020F0502020204030203" pitchFamily="34" charset="0"/>
                <a:cs typeface="Lato" panose="020F0502020204030203" pitchFamily="34" charset="0"/>
              </a:rPr>
              <a:t>.</a:t>
            </a:r>
            <a:endParaRPr sz="72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pic>
        <p:nvPicPr>
          <p:cNvPr id="5" name="Рисунок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393" r="11393"/>
          <a:stretch>
            <a:fillRect/>
          </a:stretch>
        </p:blipFill>
        <p:spPr>
          <a:xfrm>
            <a:off x="1423743" y="1772842"/>
            <a:ext cx="8704262" cy="11272837"/>
          </a:xfr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0743" r="10743"/>
          <a:stretch>
            <a:fillRect/>
          </a:stretch>
        </p:blipFill>
        <p:spPr>
          <a:xfrm>
            <a:off x="9218613" y="665163"/>
            <a:ext cx="14581187" cy="12380912"/>
          </a:xfrm>
        </p:spPr>
      </p:pic>
      <p:sp>
        <p:nvSpPr>
          <p:cNvPr id="195" name="Rectangle"/>
          <p:cNvSpPr/>
          <p:nvPr/>
        </p:nvSpPr>
        <p:spPr>
          <a:xfrm>
            <a:off x="503337" y="665163"/>
            <a:ext cx="8715276" cy="12385280"/>
          </a:xfrm>
          <a:prstGeom prst="rect">
            <a:avLst/>
          </a:prstGeom>
          <a:solidFill>
            <a:schemeClr val="accent1"/>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6" name="Step-by-Step…"/>
          <p:cNvSpPr txBox="1"/>
          <p:nvPr/>
        </p:nvSpPr>
        <p:spPr>
          <a:xfrm>
            <a:off x="1090247" y="925766"/>
            <a:ext cx="677745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b="0">
                <a:solidFill>
                  <a:srgbClr val="835E42"/>
                </a:solidFill>
                <a:latin typeface="Goudy Bookletter 1911"/>
                <a:ea typeface="Goudy Bookletter 1911"/>
                <a:cs typeface="Goudy Bookletter 1911"/>
                <a:sym typeface="Goudy Bookletter 1911"/>
              </a:defRPr>
            </a:pPr>
            <a:r>
              <a:rPr lang="en-US" dirty="0" smtClean="0">
                <a:solidFill>
                  <a:schemeClr val="tx1"/>
                </a:solidFill>
              </a:rPr>
              <a:t>Rising Action</a:t>
            </a:r>
            <a:endParaRPr dirty="0">
              <a:solidFill>
                <a:schemeClr val="tx1"/>
              </a:solidFill>
            </a:endParaRPr>
          </a:p>
        </p:txBody>
      </p:sp>
      <p:sp>
        <p:nvSpPr>
          <p:cNvPr id="197" name="Lorem ipsum dolor sit amet, consectetur adipiscing elit, sed do eiusmod tempor vulputate. Dis parturient montes nascetur ridiculus mus mauris vitae ultricies leo. Quis eleifend quam adipiscing vitae proin sagittis nisl rhoncus."/>
          <p:cNvSpPr txBox="1"/>
          <p:nvPr/>
        </p:nvSpPr>
        <p:spPr>
          <a:xfrm>
            <a:off x="753174" y="2655277"/>
            <a:ext cx="7789984" cy="9065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30000"/>
              </a:lnSpc>
              <a:defRPr sz="2200" b="0">
                <a:solidFill>
                  <a:srgbClr val="786F5F"/>
                </a:solidFill>
                <a:latin typeface="Lato-Regular"/>
                <a:ea typeface="Lato-Regular"/>
                <a:cs typeface="Lato-Regular"/>
                <a:sym typeface="Lato-Regular"/>
              </a:defRPr>
            </a:lvl1pPr>
          </a:lstStyle>
          <a:p>
            <a:r>
              <a:rPr lang="en-US" sz="3200" dirty="0">
                <a:solidFill>
                  <a:schemeClr val="tx2"/>
                </a:solidFill>
                <a:latin typeface="Montserrat Medium" pitchFamily="2" charset="-52"/>
                <a:ea typeface="Lato" panose="020F0502020204030203" pitchFamily="34" charset="0"/>
                <a:cs typeface="Lato" panose="020F0502020204030203" pitchFamily="34" charset="0"/>
              </a:rPr>
              <a:t>One day, as he was walking along the shore, he looked down the beach and saw a human figure moving like a dancer. He smiled to himself at the thought of someone who would dance to the day, and so, he walked faster to catch </a:t>
            </a:r>
            <a:r>
              <a:rPr lang="en-US" sz="3200" dirty="0" smtClean="0">
                <a:solidFill>
                  <a:schemeClr val="tx2"/>
                </a:solidFill>
                <a:latin typeface="Montserrat Medium" pitchFamily="2" charset="-52"/>
                <a:ea typeface="Lato" panose="020F0502020204030203" pitchFamily="34" charset="0"/>
                <a:cs typeface="Lato" panose="020F0502020204030203" pitchFamily="34" charset="0"/>
              </a:rPr>
              <a:t>up. As </a:t>
            </a:r>
            <a:r>
              <a:rPr lang="en-US" sz="3200" dirty="0">
                <a:solidFill>
                  <a:schemeClr val="tx2"/>
                </a:solidFill>
                <a:latin typeface="Montserrat Medium" pitchFamily="2" charset="-52"/>
                <a:ea typeface="Lato" panose="020F0502020204030203" pitchFamily="34" charset="0"/>
                <a:cs typeface="Lato" panose="020F0502020204030203" pitchFamily="34" charset="0"/>
              </a:rPr>
              <a:t>he got closer, he noticed that the figure was that of a young man, and that what he was doing was not dancing at all. The young man was reaching down to the shore, picking up small objects, and throwing them into the ocean</a:t>
            </a:r>
            <a:r>
              <a:rPr lang="en-US" sz="3200" dirty="0">
                <a:solidFill>
                  <a:schemeClr val="tx2"/>
                </a:solidFill>
                <a:latin typeface="Lato" panose="020F0502020204030203" pitchFamily="34" charset="0"/>
                <a:ea typeface="Lato" panose="020F0502020204030203" pitchFamily="34" charset="0"/>
                <a:cs typeface="Lato" panose="020F0502020204030203" pitchFamily="34" charset="0"/>
              </a:rPr>
              <a:t>.</a:t>
            </a:r>
            <a:endParaRPr sz="32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8" name="Placeholder Title Text"/>
          <p:cNvSpPr txBox="1"/>
          <p:nvPr/>
        </p:nvSpPr>
        <p:spPr>
          <a:xfrm>
            <a:off x="861646" y="1163485"/>
            <a:ext cx="8880349"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10000" b="0">
                <a:solidFill>
                  <a:srgbClr val="835E42"/>
                </a:solidFill>
                <a:latin typeface="Goudy Bookletter 1911"/>
                <a:ea typeface="Goudy Bookletter 1911"/>
                <a:cs typeface="Goudy Bookletter 1911"/>
                <a:sym typeface="Goudy Bookletter 1911"/>
              </a:defRPr>
            </a:lvl1pPr>
          </a:lstStyle>
          <a:p>
            <a:r>
              <a:rPr lang="en-US" dirty="0" smtClean="0">
                <a:solidFill>
                  <a:schemeClr val="tx1"/>
                </a:solidFill>
              </a:rPr>
              <a:t>Climax</a:t>
            </a:r>
            <a:endParaRPr dirty="0">
              <a:solidFill>
                <a:schemeClr val="tx1"/>
              </a:solidFill>
            </a:endParaRPr>
          </a:p>
        </p:txBody>
      </p:sp>
      <p:sp>
        <p:nvSpPr>
          <p:cNvPr id="159" name="Lorem ipsum dolor sit amet, consectetur adipiscing elit, sed do eiusmod tempor incididunt ut labore et dolore magna aliqua. Ut venenatis tellus in metus vulputate. Dis parturient montes nascetur ridiculus mus mauris vitae ultricies leo. Quis eleifend qua"/>
          <p:cNvSpPr txBox="1"/>
          <p:nvPr/>
        </p:nvSpPr>
        <p:spPr>
          <a:xfrm>
            <a:off x="861646" y="3149945"/>
            <a:ext cx="6770077" cy="9785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30000"/>
              </a:lnSpc>
              <a:defRPr sz="2200" b="0">
                <a:solidFill>
                  <a:srgbClr val="786F5F"/>
                </a:solidFill>
                <a:latin typeface="Lato-Regular"/>
                <a:ea typeface="Lato-Regular"/>
                <a:cs typeface="Lato-Regular"/>
                <a:sym typeface="Lato-Regular"/>
              </a:defRPr>
            </a:lvl1pPr>
          </a:lstStyle>
          <a:p>
            <a:r>
              <a:rPr lang="en-US" sz="4400" dirty="0">
                <a:solidFill>
                  <a:schemeClr val="tx2"/>
                </a:solidFill>
                <a:latin typeface="Lato" panose="020F0502020204030203" pitchFamily="34" charset="0"/>
                <a:ea typeface="Lato" panose="020F0502020204030203" pitchFamily="34" charset="0"/>
                <a:cs typeface="Lato" panose="020F0502020204030203" pitchFamily="34" charset="0"/>
              </a:rPr>
              <a:t>He came closer still and called out "Good morning! May I ask what it is that you are </a:t>
            </a:r>
            <a:r>
              <a:rPr lang="en-US" sz="4400" dirty="0" err="1">
                <a:solidFill>
                  <a:schemeClr val="tx2"/>
                </a:solidFill>
                <a:latin typeface="Lato" panose="020F0502020204030203" pitchFamily="34" charset="0"/>
                <a:ea typeface="Lato" panose="020F0502020204030203" pitchFamily="34" charset="0"/>
                <a:cs typeface="Lato" panose="020F0502020204030203" pitchFamily="34" charset="0"/>
              </a:rPr>
              <a:t>doing?"The</a:t>
            </a:r>
            <a:r>
              <a:rPr lang="en-US" sz="4400" dirty="0">
                <a:solidFill>
                  <a:schemeClr val="tx2"/>
                </a:solidFill>
                <a:latin typeface="Lato" panose="020F0502020204030203" pitchFamily="34" charset="0"/>
                <a:ea typeface="Lato" panose="020F0502020204030203" pitchFamily="34" charset="0"/>
                <a:cs typeface="Lato" panose="020F0502020204030203" pitchFamily="34" charset="0"/>
              </a:rPr>
              <a:t> young man paused, looked up, and replied "Throwing starfish into the </a:t>
            </a:r>
            <a:r>
              <a:rPr lang="en-US" sz="4400" dirty="0" err="1">
                <a:solidFill>
                  <a:schemeClr val="tx2"/>
                </a:solidFill>
                <a:latin typeface="Lato" panose="020F0502020204030203" pitchFamily="34" charset="0"/>
                <a:ea typeface="Lato" panose="020F0502020204030203" pitchFamily="34" charset="0"/>
                <a:cs typeface="Lato" panose="020F0502020204030203" pitchFamily="34" charset="0"/>
              </a:rPr>
              <a:t>ocean.""I</a:t>
            </a:r>
            <a:r>
              <a:rPr lang="en-US" sz="4400" dirty="0">
                <a:solidFill>
                  <a:schemeClr val="tx2"/>
                </a:solidFill>
                <a:latin typeface="Lato" panose="020F0502020204030203" pitchFamily="34" charset="0"/>
                <a:ea typeface="Lato" panose="020F0502020204030203" pitchFamily="34" charset="0"/>
                <a:cs typeface="Lato" panose="020F0502020204030203" pitchFamily="34" charset="0"/>
              </a:rPr>
              <a:t> must ask, then, why are you throwing starfish into the ocean?" asked the somewhat startled wise man.</a:t>
            </a:r>
            <a:endParaRPr sz="44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pic>
        <p:nvPicPr>
          <p:cNvPr id="5" name="Рисунок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7183" r="7183"/>
          <a:stretch>
            <a:fillRect/>
          </a:stretch>
        </p:blipFill>
        <p:spPr>
          <a:xfrm>
            <a:off x="9372600" y="660400"/>
            <a:ext cx="14427200" cy="12385675"/>
          </a:xfrm>
        </p:spPr>
      </p:pic>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Рисунок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6094" r="16094"/>
          <a:stretch>
            <a:fillRect/>
          </a:stretch>
        </p:blipFill>
        <p:spPr>
          <a:xfrm>
            <a:off x="10234247" y="716512"/>
            <a:ext cx="13053280" cy="12576501"/>
          </a:xfrm>
        </p:spPr>
      </p:pic>
      <p:sp>
        <p:nvSpPr>
          <p:cNvPr id="204" name="Placeholder Title Text"/>
          <p:cNvSpPr txBox="1"/>
          <p:nvPr/>
        </p:nvSpPr>
        <p:spPr>
          <a:xfrm>
            <a:off x="547306" y="630334"/>
            <a:ext cx="9547843"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10000" b="0">
                <a:solidFill>
                  <a:srgbClr val="835E42"/>
                </a:solidFill>
                <a:latin typeface="Goudy Bookletter 1911"/>
                <a:ea typeface="Goudy Bookletter 1911"/>
                <a:cs typeface="Goudy Bookletter 1911"/>
                <a:sym typeface="Goudy Bookletter 1911"/>
              </a:defRPr>
            </a:lvl1pPr>
          </a:lstStyle>
          <a:p>
            <a:r>
              <a:rPr lang="en-US" dirty="0" smtClean="0">
                <a:solidFill>
                  <a:schemeClr val="tx1"/>
                </a:solidFill>
              </a:rPr>
              <a:t>Falling Action</a:t>
            </a:r>
            <a:endParaRPr dirty="0">
              <a:solidFill>
                <a:schemeClr val="tx1"/>
              </a:solidFill>
            </a:endParaRPr>
          </a:p>
        </p:txBody>
      </p:sp>
      <p:sp>
        <p:nvSpPr>
          <p:cNvPr id="205" name="Lorem ipsum dolor sit amet, consectetur adipiscing elit, sed do eiusmod tempor incididunt ut labore et dolore magna aliqua. Ut venenatis tellus in metus vulputate. Dis parturient montes nascetur ridiculus mus mauris vitae ultricies leo. Quis eleifend qua"/>
          <p:cNvSpPr txBox="1"/>
          <p:nvPr/>
        </p:nvSpPr>
        <p:spPr>
          <a:xfrm>
            <a:off x="547306" y="2698638"/>
            <a:ext cx="8865804" cy="10594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30000"/>
              </a:lnSpc>
              <a:defRPr sz="2200" b="0">
                <a:solidFill>
                  <a:srgbClr val="786F5F"/>
                </a:solidFill>
                <a:latin typeface="Lato-Regular"/>
                <a:ea typeface="Lato-Regular"/>
                <a:cs typeface="Lato-Regular"/>
                <a:sym typeface="Lato-Regular"/>
              </a:defRPr>
            </a:lvl1pPr>
          </a:lstStyle>
          <a:p>
            <a:r>
              <a:rPr lang="en-US" sz="4400" dirty="0">
                <a:solidFill>
                  <a:schemeClr val="tx2"/>
                </a:solidFill>
                <a:latin typeface="Lato" panose="020F0502020204030203" pitchFamily="34" charset="0"/>
                <a:ea typeface="Lato" panose="020F0502020204030203" pitchFamily="34" charset="0"/>
                <a:cs typeface="Lato" panose="020F0502020204030203" pitchFamily="34" charset="0"/>
              </a:rPr>
              <a:t>"I must ask, then, why are you throwing starfish into the ocean?" asked the somewhat startled wise </a:t>
            </a:r>
            <a:r>
              <a:rPr lang="en-US" sz="4400" dirty="0" err="1">
                <a:solidFill>
                  <a:schemeClr val="tx2"/>
                </a:solidFill>
                <a:latin typeface="Lato" panose="020F0502020204030203" pitchFamily="34" charset="0"/>
                <a:ea typeface="Lato" panose="020F0502020204030203" pitchFamily="34" charset="0"/>
                <a:cs typeface="Lato" panose="020F0502020204030203" pitchFamily="34" charset="0"/>
              </a:rPr>
              <a:t>man.To</a:t>
            </a:r>
            <a:r>
              <a:rPr lang="en-US" sz="4400" dirty="0">
                <a:solidFill>
                  <a:schemeClr val="tx2"/>
                </a:solidFill>
                <a:latin typeface="Lato" panose="020F0502020204030203" pitchFamily="34" charset="0"/>
                <a:ea typeface="Lato" panose="020F0502020204030203" pitchFamily="34" charset="0"/>
                <a:cs typeface="Lato" panose="020F0502020204030203" pitchFamily="34" charset="0"/>
              </a:rPr>
              <a:t> this, the young man replied, "The sun is up and the tide is going out. If I don't throw them in, they'll </a:t>
            </a:r>
            <a:r>
              <a:rPr lang="en-US" sz="4400" dirty="0" err="1">
                <a:solidFill>
                  <a:schemeClr val="tx2"/>
                </a:solidFill>
                <a:latin typeface="Lato" panose="020F0502020204030203" pitchFamily="34" charset="0"/>
                <a:ea typeface="Lato" panose="020F0502020204030203" pitchFamily="34" charset="0"/>
                <a:cs typeface="Lato" panose="020F0502020204030203" pitchFamily="34" charset="0"/>
              </a:rPr>
              <a:t>die."Upon</a:t>
            </a:r>
            <a:r>
              <a:rPr lang="en-US" sz="4400" dirty="0">
                <a:solidFill>
                  <a:schemeClr val="tx2"/>
                </a:solidFill>
                <a:latin typeface="Lato" panose="020F0502020204030203" pitchFamily="34" charset="0"/>
                <a:ea typeface="Lato" panose="020F0502020204030203" pitchFamily="34" charset="0"/>
                <a:cs typeface="Lato" panose="020F0502020204030203" pitchFamily="34" charset="0"/>
              </a:rPr>
              <a:t> hearing this, the wise man commented, "But, young man, do you not realize that there are miles and miles of beach and there are starfish all along every mile? You can't possibly make a difference!"</a:t>
            </a:r>
            <a:endParaRPr sz="44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08" name="Placeholder Title Text"/>
          <p:cNvSpPr txBox="1"/>
          <p:nvPr/>
        </p:nvSpPr>
        <p:spPr>
          <a:xfrm>
            <a:off x="841832" y="510269"/>
            <a:ext cx="10570584"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10000" b="0">
                <a:solidFill>
                  <a:srgbClr val="835E42"/>
                </a:solidFill>
                <a:latin typeface="Goudy Bookletter 1911"/>
                <a:ea typeface="Goudy Bookletter 1911"/>
                <a:cs typeface="Goudy Bookletter 1911"/>
                <a:sym typeface="Goudy Bookletter 1911"/>
              </a:defRPr>
            </a:lvl1pPr>
          </a:lstStyle>
          <a:p>
            <a:r>
              <a:rPr lang="en-US" dirty="0" smtClean="0">
                <a:solidFill>
                  <a:schemeClr val="tx1"/>
                </a:solidFill>
              </a:rPr>
              <a:t>Denouement</a:t>
            </a:r>
            <a:endParaRPr dirty="0">
              <a:solidFill>
                <a:schemeClr val="tx1"/>
              </a:solidFill>
            </a:endParaRPr>
          </a:p>
        </p:txBody>
      </p:sp>
      <p:sp>
        <p:nvSpPr>
          <p:cNvPr id="209" name="Lorem ipsum dolor sit amet, consectetur adipiscing elit, sed do eiusmod tempor incididunt ut labore et dolore magna aliqua. Ut venenatis tellus in metus vulputate. Dis parturient montes nascetur ridiculus mus mauris vitae ultricies leo. Quis eleifend qua"/>
          <p:cNvSpPr txBox="1"/>
          <p:nvPr/>
        </p:nvSpPr>
        <p:spPr>
          <a:xfrm>
            <a:off x="841832" y="2788310"/>
            <a:ext cx="7738363" cy="8407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30000"/>
              </a:lnSpc>
              <a:defRPr sz="2200" b="0">
                <a:solidFill>
                  <a:srgbClr val="786F5F"/>
                </a:solidFill>
                <a:latin typeface="Lato-Regular"/>
                <a:ea typeface="Lato-Regular"/>
                <a:cs typeface="Lato-Regular"/>
                <a:sym typeface="Lato-Regular"/>
              </a:defRPr>
            </a:lvl1pPr>
          </a:lstStyle>
          <a:p>
            <a:r>
              <a:rPr lang="en-US" sz="6000" dirty="0">
                <a:solidFill>
                  <a:schemeClr val="tx2"/>
                </a:solidFill>
                <a:latin typeface="Lato" panose="020F0502020204030203" pitchFamily="34" charset="0"/>
                <a:ea typeface="Lato" panose="020F0502020204030203" pitchFamily="34" charset="0"/>
                <a:cs typeface="Lato" panose="020F0502020204030203" pitchFamily="34" charset="0"/>
              </a:rPr>
              <a:t>At this, the young man bent down, picked up yet another starfish, and threw it into the ocean. As it met the water, he said, "Made a difference to that one.”</a:t>
            </a:r>
            <a:endParaRPr sz="6000"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pic>
        <p:nvPicPr>
          <p:cNvPr id="5" name="Рисунок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474" b="5474"/>
          <a:stretch>
            <a:fillRect/>
          </a:stretch>
        </p:blipFill>
        <p:spPr>
          <a:xfrm>
            <a:off x="10216663" y="879231"/>
            <a:ext cx="13223629" cy="11733737"/>
          </a:xfrm>
        </p:spPr>
      </p:pic>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hite">
  <a:themeElements>
    <a:clrScheme name="HiSlide_M_06">
      <a:dk1>
        <a:srgbClr val="845E42"/>
      </a:dk1>
      <a:lt1>
        <a:srgbClr val="F4F4F4"/>
      </a:lt1>
      <a:dk2>
        <a:srgbClr val="5E5E5E"/>
      </a:dk2>
      <a:lt2>
        <a:srgbClr val="D5D5D5"/>
      </a:lt2>
      <a:accent1>
        <a:srgbClr val="DFD8CC"/>
      </a:accent1>
      <a:accent2>
        <a:srgbClr val="F4F4F4"/>
      </a:accent2>
      <a:accent3>
        <a:srgbClr val="845E42"/>
      </a:accent3>
      <a:accent4>
        <a:srgbClr val="4D463A"/>
      </a:accent4>
      <a:accent5>
        <a:srgbClr val="DFD8CC"/>
      </a:accent5>
      <a:accent6>
        <a:srgbClr val="F4F4F4"/>
      </a:accent6>
      <a:hlink>
        <a:srgbClr val="845E42"/>
      </a:hlink>
      <a:folHlink>
        <a:srgbClr val="4D463A"/>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135</TotalTime>
  <Words>342</Words>
  <Application>Microsoft Office PowerPoint</Application>
  <PresentationFormat>Произвольный</PresentationFormat>
  <Paragraphs>11</Paragraphs>
  <Slides>6</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6</vt:i4>
      </vt:variant>
    </vt:vector>
  </HeadingPairs>
  <TitlesOfParts>
    <vt:vector size="15" baseType="lpstr">
      <vt:lpstr>Calibri</vt:lpstr>
      <vt:lpstr>Goudy Bookletter 1911</vt:lpstr>
      <vt:lpstr>Helvetica Neue</vt:lpstr>
      <vt:lpstr>Helvetica Neue Light</vt:lpstr>
      <vt:lpstr>Helvetica Neue Medium</vt:lpstr>
      <vt:lpstr>Lato</vt:lpstr>
      <vt:lpstr>Lato-Regular</vt:lpstr>
      <vt:lpstr>Montserrat Medium</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22</cp:revision>
  <dcterms:modified xsi:type="dcterms:W3CDTF">2022-11-24T19:32:34Z</dcterms:modified>
</cp:coreProperties>
</file>