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8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2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1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913CF-0D0A-4B01-A83D-98916B2E3C5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4EFCF-DB1E-44B0-8246-EC0EF92B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Student-Level Mini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87" y="1690688"/>
            <a:ext cx="7325997" cy="42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numerical methods topics, each with a relevant </a:t>
            </a:r>
            <a:r>
              <a:rPr lang="en-US" b="1" dirty="0" smtClean="0"/>
              <a:t>real-life dataset source</a:t>
            </a:r>
            <a:r>
              <a:rPr lang="en-US" dirty="0" smtClean="0"/>
              <a:t> (mostly from </a:t>
            </a:r>
            <a:r>
              <a:rPr lang="en-US" dirty="0" err="1" smtClean="0">
                <a:solidFill>
                  <a:srgbClr val="FF0000"/>
                </a:solidFill>
              </a:rPr>
              <a:t>Kaggle</a:t>
            </a:r>
            <a:r>
              <a:rPr lang="en-US" dirty="0" smtClean="0">
                <a:solidFill>
                  <a:srgbClr val="FF0000"/>
                </a:solidFill>
              </a:rPr>
              <a:t>, UCI ML Repository, or </a:t>
            </a:r>
            <a:r>
              <a:rPr lang="en-US" dirty="0" err="1" smtClean="0">
                <a:solidFill>
                  <a:srgbClr val="FF0000"/>
                </a:solidFill>
              </a:rPr>
              <a:t>scikit</a:t>
            </a:r>
            <a:r>
              <a:rPr lang="en-US" dirty="0" smtClean="0">
                <a:solidFill>
                  <a:srgbClr val="FF0000"/>
                </a:solidFill>
              </a:rPr>
              <a:t>-learn datasets). </a:t>
            </a:r>
          </a:p>
          <a:p>
            <a:r>
              <a:rPr lang="en-US" dirty="0" smtClean="0"/>
              <a:t>Each assignment applies a </a:t>
            </a:r>
            <a:r>
              <a:rPr lang="en-US" b="1" dirty="0" smtClean="0"/>
              <a:t>numerical method</a:t>
            </a:r>
            <a:r>
              <a:rPr lang="en-US" dirty="0" smtClean="0"/>
              <a:t> in an ML-relevant way (e.g., optimization, regression, root-finding).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933101"/>
            <a:ext cx="796401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928338"/>
            <a:ext cx="631595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0810"/>
            <a:ext cx="8277646" cy="49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08" y="801672"/>
            <a:ext cx="635406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32" y="607567"/>
            <a:ext cx="7640940" cy="53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1323681"/>
            <a:ext cx="634453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Student-Level Mini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658" y="1690687"/>
            <a:ext cx="5275304" cy="508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Student-Level Mini Projects</vt:lpstr>
      <vt:lpstr>Student-Level Mini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Lenovo</dc:creator>
  <cp:lastModifiedBy>Lenovo</cp:lastModifiedBy>
  <cp:revision>1</cp:revision>
  <dcterms:created xsi:type="dcterms:W3CDTF">2025-07-28T00:46:28Z</dcterms:created>
  <dcterms:modified xsi:type="dcterms:W3CDTF">2025-07-28T00:59:27Z</dcterms:modified>
</cp:coreProperties>
</file>