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20829-DB75-4052-A63D-B2A5063E0721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BEC94-2FBA-40BF-8C73-D6ACFFD85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927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20829-DB75-4052-A63D-B2A5063E0721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BEC94-2FBA-40BF-8C73-D6ACFFD85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659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20829-DB75-4052-A63D-B2A5063E0721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BEC94-2FBA-40BF-8C73-D6ACFFD85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571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20829-DB75-4052-A63D-B2A5063E0721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BEC94-2FBA-40BF-8C73-D6ACFFD85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434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20829-DB75-4052-A63D-B2A5063E0721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BEC94-2FBA-40BF-8C73-D6ACFFD85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75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20829-DB75-4052-A63D-B2A5063E0721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BEC94-2FBA-40BF-8C73-D6ACFFD85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214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20829-DB75-4052-A63D-B2A5063E0721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BEC94-2FBA-40BF-8C73-D6ACFFD85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313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20829-DB75-4052-A63D-B2A5063E0721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BEC94-2FBA-40BF-8C73-D6ACFFD85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170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20829-DB75-4052-A63D-B2A5063E0721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BEC94-2FBA-40BF-8C73-D6ACFFD85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970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20829-DB75-4052-A63D-B2A5063E0721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BEC94-2FBA-40BF-8C73-D6ACFFD85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82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20829-DB75-4052-A63D-B2A5063E0721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BEC94-2FBA-40BF-8C73-D6ACFFD85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926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720829-DB75-4052-A63D-B2A5063E0721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CBEC94-2FBA-40BF-8C73-D6ACFFD85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034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General Guideline for ML-Based Numerical Method Assignments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602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638" y="55318"/>
            <a:ext cx="7305652" cy="6802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911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398080"/>
            <a:ext cx="12124592" cy="2676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488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5562" y="181021"/>
            <a:ext cx="6665290" cy="5714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50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524" y="365125"/>
            <a:ext cx="7335348" cy="5374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464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438" y="870438"/>
            <a:ext cx="9610056" cy="3233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330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978" y="144952"/>
            <a:ext cx="10550768" cy="6577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104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292" y="358898"/>
            <a:ext cx="6380250" cy="6277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73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524" y="0"/>
            <a:ext cx="6803014" cy="6572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896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146" y="258772"/>
            <a:ext cx="7668537" cy="6300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960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7</Words>
  <Application>Microsoft Office PowerPoint</Application>
  <PresentationFormat>Widescreen</PresentationFormat>
  <Paragraphs>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General Guideline for ML-Based Numerical Method Assignments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General Guideline for ML-Based Numerical Method Assignments</dc:title>
  <dc:creator>Lenovo</dc:creator>
  <cp:lastModifiedBy>Lenovo</cp:lastModifiedBy>
  <cp:revision>2</cp:revision>
  <dcterms:created xsi:type="dcterms:W3CDTF">2025-07-28T00:53:59Z</dcterms:created>
  <dcterms:modified xsi:type="dcterms:W3CDTF">2025-07-28T00:59:40Z</dcterms:modified>
</cp:coreProperties>
</file>