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0"/>
  </p:notesMasterIdLst>
  <p:handoutMasterIdLst>
    <p:handoutMasterId r:id="rId11"/>
  </p:handoutMasterIdLst>
  <p:sldIdLst>
    <p:sldId id="1768" r:id="rId3"/>
    <p:sldId id="1791" r:id="rId4"/>
    <p:sldId id="1786" r:id="rId5"/>
    <p:sldId id="1787" r:id="rId6"/>
    <p:sldId id="1788" r:id="rId7"/>
    <p:sldId id="1789" r:id="rId8"/>
    <p:sldId id="179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359"/>
    <a:srgbClr val="223638"/>
    <a:srgbClr val="004352"/>
    <a:srgbClr val="9DC75A"/>
    <a:srgbClr val="5EAADE"/>
    <a:srgbClr val="38579A"/>
    <a:srgbClr val="E99BEB"/>
    <a:srgbClr val="515C63"/>
    <a:srgbClr val="3F4C55"/>
    <a:srgbClr val="31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434" autoAdjust="0"/>
  </p:normalViewPr>
  <p:slideViewPr>
    <p:cSldViewPr>
      <p:cViewPr>
        <p:scale>
          <a:sx n="150" d="100"/>
          <a:sy n="150" d="100"/>
        </p:scale>
        <p:origin x="4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154353"/>
            <a:ext cx="9144000" cy="3627197"/>
          </a:xfrm>
          <a:custGeom>
            <a:avLst/>
            <a:gdLst>
              <a:gd name="connsiteX0" fmla="*/ 0 w 9144000"/>
              <a:gd name="connsiteY0" fmla="*/ 0 h 3627197"/>
              <a:gd name="connsiteX1" fmla="*/ 9144000 w 9144000"/>
              <a:gd name="connsiteY1" fmla="*/ 0 h 3627197"/>
              <a:gd name="connsiteX2" fmla="*/ 9144000 w 9144000"/>
              <a:gd name="connsiteY2" fmla="*/ 3627197 h 3627197"/>
              <a:gd name="connsiteX3" fmla="*/ 0 w 9144000"/>
              <a:gd name="connsiteY3" fmla="*/ 3627197 h 36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627197">
                <a:moveTo>
                  <a:pt x="0" y="0"/>
                </a:moveTo>
                <a:lnTo>
                  <a:pt x="9144000" y="0"/>
                </a:lnTo>
                <a:lnTo>
                  <a:pt x="9144000" y="3627197"/>
                </a:lnTo>
                <a:lnTo>
                  <a:pt x="0" y="36271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5" hasCustomPrompt="1"/>
          </p:nvPr>
        </p:nvSpPr>
        <p:spPr>
          <a:xfrm>
            <a:off x="472562" y="2239317"/>
            <a:ext cx="2128188" cy="3495211"/>
          </a:xfrm>
          <a:custGeom>
            <a:avLst/>
            <a:gdLst>
              <a:gd name="connsiteX0" fmla="*/ 2128188 w 2128188"/>
              <a:gd name="connsiteY0" fmla="*/ 0 h 3495211"/>
              <a:gd name="connsiteX1" fmla="*/ 2128188 w 2128188"/>
              <a:gd name="connsiteY1" fmla="*/ 3495211 h 3495211"/>
              <a:gd name="connsiteX2" fmla="*/ 0 w 2128188"/>
              <a:gd name="connsiteY2" fmla="*/ 3495211 h 3495211"/>
              <a:gd name="connsiteX3" fmla="*/ 0 w 2128188"/>
              <a:gd name="connsiteY3" fmla="*/ 3413 h 34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88" h="3495211">
                <a:moveTo>
                  <a:pt x="2128188" y="0"/>
                </a:moveTo>
                <a:lnTo>
                  <a:pt x="2128188" y="3495211"/>
                </a:lnTo>
                <a:lnTo>
                  <a:pt x="0" y="3495211"/>
                </a:lnTo>
                <a:lnTo>
                  <a:pt x="0" y="3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4574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677284 w 1677284"/>
              <a:gd name="connsiteY0" fmla="*/ 0 h 2754674"/>
              <a:gd name="connsiteX1" fmla="*/ 1677284 w 1677284"/>
              <a:gd name="connsiteY1" fmla="*/ 2754674 h 2754674"/>
              <a:gd name="connsiteX2" fmla="*/ 0 w 1677284"/>
              <a:gd name="connsiteY2" fmla="*/ 2754674 h 2754674"/>
              <a:gd name="connsiteX3" fmla="*/ 0 w 1677284"/>
              <a:gd name="connsiteY3" fmla="*/ 2690 h 275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284" h="2754674">
                <a:moveTo>
                  <a:pt x="1677284" y="0"/>
                </a:moveTo>
                <a:lnTo>
                  <a:pt x="1677284" y="2754674"/>
                </a:lnTo>
                <a:lnTo>
                  <a:pt x="0" y="2754674"/>
                </a:lnTo>
                <a:lnTo>
                  <a:pt x="0" y="269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64008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704341" y="1319285"/>
            <a:ext cx="2701216" cy="4451968"/>
          </a:xfrm>
          <a:custGeom>
            <a:avLst/>
            <a:gdLst>
              <a:gd name="connsiteX0" fmla="*/ 0 w 4242892"/>
              <a:gd name="connsiteY0" fmla="*/ 0 h 2635114"/>
              <a:gd name="connsiteX1" fmla="*/ 4242892 w 4242892"/>
              <a:gd name="connsiteY1" fmla="*/ 0 h 2635114"/>
              <a:gd name="connsiteX2" fmla="*/ 4242892 w 4242892"/>
              <a:gd name="connsiteY2" fmla="*/ 2635114 h 2635114"/>
              <a:gd name="connsiteX3" fmla="*/ 0 w 4242892"/>
              <a:gd name="connsiteY3" fmla="*/ 2635114 h 263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892" h="2635114">
                <a:moveTo>
                  <a:pt x="0" y="0"/>
                </a:moveTo>
                <a:lnTo>
                  <a:pt x="4242892" y="0"/>
                </a:lnTo>
                <a:lnTo>
                  <a:pt x="4242892" y="2635114"/>
                </a:lnTo>
                <a:lnTo>
                  <a:pt x="0" y="263511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0002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0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81124"/>
            <a:ext cx="9144000" cy="21050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089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3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3756576" y="1627018"/>
            <a:ext cx="1632158" cy="2680562"/>
          </a:xfrm>
          <a:custGeom>
            <a:avLst/>
            <a:gdLst>
              <a:gd name="connsiteX0" fmla="*/ 1632158 w 1632158"/>
              <a:gd name="connsiteY0" fmla="*/ 0 h 2680562"/>
              <a:gd name="connsiteX1" fmla="*/ 1632158 w 1632158"/>
              <a:gd name="connsiteY1" fmla="*/ 2680562 h 2680562"/>
              <a:gd name="connsiteX2" fmla="*/ 0 w 1632158"/>
              <a:gd name="connsiteY2" fmla="*/ 2680562 h 2680562"/>
              <a:gd name="connsiteX3" fmla="*/ 0 w 1632158"/>
              <a:gd name="connsiteY3" fmla="*/ 2618 h 26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158" h="2680562">
                <a:moveTo>
                  <a:pt x="1632158" y="0"/>
                </a:moveTo>
                <a:lnTo>
                  <a:pt x="1632158" y="2680562"/>
                </a:lnTo>
                <a:lnTo>
                  <a:pt x="0" y="2680562"/>
                </a:lnTo>
                <a:lnTo>
                  <a:pt x="0" y="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86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4" hasCustomPrompt="1"/>
          </p:nvPr>
        </p:nvSpPr>
        <p:spPr>
          <a:xfrm>
            <a:off x="2506655" y="1773841"/>
            <a:ext cx="1455556" cy="2390520"/>
          </a:xfrm>
          <a:custGeom>
            <a:avLst/>
            <a:gdLst>
              <a:gd name="connsiteX0" fmla="*/ 1455556 w 1455556"/>
              <a:gd name="connsiteY0" fmla="*/ 0 h 2390520"/>
              <a:gd name="connsiteX1" fmla="*/ 1455556 w 1455556"/>
              <a:gd name="connsiteY1" fmla="*/ 2390520 h 2390520"/>
              <a:gd name="connsiteX2" fmla="*/ 0 w 1455556"/>
              <a:gd name="connsiteY2" fmla="*/ 2390520 h 2390520"/>
              <a:gd name="connsiteX3" fmla="*/ 0 w 1455556"/>
              <a:gd name="connsiteY3" fmla="*/ 2334 h 23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56" h="2390520">
                <a:moveTo>
                  <a:pt x="1455556" y="0"/>
                </a:moveTo>
                <a:lnTo>
                  <a:pt x="1455556" y="2390520"/>
                </a:lnTo>
                <a:lnTo>
                  <a:pt x="0" y="2390520"/>
                </a:lnTo>
                <a:lnTo>
                  <a:pt x="0" y="23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5" hasCustomPrompt="1"/>
          </p:nvPr>
        </p:nvSpPr>
        <p:spPr>
          <a:xfrm>
            <a:off x="5182957" y="1773841"/>
            <a:ext cx="1455556" cy="2390520"/>
          </a:xfrm>
          <a:custGeom>
            <a:avLst/>
            <a:gdLst>
              <a:gd name="connsiteX0" fmla="*/ 1455556 w 1455556"/>
              <a:gd name="connsiteY0" fmla="*/ 0 h 2390520"/>
              <a:gd name="connsiteX1" fmla="*/ 1455556 w 1455556"/>
              <a:gd name="connsiteY1" fmla="*/ 2390520 h 2390520"/>
              <a:gd name="connsiteX2" fmla="*/ 0 w 1455556"/>
              <a:gd name="connsiteY2" fmla="*/ 2390520 h 2390520"/>
              <a:gd name="connsiteX3" fmla="*/ 0 w 1455556"/>
              <a:gd name="connsiteY3" fmla="*/ 2334 h 23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56" h="2390520">
                <a:moveTo>
                  <a:pt x="1455556" y="0"/>
                </a:moveTo>
                <a:lnTo>
                  <a:pt x="1455556" y="2390520"/>
                </a:lnTo>
                <a:lnTo>
                  <a:pt x="0" y="2390520"/>
                </a:lnTo>
                <a:lnTo>
                  <a:pt x="0" y="23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20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809750"/>
            <a:ext cx="3147522" cy="2287066"/>
          </a:xfrm>
          <a:custGeom>
            <a:avLst/>
            <a:gdLst>
              <a:gd name="connsiteX0" fmla="*/ 0 w 3147522"/>
              <a:gd name="connsiteY0" fmla="*/ 0 h 2287066"/>
              <a:gd name="connsiteX1" fmla="*/ 3147522 w 3147522"/>
              <a:gd name="connsiteY1" fmla="*/ 0 h 2287066"/>
              <a:gd name="connsiteX2" fmla="*/ 3147522 w 3147522"/>
              <a:gd name="connsiteY2" fmla="*/ 2287066 h 2287066"/>
              <a:gd name="connsiteX3" fmla="*/ 0 w 3147522"/>
              <a:gd name="connsiteY3" fmla="*/ 2287066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7522" h="2287066">
                <a:moveTo>
                  <a:pt x="0" y="0"/>
                </a:moveTo>
                <a:lnTo>
                  <a:pt x="3147522" y="0"/>
                </a:lnTo>
                <a:lnTo>
                  <a:pt x="3147522" y="2287066"/>
                </a:lnTo>
                <a:lnTo>
                  <a:pt x="0" y="2287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5" hasCustomPrompt="1"/>
          </p:nvPr>
        </p:nvSpPr>
        <p:spPr>
          <a:xfrm>
            <a:off x="3147522" y="1809750"/>
            <a:ext cx="1392564" cy="2287066"/>
          </a:xfrm>
          <a:custGeom>
            <a:avLst/>
            <a:gdLst>
              <a:gd name="connsiteX0" fmla="*/ 1392564 w 1392564"/>
              <a:gd name="connsiteY0" fmla="*/ 0 h 2287066"/>
              <a:gd name="connsiteX1" fmla="*/ 1392564 w 1392564"/>
              <a:gd name="connsiteY1" fmla="*/ 2287066 h 2287066"/>
              <a:gd name="connsiteX2" fmla="*/ 0 w 1392564"/>
              <a:gd name="connsiteY2" fmla="*/ 2287066 h 2287066"/>
              <a:gd name="connsiteX3" fmla="*/ 0 w 1392564"/>
              <a:gd name="connsiteY3" fmla="*/ 2233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564" h="2287066">
                <a:moveTo>
                  <a:pt x="1392564" y="0"/>
                </a:moveTo>
                <a:lnTo>
                  <a:pt x="1392564" y="2287066"/>
                </a:lnTo>
                <a:lnTo>
                  <a:pt x="0" y="2287066"/>
                </a:lnTo>
                <a:lnTo>
                  <a:pt x="0" y="22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286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05" r:id="rId5"/>
    <p:sldLayoutId id="2147483975" r:id="rId6"/>
    <p:sldLayoutId id="2147484256" r:id="rId7"/>
    <p:sldLayoutId id="2147484257" r:id="rId8"/>
    <p:sldLayoutId id="2147484259" r:id="rId9"/>
    <p:sldLayoutId id="2147484260" r:id="rId10"/>
    <p:sldLayoutId id="2147484262" r:id="rId11"/>
    <p:sldLayoutId id="214748426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557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995968" y="1219806"/>
            <a:ext cx="1152064" cy="1150904"/>
            <a:chOff x="3995968" y="1200150"/>
            <a:chExt cx="1152064" cy="1150904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98962" y="1470802"/>
              <a:ext cx="346075" cy="609600"/>
              <a:chOff x="5040313" y="1624013"/>
              <a:chExt cx="346075" cy="609600"/>
            </a:xfrm>
            <a:solidFill>
              <a:schemeClr val="accent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5040313" y="1624013"/>
                <a:ext cx="346075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5172075" y="2122488"/>
                <a:ext cx="82550" cy="80963"/>
              </a:xfrm>
              <a:custGeom>
                <a:avLst/>
                <a:gdLst>
                  <a:gd name="T0" fmla="*/ 204 w 460"/>
                  <a:gd name="T1" fmla="*/ 119 h 461"/>
                  <a:gd name="T2" fmla="*/ 158 w 460"/>
                  <a:gd name="T3" fmla="*/ 141 h 461"/>
                  <a:gd name="T4" fmla="*/ 126 w 460"/>
                  <a:gd name="T5" fmla="*/ 181 h 461"/>
                  <a:gd name="T6" fmla="*/ 115 w 460"/>
                  <a:gd name="T7" fmla="*/ 231 h 461"/>
                  <a:gd name="T8" fmla="*/ 126 w 460"/>
                  <a:gd name="T9" fmla="*/ 281 h 461"/>
                  <a:gd name="T10" fmla="*/ 158 w 460"/>
                  <a:gd name="T11" fmla="*/ 321 h 461"/>
                  <a:gd name="T12" fmla="*/ 204 w 460"/>
                  <a:gd name="T13" fmla="*/ 343 h 461"/>
                  <a:gd name="T14" fmla="*/ 256 w 460"/>
                  <a:gd name="T15" fmla="*/ 343 h 461"/>
                  <a:gd name="T16" fmla="*/ 302 w 460"/>
                  <a:gd name="T17" fmla="*/ 321 h 461"/>
                  <a:gd name="T18" fmla="*/ 334 w 460"/>
                  <a:gd name="T19" fmla="*/ 281 h 461"/>
                  <a:gd name="T20" fmla="*/ 345 w 460"/>
                  <a:gd name="T21" fmla="*/ 231 h 461"/>
                  <a:gd name="T22" fmla="*/ 334 w 460"/>
                  <a:gd name="T23" fmla="*/ 181 h 461"/>
                  <a:gd name="T24" fmla="*/ 302 w 460"/>
                  <a:gd name="T25" fmla="*/ 141 h 461"/>
                  <a:gd name="T26" fmla="*/ 256 w 460"/>
                  <a:gd name="T27" fmla="*/ 119 h 461"/>
                  <a:gd name="T28" fmla="*/ 230 w 460"/>
                  <a:gd name="T29" fmla="*/ 0 h 461"/>
                  <a:gd name="T30" fmla="*/ 302 w 460"/>
                  <a:gd name="T31" fmla="*/ 12 h 461"/>
                  <a:gd name="T32" fmla="*/ 366 w 460"/>
                  <a:gd name="T33" fmla="*/ 44 h 461"/>
                  <a:gd name="T34" fmla="*/ 415 w 460"/>
                  <a:gd name="T35" fmla="*/ 95 h 461"/>
                  <a:gd name="T36" fmla="*/ 449 w 460"/>
                  <a:gd name="T37" fmla="*/ 157 h 461"/>
                  <a:gd name="T38" fmla="*/ 460 w 460"/>
                  <a:gd name="T39" fmla="*/ 231 h 461"/>
                  <a:gd name="T40" fmla="*/ 449 w 460"/>
                  <a:gd name="T41" fmla="*/ 303 h 461"/>
                  <a:gd name="T42" fmla="*/ 415 w 460"/>
                  <a:gd name="T43" fmla="*/ 367 h 461"/>
                  <a:gd name="T44" fmla="*/ 366 w 460"/>
                  <a:gd name="T45" fmla="*/ 417 h 461"/>
                  <a:gd name="T46" fmla="*/ 302 w 460"/>
                  <a:gd name="T47" fmla="*/ 450 h 461"/>
                  <a:gd name="T48" fmla="*/ 230 w 460"/>
                  <a:gd name="T49" fmla="*/ 461 h 461"/>
                  <a:gd name="T50" fmla="*/ 158 w 460"/>
                  <a:gd name="T51" fmla="*/ 450 h 461"/>
                  <a:gd name="T52" fmla="*/ 94 w 460"/>
                  <a:gd name="T53" fmla="*/ 417 h 461"/>
                  <a:gd name="T54" fmla="*/ 45 w 460"/>
                  <a:gd name="T55" fmla="*/ 367 h 461"/>
                  <a:gd name="T56" fmla="*/ 11 w 460"/>
                  <a:gd name="T57" fmla="*/ 303 h 461"/>
                  <a:gd name="T58" fmla="*/ 0 w 460"/>
                  <a:gd name="T59" fmla="*/ 231 h 461"/>
                  <a:gd name="T60" fmla="*/ 11 w 460"/>
                  <a:gd name="T61" fmla="*/ 157 h 461"/>
                  <a:gd name="T62" fmla="*/ 45 w 460"/>
                  <a:gd name="T63" fmla="*/ 95 h 461"/>
                  <a:gd name="T64" fmla="*/ 94 w 460"/>
                  <a:gd name="T65" fmla="*/ 44 h 461"/>
                  <a:gd name="T66" fmla="*/ 158 w 460"/>
                  <a:gd name="T67" fmla="*/ 12 h 461"/>
                  <a:gd name="T68" fmla="*/ 230 w 460"/>
                  <a:gd name="T6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0" h="461">
                    <a:moveTo>
                      <a:pt x="230" y="116"/>
                    </a:moveTo>
                    <a:lnTo>
                      <a:pt x="204" y="119"/>
                    </a:lnTo>
                    <a:lnTo>
                      <a:pt x="180" y="127"/>
                    </a:lnTo>
                    <a:lnTo>
                      <a:pt x="158" y="141"/>
                    </a:lnTo>
                    <a:lnTo>
                      <a:pt x="140" y="159"/>
                    </a:lnTo>
                    <a:lnTo>
                      <a:pt x="126" y="181"/>
                    </a:lnTo>
                    <a:lnTo>
                      <a:pt x="118" y="205"/>
                    </a:lnTo>
                    <a:lnTo>
                      <a:pt x="115" y="231"/>
                    </a:lnTo>
                    <a:lnTo>
                      <a:pt x="118" y="257"/>
                    </a:lnTo>
                    <a:lnTo>
                      <a:pt x="126" y="281"/>
                    </a:lnTo>
                    <a:lnTo>
                      <a:pt x="140" y="303"/>
                    </a:lnTo>
                    <a:lnTo>
                      <a:pt x="158" y="321"/>
                    </a:lnTo>
                    <a:lnTo>
                      <a:pt x="180" y="334"/>
                    </a:lnTo>
                    <a:lnTo>
                      <a:pt x="204" y="343"/>
                    </a:lnTo>
                    <a:lnTo>
                      <a:pt x="230" y="346"/>
                    </a:lnTo>
                    <a:lnTo>
                      <a:pt x="256" y="343"/>
                    </a:lnTo>
                    <a:lnTo>
                      <a:pt x="280" y="334"/>
                    </a:lnTo>
                    <a:lnTo>
                      <a:pt x="302" y="321"/>
                    </a:lnTo>
                    <a:lnTo>
                      <a:pt x="320" y="303"/>
                    </a:lnTo>
                    <a:lnTo>
                      <a:pt x="334" y="281"/>
                    </a:lnTo>
                    <a:lnTo>
                      <a:pt x="342" y="257"/>
                    </a:lnTo>
                    <a:lnTo>
                      <a:pt x="345" y="231"/>
                    </a:lnTo>
                    <a:lnTo>
                      <a:pt x="342" y="205"/>
                    </a:lnTo>
                    <a:lnTo>
                      <a:pt x="334" y="181"/>
                    </a:lnTo>
                    <a:lnTo>
                      <a:pt x="320" y="159"/>
                    </a:lnTo>
                    <a:lnTo>
                      <a:pt x="302" y="141"/>
                    </a:lnTo>
                    <a:lnTo>
                      <a:pt x="280" y="127"/>
                    </a:lnTo>
                    <a:lnTo>
                      <a:pt x="256" y="119"/>
                    </a:lnTo>
                    <a:lnTo>
                      <a:pt x="230" y="116"/>
                    </a:lnTo>
                    <a:close/>
                    <a:moveTo>
                      <a:pt x="230" y="0"/>
                    </a:moveTo>
                    <a:lnTo>
                      <a:pt x="268" y="4"/>
                    </a:lnTo>
                    <a:lnTo>
                      <a:pt x="302" y="12"/>
                    </a:lnTo>
                    <a:lnTo>
                      <a:pt x="336" y="27"/>
                    </a:lnTo>
                    <a:lnTo>
                      <a:pt x="366" y="44"/>
                    </a:lnTo>
                    <a:lnTo>
                      <a:pt x="392" y="67"/>
                    </a:lnTo>
                    <a:lnTo>
                      <a:pt x="415" y="95"/>
                    </a:lnTo>
                    <a:lnTo>
                      <a:pt x="434" y="125"/>
                    </a:lnTo>
                    <a:lnTo>
                      <a:pt x="449" y="157"/>
                    </a:lnTo>
                    <a:lnTo>
                      <a:pt x="457" y="193"/>
                    </a:lnTo>
                    <a:lnTo>
                      <a:pt x="460" y="231"/>
                    </a:lnTo>
                    <a:lnTo>
                      <a:pt x="457" y="269"/>
                    </a:lnTo>
                    <a:lnTo>
                      <a:pt x="449" y="303"/>
                    </a:lnTo>
                    <a:lnTo>
                      <a:pt x="434" y="337"/>
                    </a:lnTo>
                    <a:lnTo>
                      <a:pt x="415" y="367"/>
                    </a:lnTo>
                    <a:lnTo>
                      <a:pt x="392" y="394"/>
                    </a:lnTo>
                    <a:lnTo>
                      <a:pt x="366" y="417"/>
                    </a:lnTo>
                    <a:lnTo>
                      <a:pt x="336" y="436"/>
                    </a:lnTo>
                    <a:lnTo>
                      <a:pt x="302" y="450"/>
                    </a:lnTo>
                    <a:lnTo>
                      <a:pt x="268" y="458"/>
                    </a:lnTo>
                    <a:lnTo>
                      <a:pt x="230" y="461"/>
                    </a:lnTo>
                    <a:lnTo>
                      <a:pt x="192" y="458"/>
                    </a:lnTo>
                    <a:lnTo>
                      <a:pt x="158" y="450"/>
                    </a:lnTo>
                    <a:lnTo>
                      <a:pt x="124" y="436"/>
                    </a:lnTo>
                    <a:lnTo>
                      <a:pt x="94" y="417"/>
                    </a:lnTo>
                    <a:lnTo>
                      <a:pt x="68" y="394"/>
                    </a:lnTo>
                    <a:lnTo>
                      <a:pt x="45" y="367"/>
                    </a:lnTo>
                    <a:lnTo>
                      <a:pt x="26" y="337"/>
                    </a:lnTo>
                    <a:lnTo>
                      <a:pt x="11" y="303"/>
                    </a:lnTo>
                    <a:lnTo>
                      <a:pt x="3" y="269"/>
                    </a:lnTo>
                    <a:lnTo>
                      <a:pt x="0" y="231"/>
                    </a:lnTo>
                    <a:lnTo>
                      <a:pt x="3" y="193"/>
                    </a:lnTo>
                    <a:lnTo>
                      <a:pt x="11" y="157"/>
                    </a:lnTo>
                    <a:lnTo>
                      <a:pt x="26" y="125"/>
                    </a:lnTo>
                    <a:lnTo>
                      <a:pt x="45" y="95"/>
                    </a:lnTo>
                    <a:lnTo>
                      <a:pt x="68" y="67"/>
                    </a:lnTo>
                    <a:lnTo>
                      <a:pt x="94" y="44"/>
                    </a:lnTo>
                    <a:lnTo>
                      <a:pt x="124" y="27"/>
                    </a:lnTo>
                    <a:lnTo>
                      <a:pt x="158" y="12"/>
                    </a:lnTo>
                    <a:lnTo>
                      <a:pt x="192" y="4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Footer Text"/>
          <p:cNvSpPr txBox="1"/>
          <p:nvPr/>
        </p:nvSpPr>
        <p:spPr>
          <a:xfrm>
            <a:off x="1400783" y="2665396"/>
            <a:ext cx="6342434" cy="86177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Habifarm</a:t>
            </a:r>
          </a:p>
        </p:txBody>
      </p:sp>
      <p:sp>
        <p:nvSpPr>
          <p:cNvPr id="27" name="Footer Text"/>
          <p:cNvSpPr txBox="1"/>
          <p:nvPr/>
        </p:nvSpPr>
        <p:spPr>
          <a:xfrm>
            <a:off x="2762252" y="3567583"/>
            <a:ext cx="3657598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Agricultural Equipment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720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flythrough dir="out" hasBounce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4" name="Rectangle 23"/>
          <p:cNvSpPr/>
          <p:nvPr/>
        </p:nvSpPr>
        <p:spPr bwMode="auto">
          <a:xfrm>
            <a:off x="0" y="0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2530" y="579368"/>
            <a:ext cx="2902670" cy="5840001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Inhaltsplatzhalter 4"/>
          <p:cNvSpPr txBox="1">
            <a:spLocks/>
          </p:cNvSpPr>
          <p:nvPr/>
        </p:nvSpPr>
        <p:spPr>
          <a:xfrm>
            <a:off x="3985161" y="954117"/>
            <a:ext cx="47244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A groundbreaking solution designed to revolutionize the way modern farmers access and utilize agricultural equipment.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Placeholder 30" descr="A green lightbulbs in a white circle&#10;&#10;Description automatically generated">
            <a:extLst>
              <a:ext uri="{FF2B5EF4-FFF2-40B4-BE49-F238E27FC236}">
                <a16:creationId xmlns:a16="http://schemas.microsoft.com/office/drawing/2014/main" id="{C5415CE1-AEFC-052C-5AD4-959BB9B1BD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r="19668"/>
          <a:stretch>
            <a:fillRect/>
          </a:stretch>
        </p:blipFill>
        <p:spPr>
          <a:xfrm>
            <a:off x="704341" y="1314507"/>
            <a:ext cx="2701216" cy="4451968"/>
          </a:xfrm>
          <a:solidFill>
            <a:schemeClr val="bg1"/>
          </a:solidFill>
        </p:spPr>
      </p:pic>
      <p:pic>
        <p:nvPicPr>
          <p:cNvPr id="33" name="Picture 3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3D1568E-9DD0-508F-3DA3-2041BDAD2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121668"/>
            <a:ext cx="1505034" cy="493651"/>
          </a:xfrm>
          <a:prstGeom prst="rect">
            <a:avLst/>
          </a:prstGeom>
        </p:spPr>
      </p:pic>
      <p:pic>
        <p:nvPicPr>
          <p:cNvPr id="37" name="Picture 36" descr="A blue globe with black and white text&#10;&#10;Description automatically generated">
            <a:extLst>
              <a:ext uri="{FF2B5EF4-FFF2-40B4-BE49-F238E27FC236}">
                <a16:creationId xmlns:a16="http://schemas.microsoft.com/office/drawing/2014/main" id="{D17F62D2-9B45-99F7-E958-A3EE66BC95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97" y="3672100"/>
            <a:ext cx="1020248" cy="905859"/>
          </a:xfrm>
          <a:prstGeom prst="rect">
            <a:avLst/>
          </a:prstGeom>
        </p:spPr>
      </p:pic>
      <p:pic>
        <p:nvPicPr>
          <p:cNvPr id="35" name="Picture 34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62EFA6AF-5504-05B0-9956-C30859B16A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6" y="3598248"/>
            <a:ext cx="1524000" cy="4521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A6767A-78D6-54B5-89C6-1014462ACF3E}"/>
              </a:ext>
            </a:extLst>
          </p:cNvPr>
          <p:cNvSpPr txBox="1"/>
          <p:nvPr/>
        </p:nvSpPr>
        <p:spPr>
          <a:xfrm>
            <a:off x="4213761" y="2469709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Solution to the Farmers struggle with the high capital costs of agricultural equipment that is often underutilized. ”</a:t>
            </a:r>
          </a:p>
        </p:txBody>
      </p:sp>
    </p:spTree>
    <p:extLst>
      <p:ext uri="{BB962C8B-B14F-4D97-AF65-F5344CB8AC3E}">
        <p14:creationId xmlns:p14="http://schemas.microsoft.com/office/powerpoint/2010/main" val="21031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695059" y="1180694"/>
            <a:ext cx="1753882" cy="3528708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B050"/>
                </a:solidFill>
              </a:rPr>
              <a:t>Small farm owners will need our platform the most!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The Habifarm Top Features</a:t>
            </a: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777042" y="1646110"/>
            <a:ext cx="1753882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Equipment Listing and Renting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18745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731573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2632954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734984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59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630091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44"/>
          <p:cNvSpPr>
            <a:spLocks noEditPoints="1"/>
          </p:cNvSpPr>
          <p:nvPr/>
        </p:nvSpPr>
        <p:spPr bwMode="auto">
          <a:xfrm>
            <a:off x="2730270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Inhaltsplatzhalter 4"/>
          <p:cNvSpPr txBox="1">
            <a:spLocks/>
          </p:cNvSpPr>
          <p:nvPr/>
        </p:nvSpPr>
        <p:spPr>
          <a:xfrm>
            <a:off x="990600" y="2719598"/>
            <a:ext cx="1425051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Search for type &amp;  availability</a:t>
            </a:r>
            <a:endParaRPr lang="en-US" sz="1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Inhaltsplatzhalter 4"/>
          <p:cNvSpPr txBox="1">
            <a:spLocks/>
          </p:cNvSpPr>
          <p:nvPr/>
        </p:nvSpPr>
        <p:spPr>
          <a:xfrm>
            <a:off x="907170" y="3903886"/>
            <a:ext cx="1622743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Digital Contract 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6" name="Inhaltsplatzhalter 4"/>
          <p:cNvSpPr txBox="1">
            <a:spLocks/>
          </p:cNvSpPr>
          <p:nvPr/>
        </p:nvSpPr>
        <p:spPr>
          <a:xfrm>
            <a:off x="6800814" y="1646110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Rating and reviews</a:t>
            </a:r>
            <a:endParaRPr lang="en-US" sz="12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4" name="Inhaltsplatzhalter 4"/>
          <p:cNvSpPr txBox="1">
            <a:spLocks/>
          </p:cNvSpPr>
          <p:nvPr/>
        </p:nvSpPr>
        <p:spPr>
          <a:xfrm>
            <a:off x="6671038" y="2830397"/>
            <a:ext cx="1939562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+mj-lt"/>
              </a:rPr>
              <a:t>Insurance Coverage</a:t>
            </a:r>
            <a:endParaRPr lang="en-US" sz="1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5" name="Inhaltsplatzhalter 4"/>
          <p:cNvSpPr txBox="1">
            <a:spLocks/>
          </p:cNvSpPr>
          <p:nvPr/>
        </p:nvSpPr>
        <p:spPr>
          <a:xfrm>
            <a:off x="6800814" y="3793087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+mj-lt"/>
              </a:rPr>
              <a:t>Booking, and scheduling</a:t>
            </a:r>
            <a:endParaRPr lang="en-US" sz="1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06311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086089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63297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25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5903448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014616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28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1A479AA-CD78-AD26-6CD0-71DCAF2540AE}"/>
              </a:ext>
            </a:extLst>
          </p:cNvPr>
          <p:cNvSpPr/>
          <p:nvPr/>
        </p:nvSpPr>
        <p:spPr>
          <a:xfrm>
            <a:off x="5941984" y="2625501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dhesive Bandage with solid fill">
            <a:extLst>
              <a:ext uri="{FF2B5EF4-FFF2-40B4-BE49-F238E27FC236}">
                <a16:creationId xmlns:a16="http://schemas.microsoft.com/office/drawing/2014/main" id="{7DBDCDDF-9B7B-CAFE-A7BD-21D9F976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4466" y="2698653"/>
            <a:ext cx="423013" cy="423013"/>
          </a:xfrm>
          <a:prstGeom prst="rect">
            <a:avLst/>
          </a:prstGeom>
        </p:spPr>
      </p:pic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44BBF75-B26B-CD90-AFB3-A99AC8F2927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282E878-AD7F-7B8E-EF6C-AFD0C0553EA6}"/>
              </a:ext>
            </a:extLst>
          </p:cNvPr>
          <p:cNvSpPr/>
          <p:nvPr/>
        </p:nvSpPr>
        <p:spPr bwMode="auto">
          <a:xfrm>
            <a:off x="3805770" y="1935029"/>
            <a:ext cx="1557294" cy="17953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9DB48F-E6E4-AF6E-7D86-11D400E4CC0F}"/>
              </a:ext>
            </a:extLst>
          </p:cNvPr>
          <p:cNvSpPr/>
          <p:nvPr/>
        </p:nvSpPr>
        <p:spPr bwMode="auto">
          <a:xfrm>
            <a:off x="3918353" y="2943622"/>
            <a:ext cx="1409205" cy="1167282"/>
          </a:xfrm>
          <a:prstGeom prst="roundRect">
            <a:avLst/>
          </a:prstGeom>
          <a:solidFill>
            <a:srgbClr val="72B3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100" dirty="0">
                <a:solidFill>
                  <a:schemeClr val="bg2"/>
                </a:solidFill>
                <a:latin typeface="Helvetica" pitchFamily="2" charset="0"/>
                <a:cs typeface="Calibri" panose="020F0502020204030204" pitchFamily="34" charset="0"/>
              </a:rPr>
              <a:t>“    The world’s    smallholder farmers produce around a third of the world’s food ”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latin typeface="Helvetica" pitchFamily="2" charset="0"/>
                <a:cs typeface="Calibri" panose="020F0502020204030204" pitchFamily="34" charset="0"/>
              </a:rPr>
              <a:t>-UN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5171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 animBg="1"/>
      <p:bldP spid="57" grpId="0" animBg="1"/>
      <p:bldP spid="62" grpId="0" animBg="1"/>
      <p:bldP spid="83" grpId="0" animBg="1"/>
      <p:bldP spid="84" grpId="0"/>
      <p:bldP spid="85" grpId="0"/>
      <p:bldP spid="86" grpId="0"/>
      <p:bldP spid="104" grpId="0"/>
      <p:bldP spid="105" grpId="0"/>
      <p:bldP spid="97" grpId="0" animBg="1"/>
      <p:bldP spid="10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51794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28096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Placeholder 13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" r="87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25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" r="87"/>
          <a:stretch>
            <a:fillRect/>
          </a:stretch>
        </p:blipFill>
        <p:spPr/>
      </p:pic>
      <p:grpSp>
        <p:nvGrpSpPr>
          <p:cNvPr id="75" name="Group 74"/>
          <p:cNvGrpSpPr/>
          <p:nvPr/>
        </p:nvGrpSpPr>
        <p:grpSpPr>
          <a:xfrm>
            <a:off x="4145678" y="2052536"/>
            <a:ext cx="852644" cy="1793446"/>
            <a:chOff x="4046706" y="1885948"/>
            <a:chExt cx="1050588" cy="22098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4572000" y="1885948"/>
              <a:ext cx="0" cy="2209802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46706" y="2465555"/>
              <a:ext cx="1050588" cy="1050588"/>
              <a:chOff x="3350846" y="1734023"/>
              <a:chExt cx="2442308" cy="244230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3350846" y="1734023"/>
                <a:ext cx="2442308" cy="24423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3450482" y="1860329"/>
                <a:ext cx="2243036" cy="224303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VS</a:t>
                </a:r>
              </a:p>
            </p:txBody>
          </p:sp>
        </p:grpSp>
      </p:grpSp>
      <p:sp>
        <p:nvSpPr>
          <p:cNvPr id="80" name="Inhaltsplatzhalter 4"/>
          <p:cNvSpPr txBox="1">
            <a:spLocks/>
          </p:cNvSpPr>
          <p:nvPr/>
        </p:nvSpPr>
        <p:spPr>
          <a:xfrm>
            <a:off x="0" y="1701509"/>
            <a:ext cx="1636593" cy="4570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accent1"/>
                </a:solidFill>
                <a:latin typeface="+mj-lt"/>
              </a:rPr>
              <a:t>Lists their equipment type and model on the app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661989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774817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87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1676198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778228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96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Oval 98"/>
          <p:cNvSpPr/>
          <p:nvPr/>
        </p:nvSpPr>
        <p:spPr>
          <a:xfrm>
            <a:off x="1673335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44"/>
          <p:cNvSpPr>
            <a:spLocks noEditPoints="1"/>
          </p:cNvSpPr>
          <p:nvPr/>
        </p:nvSpPr>
        <p:spPr bwMode="auto">
          <a:xfrm>
            <a:off x="1773514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Inhaltsplatzhalter 4"/>
          <p:cNvSpPr txBox="1">
            <a:spLocks/>
          </p:cNvSpPr>
          <p:nvPr/>
        </p:nvSpPr>
        <p:spPr>
          <a:xfrm>
            <a:off x="1" y="2858097"/>
            <a:ext cx="1557844" cy="1661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Sets the costs per day</a:t>
            </a:r>
            <a:endParaRPr lang="en-US" sz="105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3" name="Inhaltsplatzhalter 4"/>
          <p:cNvSpPr txBox="1">
            <a:spLocks/>
          </p:cNvSpPr>
          <p:nvPr/>
        </p:nvSpPr>
        <p:spPr>
          <a:xfrm>
            <a:off x="152400" y="3931586"/>
            <a:ext cx="1484193" cy="1661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Sets the agreement</a:t>
            </a:r>
            <a:endParaRPr lang="en-US" sz="105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6" name="Inhaltsplatzhalter 4"/>
          <p:cNvSpPr txBox="1">
            <a:spLocks/>
          </p:cNvSpPr>
          <p:nvPr/>
        </p:nvSpPr>
        <p:spPr>
          <a:xfrm>
            <a:off x="7518590" y="1701509"/>
            <a:ext cx="1320227" cy="3323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Can look for the nearest equipment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7" name="Inhaltsplatzhalter 4"/>
          <p:cNvSpPr txBox="1">
            <a:spLocks/>
          </p:cNvSpPr>
          <p:nvPr/>
        </p:nvSpPr>
        <p:spPr>
          <a:xfrm>
            <a:off x="7518590" y="2691898"/>
            <a:ext cx="1396935" cy="4985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Chooses from 7 or more categories of equipment</a:t>
            </a:r>
            <a:endParaRPr lang="en-US" sz="105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8" name="Inhaltsplatzhalter 4"/>
          <p:cNvSpPr txBox="1">
            <a:spLocks/>
          </p:cNvSpPr>
          <p:nvPr/>
        </p:nvSpPr>
        <p:spPr>
          <a:xfrm>
            <a:off x="7505253" y="3848486"/>
            <a:ext cx="1562547" cy="3323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accent6"/>
                </a:solidFill>
                <a:latin typeface="+mj-lt"/>
              </a:rPr>
              <a:t>Renter is able to schedule a date</a:t>
            </a:r>
            <a:endParaRPr lang="en-US" sz="105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872209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7051987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Oval 112"/>
          <p:cNvSpPr/>
          <p:nvPr/>
        </p:nvSpPr>
        <p:spPr>
          <a:xfrm>
            <a:off x="6858000" y="2637209"/>
            <a:ext cx="607978" cy="607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929195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15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6869346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980514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19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164A15-C887-169D-5FC6-A9A16686B2E9}"/>
              </a:ext>
            </a:extLst>
          </p:cNvPr>
          <p:cNvSpPr/>
          <p:nvPr/>
        </p:nvSpPr>
        <p:spPr bwMode="auto">
          <a:xfrm>
            <a:off x="2577124" y="2600503"/>
            <a:ext cx="1295400" cy="712897"/>
          </a:xfrm>
          <a:prstGeom prst="round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I would like to Lend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377068-01F8-6998-AF25-A44C2FD62E81}"/>
              </a:ext>
            </a:extLst>
          </p:cNvPr>
          <p:cNvSpPr/>
          <p:nvPr/>
        </p:nvSpPr>
        <p:spPr bwMode="auto">
          <a:xfrm>
            <a:off x="5271209" y="2650792"/>
            <a:ext cx="1295400" cy="712897"/>
          </a:xfrm>
          <a:prstGeom prst="round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I would like to Rent</a:t>
            </a:r>
          </a:p>
        </p:txBody>
      </p:sp>
      <p:pic>
        <p:nvPicPr>
          <p:cNvPr id="13" name="Picture 12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3ACA06DB-24DE-0A94-7D0E-5970443454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19" y="3898252"/>
            <a:ext cx="756742" cy="163925"/>
          </a:xfrm>
          <a:prstGeom prst="rect">
            <a:avLst/>
          </a:prstGeom>
        </p:spPr>
      </p:pic>
      <p:pic>
        <p:nvPicPr>
          <p:cNvPr id="18" name="Picture 17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56A5159C-A920-D321-5F18-3B7468DF25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47" y="3908113"/>
            <a:ext cx="756742" cy="1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9994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94" grpId="0" animBg="1"/>
      <p:bldP spid="99" grpId="0" animBg="1"/>
      <p:bldP spid="100" grpId="0" animBg="1"/>
      <p:bldP spid="101" grpId="0"/>
      <p:bldP spid="103" grpId="0"/>
      <p:bldP spid="106" grpId="0"/>
      <p:bldP spid="107" grpId="0"/>
      <p:bldP spid="108" grpId="0"/>
      <p:bldP spid="109" grpId="0" animBg="1"/>
      <p:bldP spid="113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 rot="5400000">
            <a:off x="4371138" y="-2104117"/>
            <a:ext cx="537795" cy="7898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 rot="5400000">
            <a:off x="4087719" y="-1285376"/>
            <a:ext cx="537795" cy="733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5400000">
            <a:off x="3770059" y="-432396"/>
            <a:ext cx="537795" cy="6696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5400000">
            <a:off x="3452401" y="420581"/>
            <a:ext cx="537795" cy="60614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3109765" y="1292795"/>
            <a:ext cx="537795" cy="53762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629054" y="1123950"/>
            <a:ext cx="1753365" cy="3527667"/>
            <a:chOff x="4876800" y="1261161"/>
            <a:chExt cx="1753365" cy="3527667"/>
          </a:xfrm>
        </p:grpSpPr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4876800" y="1261161"/>
              <a:ext cx="1753365" cy="3527667"/>
            </a:xfrm>
            <a:custGeom>
              <a:avLst/>
              <a:gdLst>
                <a:gd name="connsiteX0" fmla="*/ 1693176 w 1753365"/>
                <a:gd name="connsiteY0" fmla="*/ 465820 h 3527667"/>
                <a:gd name="connsiteX1" fmla="*/ 61499 w 1753365"/>
                <a:gd name="connsiteY1" fmla="*/ 468437 h 3527667"/>
                <a:gd name="connsiteX2" fmla="*/ 61499 w 1753365"/>
                <a:gd name="connsiteY2" fmla="*/ 3145591 h 3527667"/>
                <a:gd name="connsiteX3" fmla="*/ 1693176 w 1753365"/>
                <a:gd name="connsiteY3" fmla="*/ 3145591 h 3527667"/>
                <a:gd name="connsiteX4" fmla="*/ 261140 w 1753365"/>
                <a:gd name="connsiteY4" fmla="*/ 0 h 3527667"/>
                <a:gd name="connsiteX5" fmla="*/ 1492226 w 1753365"/>
                <a:gd name="connsiteY5" fmla="*/ 0 h 3527667"/>
                <a:gd name="connsiteX6" fmla="*/ 1753365 w 1753365"/>
                <a:gd name="connsiteY6" fmla="*/ 250870 h 3527667"/>
                <a:gd name="connsiteX7" fmla="*/ 1753365 w 1753365"/>
                <a:gd name="connsiteY7" fmla="*/ 3276797 h 3527667"/>
                <a:gd name="connsiteX8" fmla="*/ 1492226 w 1753365"/>
                <a:gd name="connsiteY8" fmla="*/ 3527667 h 3527667"/>
                <a:gd name="connsiteX9" fmla="*/ 261140 w 1753365"/>
                <a:gd name="connsiteY9" fmla="*/ 3527667 h 3527667"/>
                <a:gd name="connsiteX10" fmla="*/ 0 w 1753365"/>
                <a:gd name="connsiteY10" fmla="*/ 3276797 h 3527667"/>
                <a:gd name="connsiteX11" fmla="*/ 0 w 1753365"/>
                <a:gd name="connsiteY11" fmla="*/ 250870 h 3527667"/>
                <a:gd name="connsiteX12" fmla="*/ 261140 w 1753365"/>
                <a:gd name="connsiteY12" fmla="*/ 0 h 352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3365" h="3527667">
                  <a:moveTo>
                    <a:pt x="1693176" y="465820"/>
                  </a:moveTo>
                  <a:lnTo>
                    <a:pt x="61499" y="468437"/>
                  </a:lnTo>
                  <a:lnTo>
                    <a:pt x="61499" y="3145591"/>
                  </a:lnTo>
                  <a:lnTo>
                    <a:pt x="1693176" y="3145591"/>
                  </a:lnTo>
                  <a:close/>
                  <a:moveTo>
                    <a:pt x="261140" y="0"/>
                  </a:moveTo>
                  <a:cubicBezTo>
                    <a:pt x="261140" y="0"/>
                    <a:pt x="261140" y="0"/>
                    <a:pt x="1492226" y="0"/>
                  </a:cubicBezTo>
                  <a:cubicBezTo>
                    <a:pt x="1635231" y="0"/>
                    <a:pt x="1753365" y="111498"/>
                    <a:pt x="1753365" y="250870"/>
                  </a:cubicBezTo>
                  <a:cubicBezTo>
                    <a:pt x="1753365" y="250870"/>
                    <a:pt x="1753365" y="250870"/>
                    <a:pt x="1753365" y="3276797"/>
                  </a:cubicBezTo>
                  <a:cubicBezTo>
                    <a:pt x="1753365" y="3416169"/>
                    <a:pt x="1635231" y="3527667"/>
                    <a:pt x="1492226" y="3527667"/>
                  </a:cubicBezTo>
                  <a:cubicBezTo>
                    <a:pt x="1492226" y="3527667"/>
                    <a:pt x="1492226" y="3527667"/>
                    <a:pt x="261140" y="3527667"/>
                  </a:cubicBezTo>
                  <a:cubicBezTo>
                    <a:pt x="118135" y="3527667"/>
                    <a:pt x="0" y="3416169"/>
                    <a:pt x="0" y="3276797"/>
                  </a:cubicBezTo>
                  <a:cubicBezTo>
                    <a:pt x="0" y="3276797"/>
                    <a:pt x="0" y="3276797"/>
                    <a:pt x="0" y="250870"/>
                  </a:cubicBezTo>
                  <a:cubicBezTo>
                    <a:pt x="0" y="111498"/>
                    <a:pt x="118135" y="0"/>
                    <a:pt x="2611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4897736" y="1279480"/>
              <a:ext cx="1712802" cy="3484488"/>
            </a:xfrm>
            <a:custGeom>
              <a:avLst/>
              <a:gdLst>
                <a:gd name="connsiteX0" fmla="*/ 1672240 w 1712802"/>
                <a:gd name="connsiteY0" fmla="*/ 427874 h 3484488"/>
                <a:gd name="connsiteX1" fmla="*/ 40563 w 1712802"/>
                <a:gd name="connsiteY1" fmla="*/ 430491 h 3484488"/>
                <a:gd name="connsiteX2" fmla="*/ 40563 w 1712802"/>
                <a:gd name="connsiteY2" fmla="*/ 3107645 h 3484488"/>
                <a:gd name="connsiteX3" fmla="*/ 1672240 w 1712802"/>
                <a:gd name="connsiteY3" fmla="*/ 3107645 h 3484488"/>
                <a:gd name="connsiteX4" fmla="*/ 239357 w 1712802"/>
                <a:gd name="connsiteY4" fmla="*/ 0 h 3484488"/>
                <a:gd name="connsiteX5" fmla="*/ 1473445 w 1712802"/>
                <a:gd name="connsiteY5" fmla="*/ 0 h 3484488"/>
                <a:gd name="connsiteX6" fmla="*/ 1712802 w 1712802"/>
                <a:gd name="connsiteY6" fmla="*/ 232299 h 3484488"/>
                <a:gd name="connsiteX7" fmla="*/ 1712802 w 1712802"/>
                <a:gd name="connsiteY7" fmla="*/ 3255286 h 3484488"/>
                <a:gd name="connsiteX8" fmla="*/ 1473445 w 1712802"/>
                <a:gd name="connsiteY8" fmla="*/ 3484488 h 3484488"/>
                <a:gd name="connsiteX9" fmla="*/ 239357 w 1712802"/>
                <a:gd name="connsiteY9" fmla="*/ 3484488 h 3484488"/>
                <a:gd name="connsiteX10" fmla="*/ 0 w 1712802"/>
                <a:gd name="connsiteY10" fmla="*/ 3255286 h 3484488"/>
                <a:gd name="connsiteX11" fmla="*/ 0 w 1712802"/>
                <a:gd name="connsiteY11" fmla="*/ 232299 h 3484488"/>
                <a:gd name="connsiteX12" fmla="*/ 239357 w 1712802"/>
                <a:gd name="connsiteY12" fmla="*/ 0 h 348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2802" h="3484488">
                  <a:moveTo>
                    <a:pt x="1672240" y="427874"/>
                  </a:moveTo>
                  <a:lnTo>
                    <a:pt x="40563" y="430491"/>
                  </a:lnTo>
                  <a:lnTo>
                    <a:pt x="40563" y="3107645"/>
                  </a:lnTo>
                  <a:lnTo>
                    <a:pt x="1672240" y="3107645"/>
                  </a:lnTo>
                  <a:close/>
                  <a:moveTo>
                    <a:pt x="239357" y="0"/>
                  </a:moveTo>
                  <a:cubicBezTo>
                    <a:pt x="1473445" y="0"/>
                    <a:pt x="1473445" y="0"/>
                    <a:pt x="1473445" y="0"/>
                  </a:cubicBezTo>
                  <a:cubicBezTo>
                    <a:pt x="1604004" y="0"/>
                    <a:pt x="1712802" y="102212"/>
                    <a:pt x="1712802" y="232299"/>
                  </a:cubicBezTo>
                  <a:cubicBezTo>
                    <a:pt x="1712802" y="3255286"/>
                    <a:pt x="1712802" y="3255286"/>
                    <a:pt x="1712802" y="3255286"/>
                  </a:cubicBezTo>
                  <a:cubicBezTo>
                    <a:pt x="1712802" y="3382276"/>
                    <a:pt x="1607112" y="3484488"/>
                    <a:pt x="1473445" y="3484488"/>
                  </a:cubicBezTo>
                  <a:cubicBezTo>
                    <a:pt x="239357" y="3484488"/>
                    <a:pt x="239357" y="3484488"/>
                    <a:pt x="239357" y="3484488"/>
                  </a:cubicBezTo>
                  <a:cubicBezTo>
                    <a:pt x="108799" y="3484488"/>
                    <a:pt x="0" y="3382276"/>
                    <a:pt x="0" y="3255286"/>
                  </a:cubicBezTo>
                  <a:cubicBezTo>
                    <a:pt x="0" y="232299"/>
                    <a:pt x="0" y="232299"/>
                    <a:pt x="0" y="232299"/>
                  </a:cubicBezTo>
                  <a:cubicBezTo>
                    <a:pt x="0" y="102212"/>
                    <a:pt x="105690" y="0"/>
                    <a:pt x="2393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/>
            </p:cNvSpPr>
            <p:nvPr/>
          </p:nvSpPr>
          <p:spPr bwMode="auto">
            <a:xfrm>
              <a:off x="4938299" y="1707354"/>
              <a:ext cx="1631677" cy="2679771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9"/>
            <p:cNvSpPr>
              <a:spLocks noChangeArrowheads="1"/>
            </p:cNvSpPr>
            <p:nvPr/>
          </p:nvSpPr>
          <p:spPr bwMode="auto">
            <a:xfrm>
              <a:off x="5466925" y="1487529"/>
              <a:ext cx="61499" cy="58882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0"/>
            <p:cNvSpPr>
              <a:spLocks noChangeArrowheads="1"/>
            </p:cNvSpPr>
            <p:nvPr/>
          </p:nvSpPr>
          <p:spPr bwMode="auto">
            <a:xfrm>
              <a:off x="5482627" y="1499305"/>
              <a:ext cx="31404" cy="340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631794" y="4426379"/>
              <a:ext cx="266930" cy="264313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23"/>
            <p:cNvSpPr>
              <a:spLocks noChangeArrowheads="1"/>
            </p:cNvSpPr>
            <p:nvPr/>
          </p:nvSpPr>
          <p:spPr bwMode="auto">
            <a:xfrm>
              <a:off x="5640953" y="4439464"/>
              <a:ext cx="248611" cy="24207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/>
            <p:cNvSpPr>
              <a:spLocks noEditPoints="1"/>
            </p:cNvSpPr>
            <p:nvPr/>
          </p:nvSpPr>
          <p:spPr bwMode="auto">
            <a:xfrm>
              <a:off x="5715537" y="4514047"/>
              <a:ext cx="92903" cy="9290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"/>
            <p:cNvSpPr>
              <a:spLocks/>
            </p:cNvSpPr>
            <p:nvPr/>
          </p:nvSpPr>
          <p:spPr bwMode="auto">
            <a:xfrm>
              <a:off x="5638336" y="1499305"/>
              <a:ext cx="289175" cy="34021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156"/>
          <p:cNvSpPr>
            <a:spLocks noEditPoints="1"/>
          </p:cNvSpPr>
          <p:nvPr/>
        </p:nvSpPr>
        <p:spPr bwMode="auto">
          <a:xfrm>
            <a:off x="1380167" y="3791050"/>
            <a:ext cx="251138" cy="363717"/>
          </a:xfrm>
          <a:custGeom>
            <a:avLst/>
            <a:gdLst/>
            <a:ahLst/>
            <a:cxnLst>
              <a:cxn ang="0">
                <a:pos x="176" y="116"/>
              </a:cxn>
              <a:cxn ang="0">
                <a:pos x="100" y="203"/>
              </a:cxn>
              <a:cxn ang="0">
                <a:pos x="100" y="232"/>
              </a:cxn>
              <a:cxn ang="0">
                <a:pos x="140" y="232"/>
              </a:cxn>
              <a:cxn ang="0">
                <a:pos x="152" y="244"/>
              </a:cxn>
              <a:cxn ang="0">
                <a:pos x="140" y="256"/>
              </a:cxn>
              <a:cxn ang="0">
                <a:pos x="88" y="256"/>
              </a:cxn>
              <a:cxn ang="0">
                <a:pos x="36" y="256"/>
              </a:cxn>
              <a:cxn ang="0">
                <a:pos x="24" y="244"/>
              </a:cxn>
              <a:cxn ang="0">
                <a:pos x="36" y="232"/>
              </a:cxn>
              <a:cxn ang="0">
                <a:pos x="76" y="232"/>
              </a:cxn>
              <a:cxn ang="0">
                <a:pos x="76" y="203"/>
              </a:cxn>
              <a:cxn ang="0">
                <a:pos x="0" y="116"/>
              </a:cxn>
              <a:cxn ang="0">
                <a:pos x="0" y="116"/>
              </a:cxn>
              <a:cxn ang="0">
                <a:pos x="0" y="116"/>
              </a:cxn>
              <a:cxn ang="0">
                <a:pos x="12" y="104"/>
              </a:cxn>
              <a:cxn ang="0">
                <a:pos x="24" y="116"/>
              </a:cxn>
              <a:cxn ang="0">
                <a:pos x="88" y="180"/>
              </a:cxn>
              <a:cxn ang="0">
                <a:pos x="152" y="116"/>
              </a:cxn>
              <a:cxn ang="0">
                <a:pos x="164" y="104"/>
              </a:cxn>
              <a:cxn ang="0">
                <a:pos x="176" y="116"/>
              </a:cxn>
              <a:cxn ang="0">
                <a:pos x="176" y="116"/>
              </a:cxn>
              <a:cxn ang="0">
                <a:pos x="176" y="116"/>
              </a:cxn>
              <a:cxn ang="0">
                <a:pos x="88" y="160"/>
              </a:cxn>
              <a:cxn ang="0">
                <a:pos x="88" y="160"/>
              </a:cxn>
              <a:cxn ang="0">
                <a:pos x="40" y="112"/>
              </a:cxn>
              <a:cxn ang="0">
                <a:pos x="40" y="48"/>
              </a:cxn>
              <a:cxn ang="0">
                <a:pos x="88" y="0"/>
              </a:cxn>
              <a:cxn ang="0">
                <a:pos x="136" y="48"/>
              </a:cxn>
              <a:cxn ang="0">
                <a:pos x="136" y="112"/>
              </a:cxn>
              <a:cxn ang="0">
                <a:pos x="88" y="160"/>
              </a:cxn>
            </a:cxnLst>
            <a:rect l="0" t="0" r="r" b="b"/>
            <a:pathLst>
              <a:path w="176" h="256">
                <a:moveTo>
                  <a:pt x="176" y="116"/>
                </a:moveTo>
                <a:cubicBezTo>
                  <a:pt x="176" y="161"/>
                  <a:pt x="143" y="197"/>
                  <a:pt x="100" y="203"/>
                </a:cubicBezTo>
                <a:cubicBezTo>
                  <a:pt x="100" y="232"/>
                  <a:pt x="100" y="232"/>
                  <a:pt x="100" y="232"/>
                </a:cubicBezTo>
                <a:cubicBezTo>
                  <a:pt x="140" y="232"/>
                  <a:pt x="140" y="232"/>
                  <a:pt x="140" y="232"/>
                </a:cubicBezTo>
                <a:cubicBezTo>
                  <a:pt x="147" y="232"/>
                  <a:pt x="152" y="237"/>
                  <a:pt x="152" y="244"/>
                </a:cubicBezTo>
                <a:cubicBezTo>
                  <a:pt x="152" y="251"/>
                  <a:pt x="147" y="256"/>
                  <a:pt x="140" y="256"/>
                </a:cubicBezTo>
                <a:cubicBezTo>
                  <a:pt x="88" y="256"/>
                  <a:pt x="88" y="256"/>
                  <a:pt x="88" y="256"/>
                </a:cubicBezTo>
                <a:cubicBezTo>
                  <a:pt x="36" y="256"/>
                  <a:pt x="36" y="256"/>
                  <a:pt x="36" y="256"/>
                </a:cubicBezTo>
                <a:cubicBezTo>
                  <a:pt x="29" y="256"/>
                  <a:pt x="24" y="251"/>
                  <a:pt x="24" y="244"/>
                </a:cubicBezTo>
                <a:cubicBezTo>
                  <a:pt x="24" y="237"/>
                  <a:pt x="29" y="232"/>
                  <a:pt x="36" y="232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6" y="203"/>
                  <a:pt x="76" y="203"/>
                  <a:pt x="76" y="203"/>
                </a:cubicBezTo>
                <a:cubicBezTo>
                  <a:pt x="33" y="197"/>
                  <a:pt x="0" y="161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09"/>
                  <a:pt x="5" y="104"/>
                  <a:pt x="12" y="104"/>
                </a:cubicBezTo>
                <a:cubicBezTo>
                  <a:pt x="19" y="104"/>
                  <a:pt x="24" y="109"/>
                  <a:pt x="24" y="116"/>
                </a:cubicBezTo>
                <a:cubicBezTo>
                  <a:pt x="24" y="151"/>
                  <a:pt x="53" y="180"/>
                  <a:pt x="88" y="180"/>
                </a:cubicBezTo>
                <a:cubicBezTo>
                  <a:pt x="123" y="180"/>
                  <a:pt x="152" y="151"/>
                  <a:pt x="152" y="116"/>
                </a:cubicBezTo>
                <a:cubicBezTo>
                  <a:pt x="152" y="109"/>
                  <a:pt x="157" y="104"/>
                  <a:pt x="164" y="104"/>
                </a:cubicBezTo>
                <a:cubicBezTo>
                  <a:pt x="171" y="104"/>
                  <a:pt x="176" y="109"/>
                  <a:pt x="176" y="116"/>
                </a:cubicBezTo>
                <a:cubicBezTo>
                  <a:pt x="176" y="116"/>
                  <a:pt x="176" y="116"/>
                  <a:pt x="176" y="116"/>
                </a:cubicBezTo>
                <a:cubicBezTo>
                  <a:pt x="176" y="116"/>
                  <a:pt x="176" y="116"/>
                  <a:pt x="176" y="116"/>
                </a:cubicBezTo>
                <a:moveTo>
                  <a:pt x="88" y="160"/>
                </a:moveTo>
                <a:cubicBezTo>
                  <a:pt x="88" y="160"/>
                  <a:pt x="88" y="160"/>
                  <a:pt x="88" y="160"/>
                </a:cubicBezTo>
                <a:cubicBezTo>
                  <a:pt x="61" y="160"/>
                  <a:pt x="40" y="139"/>
                  <a:pt x="40" y="11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21"/>
                  <a:pt x="61" y="0"/>
                  <a:pt x="88" y="0"/>
                </a:cubicBezTo>
                <a:cubicBezTo>
                  <a:pt x="115" y="0"/>
                  <a:pt x="136" y="21"/>
                  <a:pt x="136" y="48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36" y="139"/>
                  <a:pt x="115" y="160"/>
                  <a:pt x="88" y="1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91"/>
          <p:cNvSpPr>
            <a:spLocks/>
          </p:cNvSpPr>
          <p:nvPr/>
        </p:nvSpPr>
        <p:spPr bwMode="auto">
          <a:xfrm>
            <a:off x="1333091" y="2204661"/>
            <a:ext cx="345291" cy="334329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06"/>
          <p:cNvSpPr>
            <a:spLocks noEditPoints="1"/>
          </p:cNvSpPr>
          <p:nvPr/>
        </p:nvSpPr>
        <p:spPr bwMode="auto">
          <a:xfrm>
            <a:off x="1336965" y="3296916"/>
            <a:ext cx="337543" cy="337543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21"/>
          <p:cNvSpPr>
            <a:spLocks noEditPoints="1"/>
          </p:cNvSpPr>
          <p:nvPr/>
        </p:nvSpPr>
        <p:spPr bwMode="auto">
          <a:xfrm>
            <a:off x="1381411" y="2738217"/>
            <a:ext cx="248650" cy="331533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  <a:cxn ang="0">
                <a:pos x="96" y="128"/>
              </a:cxn>
              <a:cxn ang="0">
                <a:pos x="64" y="96"/>
              </a:cxn>
              <a:cxn ang="0">
                <a:pos x="96" y="64"/>
              </a:cxn>
              <a:cxn ang="0">
                <a:pos x="128" y="96"/>
              </a:cxn>
              <a:cxn ang="0">
                <a:pos x="96" y="128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  <a:moveTo>
                  <a:pt x="96" y="128"/>
                </a:moveTo>
                <a:cubicBezTo>
                  <a:pt x="78" y="128"/>
                  <a:pt x="64" y="114"/>
                  <a:pt x="64" y="96"/>
                </a:cubicBezTo>
                <a:cubicBezTo>
                  <a:pt x="64" y="78"/>
                  <a:pt x="78" y="64"/>
                  <a:pt x="96" y="64"/>
                </a:cubicBezTo>
                <a:cubicBezTo>
                  <a:pt x="114" y="64"/>
                  <a:pt x="128" y="78"/>
                  <a:pt x="128" y="96"/>
                </a:cubicBezTo>
                <a:cubicBezTo>
                  <a:pt x="128" y="114"/>
                  <a:pt x="114" y="128"/>
                  <a:pt x="96" y="128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27"/>
          <p:cNvSpPr>
            <a:spLocks noEditPoints="1"/>
          </p:cNvSpPr>
          <p:nvPr/>
        </p:nvSpPr>
        <p:spPr bwMode="auto">
          <a:xfrm>
            <a:off x="1305711" y="1692224"/>
            <a:ext cx="400050" cy="274637"/>
          </a:xfrm>
          <a:custGeom>
            <a:avLst/>
            <a:gdLst/>
            <a:ahLst/>
            <a:cxnLst>
              <a:cxn ang="0">
                <a:pos x="196" y="176"/>
              </a:cxn>
              <a:cxn ang="0">
                <a:pos x="60" y="176"/>
              </a:cxn>
              <a:cxn ang="0">
                <a:pos x="0" y="116"/>
              </a:cxn>
              <a:cxn ang="0">
                <a:pos x="42" y="59"/>
              </a:cxn>
              <a:cxn ang="0">
                <a:pos x="128" y="0"/>
              </a:cxn>
              <a:cxn ang="0">
                <a:pos x="214" y="59"/>
              </a:cxn>
              <a:cxn ang="0">
                <a:pos x="256" y="116"/>
              </a:cxn>
              <a:cxn ang="0">
                <a:pos x="196" y="176"/>
              </a:cxn>
              <a:cxn ang="0">
                <a:pos x="220" y="89"/>
              </a:cxn>
              <a:cxn ang="0">
                <a:pos x="217" y="87"/>
              </a:cxn>
              <a:cxn ang="0">
                <a:pos x="217" y="87"/>
              </a:cxn>
              <a:cxn ang="0">
                <a:pos x="215" y="85"/>
              </a:cxn>
              <a:cxn ang="0">
                <a:pos x="215" y="85"/>
              </a:cxn>
              <a:cxn ang="0">
                <a:pos x="212" y="84"/>
              </a:cxn>
              <a:cxn ang="0">
                <a:pos x="211" y="84"/>
              </a:cxn>
              <a:cxn ang="0">
                <a:pos x="209" y="83"/>
              </a:cxn>
              <a:cxn ang="0">
                <a:pos x="208" y="82"/>
              </a:cxn>
              <a:cxn ang="0">
                <a:pos x="206" y="81"/>
              </a:cxn>
              <a:cxn ang="0">
                <a:pos x="205" y="81"/>
              </a:cxn>
              <a:cxn ang="0">
                <a:pos x="203" y="81"/>
              </a:cxn>
              <a:cxn ang="0">
                <a:pos x="201" y="80"/>
              </a:cxn>
              <a:cxn ang="0">
                <a:pos x="200" y="80"/>
              </a:cxn>
              <a:cxn ang="0">
                <a:pos x="196" y="80"/>
              </a:cxn>
              <a:cxn ang="0">
                <a:pos x="195" y="80"/>
              </a:cxn>
              <a:cxn ang="0">
                <a:pos x="194" y="74"/>
              </a:cxn>
              <a:cxn ang="0">
                <a:pos x="193" y="73"/>
              </a:cxn>
              <a:cxn ang="0">
                <a:pos x="192" y="68"/>
              </a:cxn>
              <a:cxn ang="0">
                <a:pos x="191" y="67"/>
              </a:cxn>
              <a:cxn ang="0">
                <a:pos x="189" y="62"/>
              </a:cxn>
              <a:cxn ang="0">
                <a:pos x="189" y="61"/>
              </a:cxn>
              <a:cxn ang="0">
                <a:pos x="186" y="57"/>
              </a:cxn>
              <a:cxn ang="0">
                <a:pos x="128" y="24"/>
              </a:cxn>
              <a:cxn ang="0">
                <a:pos x="70" y="57"/>
              </a:cxn>
              <a:cxn ang="0">
                <a:pos x="67" y="61"/>
              </a:cxn>
              <a:cxn ang="0">
                <a:pos x="67" y="62"/>
              </a:cxn>
              <a:cxn ang="0">
                <a:pos x="65" y="67"/>
              </a:cxn>
              <a:cxn ang="0">
                <a:pos x="64" y="68"/>
              </a:cxn>
              <a:cxn ang="0">
                <a:pos x="63" y="73"/>
              </a:cxn>
              <a:cxn ang="0">
                <a:pos x="62" y="74"/>
              </a:cxn>
              <a:cxn ang="0">
                <a:pos x="61" y="80"/>
              </a:cxn>
              <a:cxn ang="0">
                <a:pos x="60" y="80"/>
              </a:cxn>
              <a:cxn ang="0">
                <a:pos x="56" y="80"/>
              </a:cxn>
              <a:cxn ang="0">
                <a:pos x="55" y="80"/>
              </a:cxn>
              <a:cxn ang="0">
                <a:pos x="53" y="81"/>
              </a:cxn>
              <a:cxn ang="0">
                <a:pos x="51" y="81"/>
              </a:cxn>
              <a:cxn ang="0">
                <a:pos x="50" y="81"/>
              </a:cxn>
              <a:cxn ang="0">
                <a:pos x="48" y="82"/>
              </a:cxn>
              <a:cxn ang="0">
                <a:pos x="47" y="83"/>
              </a:cxn>
              <a:cxn ang="0">
                <a:pos x="45" y="84"/>
              </a:cxn>
              <a:cxn ang="0">
                <a:pos x="44" y="84"/>
              </a:cxn>
              <a:cxn ang="0">
                <a:pos x="41" y="85"/>
              </a:cxn>
              <a:cxn ang="0">
                <a:pos x="41" y="85"/>
              </a:cxn>
              <a:cxn ang="0">
                <a:pos x="39" y="87"/>
              </a:cxn>
              <a:cxn ang="0">
                <a:pos x="39" y="87"/>
              </a:cxn>
              <a:cxn ang="0">
                <a:pos x="36" y="89"/>
              </a:cxn>
              <a:cxn ang="0">
                <a:pos x="24" y="116"/>
              </a:cxn>
              <a:cxn ang="0">
                <a:pos x="60" y="152"/>
              </a:cxn>
              <a:cxn ang="0">
                <a:pos x="196" y="152"/>
              </a:cxn>
              <a:cxn ang="0">
                <a:pos x="232" y="116"/>
              </a:cxn>
              <a:cxn ang="0">
                <a:pos x="220" y="89"/>
              </a:cxn>
            </a:cxnLst>
            <a:rect l="0" t="0" r="r" b="b"/>
            <a:pathLst>
              <a:path w="256" h="176">
                <a:moveTo>
                  <a:pt x="196" y="176"/>
                </a:moveTo>
                <a:cubicBezTo>
                  <a:pt x="60" y="176"/>
                  <a:pt x="60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220" y="89"/>
                </a:move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196" y="152"/>
                  <a:pt x="196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Inhaltsplatzhalter 4"/>
          <p:cNvSpPr txBox="1">
            <a:spLocks/>
          </p:cNvSpPr>
          <p:nvPr/>
        </p:nvSpPr>
        <p:spPr>
          <a:xfrm>
            <a:off x="3378662" y="1769190"/>
            <a:ext cx="464401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000" dirty="0">
              <a:latin typeface="+mj-lt"/>
            </a:endParaRPr>
          </a:p>
        </p:txBody>
      </p:sp>
      <p:pic>
        <p:nvPicPr>
          <p:cNvPr id="5" name="Picture 4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9CE57781-6F60-FF56-A59A-07F94DAF3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0" y="122971"/>
            <a:ext cx="2880736" cy="6240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216264-0D02-932E-C190-F750795E2B56}"/>
              </a:ext>
            </a:extLst>
          </p:cNvPr>
          <p:cNvSpPr/>
          <p:nvPr/>
        </p:nvSpPr>
        <p:spPr bwMode="auto">
          <a:xfrm>
            <a:off x="3043962" y="694684"/>
            <a:ext cx="4343400" cy="423239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i="1" dirty="0">
                <a:solidFill>
                  <a:srgbClr val="72B359"/>
                </a:solidFill>
                <a:latin typeface="Aptos Mono" panose="020B0009020202020204" pitchFamily="49" charset="0"/>
                <a:cs typeface="Berlin Sans FB" panose="020F0502020204030204" pitchFamily="34" charset="0"/>
              </a:rPr>
              <a:t>Equipment Categories: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CF200-FECA-DA90-97F8-1923CD342D86}"/>
              </a:ext>
            </a:extLst>
          </p:cNvPr>
          <p:cNvSpPr txBox="1"/>
          <p:nvPr/>
        </p:nvSpPr>
        <p:spPr>
          <a:xfrm>
            <a:off x="2949263" y="167163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Harvesting Equipment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4B065-66DE-21FB-AAF5-5F93704AE0A4}"/>
              </a:ext>
            </a:extLst>
          </p:cNvPr>
          <p:cNvSpPr txBox="1"/>
          <p:nvPr/>
        </p:nvSpPr>
        <p:spPr>
          <a:xfrm>
            <a:off x="2995986" y="219181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Planting Equipment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FB3C2-AA30-B782-D838-47F4E79233C9}"/>
              </a:ext>
            </a:extLst>
          </p:cNvPr>
          <p:cNvSpPr txBox="1"/>
          <p:nvPr/>
        </p:nvSpPr>
        <p:spPr>
          <a:xfrm>
            <a:off x="2970045" y="268773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Crop Protection Equipment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0458B-86C4-E5CD-511F-A997A9266753}"/>
              </a:ext>
            </a:extLst>
          </p:cNvPr>
          <p:cNvSpPr txBox="1"/>
          <p:nvPr/>
        </p:nvSpPr>
        <p:spPr>
          <a:xfrm>
            <a:off x="3004091" y="322305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Tillage Equipment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395D4-660D-F2CD-E15C-55FC70D964ED}"/>
              </a:ext>
            </a:extLst>
          </p:cNvPr>
          <p:cNvSpPr txBox="1"/>
          <p:nvPr/>
        </p:nvSpPr>
        <p:spPr>
          <a:xfrm>
            <a:off x="3031097" y="379833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Tractors</a:t>
            </a:r>
          </a:p>
        </p:txBody>
      </p:sp>
    </p:spTree>
    <p:extLst>
      <p:ext uri="{BB962C8B-B14F-4D97-AF65-F5344CB8AC3E}">
        <p14:creationId xmlns:p14="http://schemas.microsoft.com/office/powerpoint/2010/main" val="4065258448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20000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40" grpId="0" animBg="1"/>
      <p:bldP spid="141" grpId="0" animBg="1"/>
      <p:bldP spid="142" grpId="0" animBg="1"/>
      <p:bldP spid="65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our website: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095036" y="1428750"/>
            <a:ext cx="1496420" cy="3010708"/>
            <a:chOff x="3505200" y="431800"/>
            <a:chExt cx="2127250" cy="4279900"/>
          </a:xfrm>
          <a:effectLst/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4591456" y="1809555"/>
            <a:ext cx="738159" cy="554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91456" y="2675023"/>
            <a:ext cx="738159" cy="554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91456" y="3540490"/>
            <a:ext cx="738159" cy="554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3</a:t>
            </a:r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5486400" y="1809892"/>
            <a:ext cx="3262963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Username:</a:t>
            </a: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000" b="1" dirty="0">
                <a:solidFill>
                  <a:srgbClr val="72B359"/>
                </a:solidFill>
                <a:latin typeface="Montserrat" pitchFamily="2" charset="77"/>
              </a:rPr>
              <a:t>Habibi</a:t>
            </a:r>
            <a:endParaRPr lang="en-US" sz="1600" b="1" dirty="0">
              <a:solidFill>
                <a:srgbClr val="72B359"/>
              </a:solidFill>
              <a:latin typeface="Montserrat" pitchFamily="2" charset="77"/>
            </a:endParaRPr>
          </a:p>
        </p:txBody>
      </p:sp>
      <p:sp>
        <p:nvSpPr>
          <p:cNvPr id="59" name="Inhaltsplatzhalter 4"/>
          <p:cNvSpPr txBox="1">
            <a:spLocks/>
          </p:cNvSpPr>
          <p:nvPr/>
        </p:nvSpPr>
        <p:spPr>
          <a:xfrm>
            <a:off x="5486400" y="3694714"/>
            <a:ext cx="326296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Enjoy our website!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0" name="Inhaltsplatzhalter 4"/>
          <p:cNvSpPr txBox="1">
            <a:spLocks/>
          </p:cNvSpPr>
          <p:nvPr/>
        </p:nvSpPr>
        <p:spPr>
          <a:xfrm>
            <a:off x="5486400" y="2675359"/>
            <a:ext cx="3262963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Password:</a:t>
            </a:r>
            <a:b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000" b="1" dirty="0" err="1">
                <a:solidFill>
                  <a:srgbClr val="72B359"/>
                </a:solidFill>
                <a:latin typeface="Montserrat" pitchFamily="2" charset="77"/>
              </a:rPr>
              <a:t>ilovecorn</a:t>
            </a:r>
            <a:endParaRPr lang="en-US" sz="1100" b="1" dirty="0">
              <a:solidFill>
                <a:srgbClr val="72B359"/>
              </a:solidFill>
              <a:latin typeface="Montserrat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B1A6F-6DF0-0D83-B732-4FA56F92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883820"/>
            <a:ext cx="8368363" cy="423206"/>
          </a:xfrm>
        </p:spPr>
        <p:txBody>
          <a:bodyPr/>
          <a:lstStyle/>
          <a:p>
            <a:r>
              <a:rPr lang="en-US" sz="3200" dirty="0">
                <a:solidFill>
                  <a:srgbClr val="72B359"/>
                </a:solidFill>
                <a:latin typeface="Montserrat" pitchFamily="2" charset="77"/>
              </a:rPr>
              <a:t>acrobatic-</a:t>
            </a:r>
            <a:r>
              <a:rPr lang="en-US" sz="3200" dirty="0" err="1">
                <a:solidFill>
                  <a:srgbClr val="72B359"/>
                </a:solidFill>
                <a:latin typeface="Montserrat" pitchFamily="2" charset="77"/>
              </a:rPr>
              <a:t>peace.localsite.io</a:t>
            </a:r>
            <a:endParaRPr lang="en-US" sz="3200" dirty="0">
              <a:solidFill>
                <a:srgbClr val="72B359"/>
              </a:solidFill>
              <a:latin typeface="Montserrat" pitchFamily="2" charset="77"/>
            </a:endParaRPr>
          </a:p>
        </p:txBody>
      </p:sp>
      <p:pic>
        <p:nvPicPr>
          <p:cNvPr id="25" name="Picture Placeholder 24" descr="A screenshot of a register page&#10;&#10;Description automatically generated">
            <a:extLst>
              <a:ext uri="{FF2B5EF4-FFF2-40B4-BE49-F238E27FC236}">
                <a16:creationId xmlns:a16="http://schemas.microsoft.com/office/drawing/2014/main" id="{5239E7D9-F4EE-82CE-7444-1CDF7576671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r="13533"/>
          <a:stretch>
            <a:fillRect/>
          </a:stretch>
        </p:blipFill>
        <p:spPr>
          <a:xfrm>
            <a:off x="-13043" y="1854224"/>
            <a:ext cx="2911275" cy="2350719"/>
          </a:xfrm>
        </p:spPr>
      </p:pic>
      <p:pic>
        <p:nvPicPr>
          <p:cNvPr id="21" name="Picture Placeholder 20" descr="A green lightbulbs in a white circle&#10;&#10;Description automatically generated">
            <a:extLst>
              <a:ext uri="{FF2B5EF4-FFF2-40B4-BE49-F238E27FC236}">
                <a16:creationId xmlns:a16="http://schemas.microsoft.com/office/drawing/2014/main" id="{F6D339C8-CB76-7FAB-2D38-9F48876B634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r="19570"/>
          <a:stretch>
            <a:fillRect/>
          </a:stretch>
        </p:blipFill>
        <p:spPr>
          <a:xfrm>
            <a:off x="3156054" y="1801739"/>
            <a:ext cx="1392564" cy="2287066"/>
          </a:xfrm>
        </p:spPr>
      </p:pic>
    </p:spTree>
    <p:extLst>
      <p:ext uri="{BB962C8B-B14F-4D97-AF65-F5344CB8AC3E}">
        <p14:creationId xmlns:p14="http://schemas.microsoft.com/office/powerpoint/2010/main" val="2952586479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7" b="20247"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 bwMode="auto">
          <a:xfrm>
            <a:off x="49901" y="1080968"/>
            <a:ext cx="9144000" cy="3627197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92349" y="1657350"/>
            <a:ext cx="2286905" cy="4601118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7628"/>
            <a:ext cx="8368363" cy="579224"/>
          </a:xfrm>
        </p:spPr>
        <p:txBody>
          <a:bodyPr/>
          <a:lstStyle/>
          <a:p>
            <a:r>
              <a:rPr lang="en-US" b="1" dirty="0">
                <a:solidFill>
                  <a:srgbClr val="223638"/>
                </a:solidFill>
              </a:rPr>
              <a:t>Team “</a:t>
            </a:r>
            <a:r>
              <a:rPr lang="en-US" b="1" dirty="0" err="1">
                <a:solidFill>
                  <a:srgbClr val="223638"/>
                </a:solidFill>
              </a:rPr>
              <a:t>Habibit</a:t>
            </a:r>
            <a:r>
              <a:rPr lang="en-US" b="1" dirty="0">
                <a:solidFill>
                  <a:srgbClr val="223638"/>
                </a:solidFill>
              </a:rPr>
              <a:t> “</a:t>
            </a:r>
          </a:p>
        </p:txBody>
      </p:sp>
      <p:sp>
        <p:nvSpPr>
          <p:cNvPr id="66" name="Oval 65"/>
          <p:cNvSpPr/>
          <p:nvPr/>
        </p:nvSpPr>
        <p:spPr>
          <a:xfrm>
            <a:off x="3086912" y="2595719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3686510" y="2603271"/>
            <a:ext cx="506285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Patrick Kamba</a:t>
            </a:r>
            <a:br>
              <a:rPr lang="en-US" sz="1400" b="1" dirty="0">
                <a:latin typeface="+mj-lt"/>
              </a:rPr>
            </a:br>
            <a:r>
              <a:rPr lang="en-US" sz="1000" dirty="0"/>
              <a:t>– South Dakota State University Student</a:t>
            </a:r>
            <a:endParaRPr lang="en-US" sz="1200" dirty="0">
              <a:latin typeface="+mj-lt"/>
            </a:endParaRPr>
          </a:p>
        </p:txBody>
      </p:sp>
      <p:sp>
        <p:nvSpPr>
          <p:cNvPr id="70" name="Inhaltsplatzhalter 4"/>
          <p:cNvSpPr txBox="1">
            <a:spLocks/>
          </p:cNvSpPr>
          <p:nvPr/>
        </p:nvSpPr>
        <p:spPr>
          <a:xfrm>
            <a:off x="3686510" y="3316819"/>
            <a:ext cx="506285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Abul Hasan Shaik</a:t>
            </a:r>
            <a:br>
              <a:rPr lang="en-US" sz="1400" b="1" dirty="0">
                <a:latin typeface="+mj-lt"/>
              </a:rPr>
            </a:br>
            <a:r>
              <a:rPr lang="en-US" sz="1000" dirty="0"/>
              <a:t>– South Dakota State University Student</a:t>
            </a:r>
            <a:endParaRPr lang="en-US" sz="1000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086912" y="3309267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" name="Inhaltsplatzhalter 4"/>
          <p:cNvSpPr txBox="1">
            <a:spLocks/>
          </p:cNvSpPr>
          <p:nvPr/>
        </p:nvSpPr>
        <p:spPr>
          <a:xfrm>
            <a:off x="3686510" y="4030367"/>
            <a:ext cx="506285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+mj-lt"/>
              </a:rPr>
              <a:t>Munkhjin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Chuluunkhuu</a:t>
            </a:r>
            <a:br>
              <a:rPr lang="en-US" sz="1400" b="1" dirty="0">
                <a:latin typeface="+mj-lt"/>
              </a:rPr>
            </a:br>
            <a:r>
              <a:rPr lang="en-US" sz="1000" dirty="0"/>
              <a:t>– South Dakota State University Student</a:t>
            </a:r>
            <a:endParaRPr lang="en-US" sz="1000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086912" y="4022815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9" name="Picture Placeholder 28" descr="A blue and yellow logo&#10;&#10;Description automatically generated">
            <a:extLst>
              <a:ext uri="{FF2B5EF4-FFF2-40B4-BE49-F238E27FC236}">
                <a16:creationId xmlns:a16="http://schemas.microsoft.com/office/drawing/2014/main" id="{C9B720AB-2037-3C10-602B-7F7D9724156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r="18003"/>
          <a:stretch>
            <a:fillRect/>
          </a:stretch>
        </p:blipFill>
        <p:spPr>
          <a:xfrm>
            <a:off x="472562" y="2142037"/>
            <a:ext cx="2128188" cy="3495211"/>
          </a:xfrm>
        </p:spPr>
      </p:pic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51E7CA51-0E8E-5447-5438-3364017D61BE}"/>
              </a:ext>
            </a:extLst>
          </p:cNvPr>
          <p:cNvSpPr txBox="1">
            <a:spLocks/>
          </p:cNvSpPr>
          <p:nvPr/>
        </p:nvSpPr>
        <p:spPr>
          <a:xfrm>
            <a:off x="3686509" y="1910709"/>
            <a:ext cx="506285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John </a:t>
            </a:r>
            <a:r>
              <a:rPr lang="en-US" sz="1400" b="1" dirty="0" err="1">
                <a:latin typeface="+mj-lt"/>
              </a:rPr>
              <a:t>Akujobi</a:t>
            </a:r>
            <a:br>
              <a:rPr lang="en-US" sz="1400" b="1" dirty="0">
                <a:latin typeface="+mj-lt"/>
              </a:rPr>
            </a:br>
            <a:r>
              <a:rPr lang="en-US" sz="1000" dirty="0">
                <a:latin typeface="+mj-lt"/>
              </a:rPr>
              <a:t>– South Dakota State University Student</a:t>
            </a:r>
            <a:endParaRPr lang="en-US" sz="1200" dirty="0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6FE98B-1868-C799-D2E4-E70CF20D4C80}"/>
              </a:ext>
            </a:extLst>
          </p:cNvPr>
          <p:cNvSpPr/>
          <p:nvPr/>
        </p:nvSpPr>
        <p:spPr>
          <a:xfrm>
            <a:off x="3071603" y="1903510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5178272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70" grpId="0"/>
      <p:bldP spid="71" grpId="0" animBg="1"/>
      <p:bldP spid="72" grpId="0"/>
      <p:bldP spid="73" grpId="0" animBg="1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13850</TotalTime>
  <Words>226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Aptos Mono</vt:lpstr>
      <vt:lpstr>Arial</vt:lpstr>
      <vt:lpstr>Calibri</vt:lpstr>
      <vt:lpstr>Calibri Light</vt:lpstr>
      <vt:lpstr>Helvetica</vt:lpstr>
      <vt:lpstr>Montserrat</vt:lpstr>
      <vt:lpstr>Roboto</vt:lpstr>
      <vt:lpstr>Roboto Light</vt:lpstr>
      <vt:lpstr>Wingdings</vt:lpstr>
      <vt:lpstr>Default Theme</vt:lpstr>
      <vt:lpstr>Custom Design</vt:lpstr>
      <vt:lpstr>PowerPoint Presentation</vt:lpstr>
      <vt:lpstr>PowerPoint Presentation</vt:lpstr>
      <vt:lpstr>The Habifarm Top Features</vt:lpstr>
      <vt:lpstr>PowerPoint Presentation</vt:lpstr>
      <vt:lpstr>PowerPoint Presentation</vt:lpstr>
      <vt:lpstr>Check out our website:</vt:lpstr>
      <vt:lpstr>Team “Habibit 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Akujobi, John  - SDSU Student</cp:lastModifiedBy>
  <cp:revision>1563</cp:revision>
  <dcterms:created xsi:type="dcterms:W3CDTF">2015-09-08T18:46:55Z</dcterms:created>
  <dcterms:modified xsi:type="dcterms:W3CDTF">2023-10-01T15:59:55Z</dcterms:modified>
</cp:coreProperties>
</file>