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u Talha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895600"/>
            <a:ext cx="4498848" cy="1828800"/>
          </a:xfrm>
        </p:spPr>
        <p:txBody>
          <a:bodyPr>
            <a:noAutofit/>
          </a:bodyPr>
          <a:lstStyle/>
          <a:p>
            <a:r>
              <a:rPr lang="en-US" sz="8000" b="1" i="1" dirty="0" smtClean="0">
                <a:solidFill>
                  <a:schemeClr val="tx1"/>
                </a:solidFill>
                <a:latin typeface="Algerian" pitchFamily="82" charset="0"/>
              </a:rPr>
              <a:t>BE VERB</a:t>
            </a:r>
            <a:br>
              <a:rPr lang="en-US" sz="8000" b="1" i="1" dirty="0" smtClean="0">
                <a:solidFill>
                  <a:schemeClr val="tx1"/>
                </a:solidFill>
                <a:latin typeface="Algerian" pitchFamily="82" charset="0"/>
              </a:rPr>
            </a:br>
            <a:r>
              <a:rPr lang="as-IN" sz="8000" i="1" dirty="0">
                <a:solidFill>
                  <a:srgbClr val="FF7C80"/>
                </a:solidFill>
                <a:latin typeface="Algerian" pitchFamily="82" charset="0"/>
              </a:rPr>
              <a:t>হওয়া</a:t>
            </a:r>
            <a:r>
              <a:rPr lang="as-IN" sz="8000" i="1" dirty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as-IN" sz="8000" i="1" u="sng" dirty="0">
                <a:solidFill>
                  <a:schemeClr val="accent6"/>
                </a:solidFill>
                <a:latin typeface="Algerian" pitchFamily="82" charset="0"/>
              </a:rPr>
              <a:t>বা</a:t>
            </a:r>
            <a:r>
              <a:rPr lang="as-IN" sz="8000" i="1" dirty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as-IN" sz="8000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অবস্থান</a:t>
            </a:r>
            <a:endParaRPr lang="en-US" sz="8000" b="1" i="1" dirty="0">
              <a:solidFill>
                <a:schemeClr val="bg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1960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1. </a:t>
            </a:r>
            <a:r>
              <a:rPr lang="en-US" sz="3600" b="1" i="1" dirty="0" smtClean="0">
                <a:solidFill>
                  <a:srgbClr val="FF0000"/>
                </a:solidFill>
              </a:rPr>
              <a:t>Subject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as-IN" sz="2700" b="1" i="1" dirty="0" smtClean="0">
                <a:solidFill>
                  <a:srgbClr val="FF0000"/>
                </a:solidFill>
              </a:rPr>
              <a:t>নিজেই </a:t>
            </a:r>
            <a:r>
              <a:rPr lang="as-IN" sz="2700" b="1" i="1" dirty="0">
                <a:solidFill>
                  <a:srgbClr val="FF0000"/>
                </a:solidFill>
              </a:rPr>
              <a:t>কোন </a:t>
            </a:r>
            <a:r>
              <a:rPr lang="as-IN" sz="2700" b="1" i="1" dirty="0" smtClean="0">
                <a:solidFill>
                  <a:srgbClr val="FF0000"/>
                </a:solidFill>
              </a:rPr>
              <a:t>কিছু</a:t>
            </a:r>
            <a:r>
              <a:rPr lang="en-US" sz="2700" b="1" i="1" dirty="0" smtClean="0">
                <a:solidFill>
                  <a:srgbClr val="FF0000"/>
                </a:solidFill>
              </a:rPr>
              <a:t>  </a:t>
            </a:r>
            <a:r>
              <a:rPr lang="as-IN" sz="2700" b="1" i="1" u="sng" dirty="0" smtClean="0">
                <a:solidFill>
                  <a:schemeClr val="tx1"/>
                </a:solidFill>
              </a:rPr>
              <a:t>হয়</a:t>
            </a:r>
            <a:r>
              <a:rPr lang="en-US" sz="2700" b="1" i="1" u="sng" dirty="0" smtClean="0">
                <a:solidFill>
                  <a:schemeClr val="tx1"/>
                </a:solidFill>
              </a:rPr>
              <a:t> |</a:t>
            </a:r>
            <a:r>
              <a:rPr lang="en-US" sz="2700" b="1" i="1" dirty="0" smtClean="0">
                <a:solidFill>
                  <a:srgbClr val="FF0000"/>
                </a:solidFill>
              </a:rPr>
              <a:t/>
            </a:r>
            <a:br>
              <a:rPr lang="en-US" sz="2700" b="1" i="1" dirty="0" smtClean="0">
                <a:solidFill>
                  <a:srgbClr val="FF0000"/>
                </a:solidFill>
              </a:rPr>
            </a:br>
            <a:r>
              <a:rPr lang="en-US" sz="4400" dirty="0" smtClean="0"/>
              <a:t>1. I am a </a:t>
            </a:r>
            <a:r>
              <a:rPr lang="en-US" sz="4400" dirty="0" smtClean="0"/>
              <a:t>student.</a:t>
            </a:r>
            <a:r>
              <a:rPr lang="en-US" sz="1800" dirty="0" smtClean="0">
                <a:solidFill>
                  <a:srgbClr val="00B050"/>
                </a:solidFill>
              </a:rPr>
              <a:t>আ</a:t>
            </a:r>
            <a:r>
              <a:rPr lang="bn-BD" sz="1800" dirty="0" smtClean="0">
                <a:solidFill>
                  <a:srgbClr val="00B050"/>
                </a:solidFill>
              </a:rPr>
              <a:t>মি একজন ছাত্র ।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 </a:t>
            </a:r>
            <a:r>
              <a:rPr lang="en-US" sz="4400" dirty="0" smtClean="0"/>
              <a:t>    I was </a:t>
            </a:r>
            <a:r>
              <a:rPr lang="en-US" sz="4400" dirty="0"/>
              <a:t>a </a:t>
            </a:r>
            <a:r>
              <a:rPr lang="en-US" sz="4400" dirty="0" smtClean="0"/>
              <a:t>student</a:t>
            </a:r>
            <a:r>
              <a:rPr lang="en-US" sz="4400" dirty="0" smtClean="0"/>
              <a:t>.</a:t>
            </a:r>
            <a:r>
              <a:rPr lang="en-US" sz="1800" dirty="0" smtClean="0"/>
              <a:t>আ</a:t>
            </a:r>
            <a:r>
              <a:rPr lang="bn-BD" sz="1800" dirty="0"/>
              <a:t>মি </a:t>
            </a:r>
            <a:r>
              <a:rPr lang="bn-BD" sz="1800" dirty="0" smtClean="0"/>
              <a:t>একজন ছিলাম ।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4400" dirty="0"/>
              <a:t> </a:t>
            </a:r>
            <a:r>
              <a:rPr lang="en-US" sz="4400" dirty="0" smtClean="0"/>
              <a:t>    I will be </a:t>
            </a:r>
            <a:r>
              <a:rPr lang="en-US" sz="4400" dirty="0"/>
              <a:t>a </a:t>
            </a:r>
            <a:r>
              <a:rPr lang="en-US" sz="4400" dirty="0" smtClean="0"/>
              <a:t>student.</a:t>
            </a:r>
            <a:r>
              <a:rPr lang="en-US" sz="1800" dirty="0" smtClean="0"/>
              <a:t>আ</a:t>
            </a:r>
            <a:r>
              <a:rPr lang="bn-BD" sz="1800" dirty="0"/>
              <a:t>মি </a:t>
            </a:r>
            <a:r>
              <a:rPr lang="bn-BD" sz="1800" dirty="0" smtClean="0"/>
              <a:t>একজন হবো ।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bn-BD" sz="1200" dirty="0" smtClean="0"/>
              <a:t/>
            </a:r>
            <a:br>
              <a:rPr lang="bn-BD" sz="1200" dirty="0" smtClean="0"/>
            </a:br>
            <a:r>
              <a:rPr lang="bn-BD" sz="1200" dirty="0"/>
              <a:t/>
            </a:r>
            <a:br>
              <a:rPr lang="bn-BD" sz="1200" dirty="0"/>
            </a:br>
            <a:r>
              <a:rPr lang="bn-BD" sz="1200" dirty="0" smtClean="0"/>
              <a:t/>
            </a:r>
            <a:br>
              <a:rPr lang="bn-BD" sz="1200" dirty="0" smtClean="0"/>
            </a:br>
            <a:r>
              <a:rPr lang="bn-BD" sz="1200" dirty="0"/>
              <a:t/>
            </a:r>
            <a:br>
              <a:rPr lang="bn-BD" sz="1200" dirty="0"/>
            </a:br>
            <a:r>
              <a:rPr lang="en-US" sz="2200" b="1" i="1" dirty="0" smtClean="0">
                <a:solidFill>
                  <a:schemeClr val="tx1"/>
                </a:solidFill>
              </a:rPr>
              <a:t/>
            </a:r>
            <a:br>
              <a:rPr lang="en-US" sz="2200" b="1" i="1" dirty="0" smtClean="0">
                <a:solidFill>
                  <a:schemeClr val="tx1"/>
                </a:solidFill>
              </a:rPr>
            </a:br>
            <a:r>
              <a:rPr lang="en-US" sz="4000" dirty="0" smtClean="0"/>
              <a:t>2. I am in Bangladesh.</a:t>
            </a:r>
            <a:br>
              <a:rPr lang="en-US" sz="4000" dirty="0" smtClean="0"/>
            </a:br>
            <a:r>
              <a:rPr lang="en-US" sz="4000" dirty="0"/>
              <a:t> </a:t>
            </a:r>
            <a:r>
              <a:rPr lang="en-US" sz="4000" dirty="0" smtClean="0"/>
              <a:t>   I  was </a:t>
            </a:r>
            <a:r>
              <a:rPr lang="en-US" sz="4000" dirty="0"/>
              <a:t>in Bangladesh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/>
              <a:t> </a:t>
            </a:r>
            <a:r>
              <a:rPr lang="en-US" sz="4000" dirty="0" smtClean="0"/>
              <a:t>   I will be </a:t>
            </a:r>
            <a:r>
              <a:rPr lang="en-US" sz="4000" dirty="0"/>
              <a:t>in Bangladesh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62000"/>
            <a:ext cx="282791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28" y="4495800"/>
            <a:ext cx="3533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12610"/>
              </p:ext>
            </p:extLst>
          </p:nvPr>
        </p:nvGraphicFramePr>
        <p:xfrm>
          <a:off x="0" y="-147181"/>
          <a:ext cx="9144000" cy="703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990600"/>
                <a:gridCol w="3048000"/>
                <a:gridCol w="838200"/>
                <a:gridCol w="1524000"/>
                <a:gridCol w="1981200"/>
              </a:tblGrid>
              <a:tr h="29746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Singular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Plural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773420">
                <a:tc>
                  <a:txBody>
                    <a:bodyPr/>
                    <a:lstStyle/>
                    <a:p>
                      <a:endParaRPr lang="en-US" sz="1800" b="1" i="0" dirty="0" smtClean="0"/>
                    </a:p>
                    <a:p>
                      <a:r>
                        <a:rPr lang="en-US" sz="1800" b="1" i="0" dirty="0" smtClean="0"/>
                        <a:t>I</a:t>
                      </a:r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FF0000"/>
                          </a:solidFill>
                        </a:rPr>
                        <a:t>Am</a:t>
                      </a:r>
                    </a:p>
                    <a:p>
                      <a:r>
                        <a:rPr lang="en-US" sz="1800" b="1" i="0" dirty="0" smtClean="0">
                          <a:solidFill>
                            <a:srgbClr val="00B050"/>
                          </a:solidFill>
                        </a:rPr>
                        <a:t>Was</a:t>
                      </a:r>
                      <a:endParaRPr lang="en-US" sz="1800" b="1" i="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sz="1800" b="1" i="0" dirty="0" smtClean="0"/>
                        <a:t>Will</a:t>
                      </a:r>
                      <a:r>
                        <a:rPr lang="en-US" sz="1800" b="1" i="0" baseline="0" dirty="0" smtClean="0"/>
                        <a:t> be</a:t>
                      </a:r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 smtClean="0"/>
                    </a:p>
                    <a:p>
                      <a:r>
                        <a:rPr lang="en-US" sz="1800" b="1" i="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bn-BD" sz="1800" b="1" i="0" dirty="0" smtClean="0"/>
                        <a:t> student .</a:t>
                      </a:r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 smtClean="0"/>
                    </a:p>
                    <a:p>
                      <a:r>
                        <a:rPr lang="en-US" sz="1800" b="1" i="0" dirty="0" smtClean="0"/>
                        <a:t>We</a:t>
                      </a:r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FF0000"/>
                          </a:solidFill>
                        </a:rPr>
                        <a:t>Are</a:t>
                      </a:r>
                      <a:r>
                        <a:rPr lang="bn-BD" sz="1800" b="1" i="0" dirty="0" smtClean="0"/>
                        <a:t> </a:t>
                      </a:r>
                      <a:endParaRPr lang="en-US" sz="1800" b="1" i="0" dirty="0" smtClean="0"/>
                    </a:p>
                    <a:p>
                      <a:r>
                        <a:rPr lang="en-US" sz="1800" b="1" i="0" dirty="0" smtClean="0">
                          <a:solidFill>
                            <a:srgbClr val="00B050"/>
                          </a:solidFill>
                        </a:rPr>
                        <a:t>Were</a:t>
                      </a:r>
                    </a:p>
                    <a:p>
                      <a:r>
                        <a:rPr lang="en-US" sz="1800" b="1" i="0" dirty="0" smtClean="0"/>
                        <a:t>Will be</a:t>
                      </a:r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n-BD" sz="1800" b="1" i="0" dirty="0" smtClean="0"/>
                    </a:p>
                    <a:p>
                      <a:r>
                        <a:rPr lang="bn-BD" sz="1800" b="1" i="0" dirty="0" smtClean="0"/>
                        <a:t>driver</a:t>
                      </a:r>
                      <a:r>
                        <a:rPr lang="bn-BD" sz="1800" b="1" i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800" b="1" i="0" dirty="0" smtClean="0"/>
                        <a:t>.</a:t>
                      </a:r>
                      <a:endParaRPr lang="en-US" sz="1800" b="1" i="0" dirty="0"/>
                    </a:p>
                  </a:txBody>
                  <a:tcPr/>
                </a:tc>
              </a:tr>
              <a:tr h="951902">
                <a:tc>
                  <a:txBody>
                    <a:bodyPr/>
                    <a:lstStyle/>
                    <a:p>
                      <a:endParaRPr lang="en-US" sz="1800" b="1" i="0" dirty="0" smtClean="0"/>
                    </a:p>
                    <a:p>
                      <a:r>
                        <a:rPr lang="en-US" sz="1800" b="1" i="0" dirty="0" smtClean="0"/>
                        <a:t>You</a:t>
                      </a:r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FF0000"/>
                          </a:solidFill>
                        </a:rPr>
                        <a:t>Are</a:t>
                      </a:r>
                    </a:p>
                    <a:p>
                      <a:r>
                        <a:rPr lang="en-US" sz="1800" b="1" i="0" dirty="0" smtClean="0">
                          <a:solidFill>
                            <a:srgbClr val="00B050"/>
                          </a:solidFill>
                        </a:rPr>
                        <a:t>Were</a:t>
                      </a:r>
                    </a:p>
                    <a:p>
                      <a:r>
                        <a:rPr lang="en-US" sz="1800" b="1" i="0" dirty="0" smtClean="0"/>
                        <a:t>Will be</a:t>
                      </a:r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/>
                        <a:t>a</a:t>
                      </a:r>
                      <a:r>
                        <a:rPr lang="en-US" sz="1800" b="1" i="0" baseline="0" dirty="0" smtClean="0"/>
                        <a:t> s</a:t>
                      </a:r>
                      <a:r>
                        <a:rPr lang="en-US" sz="1800" b="1" i="0" dirty="0" smtClean="0"/>
                        <a:t>tudent.</a:t>
                      </a:r>
                    </a:p>
                    <a:p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 smtClean="0"/>
                    </a:p>
                    <a:p>
                      <a:r>
                        <a:rPr lang="en-US" sz="1800" b="1" i="0" dirty="0" smtClean="0"/>
                        <a:t>You</a:t>
                      </a:r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FF0000"/>
                          </a:solidFill>
                        </a:rPr>
                        <a:t>Are</a:t>
                      </a:r>
                    </a:p>
                    <a:p>
                      <a:r>
                        <a:rPr lang="en-US" sz="1800" b="1" i="0" dirty="0" smtClean="0">
                          <a:solidFill>
                            <a:srgbClr val="00B050"/>
                          </a:solidFill>
                        </a:rPr>
                        <a:t>Were</a:t>
                      </a:r>
                    </a:p>
                    <a:p>
                      <a:r>
                        <a:rPr lang="en-US" sz="1800" b="1" i="0" dirty="0" smtClean="0"/>
                        <a:t>Will be</a:t>
                      </a:r>
                    </a:p>
                    <a:p>
                      <a:endParaRPr lang="en-US" sz="1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/>
                        <a:t>student</a:t>
                      </a:r>
                      <a:r>
                        <a:rPr lang="en-US" sz="1800" b="1" i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800" b="1" i="0" dirty="0" smtClean="0"/>
                        <a:t>.</a:t>
                      </a:r>
                    </a:p>
                    <a:p>
                      <a:endParaRPr lang="en-US" sz="1800" b="1" i="0" dirty="0"/>
                    </a:p>
                  </a:txBody>
                  <a:tcPr/>
                </a:tc>
              </a:tr>
              <a:tr h="2089674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He</a:t>
                      </a:r>
                      <a:endParaRPr lang="bn-BD" sz="1800" b="1" dirty="0" smtClean="0"/>
                    </a:p>
                    <a:p>
                      <a:r>
                        <a:rPr lang="en-US" sz="1800" b="1" dirty="0" smtClean="0"/>
                        <a:t>U</a:t>
                      </a:r>
                      <a:r>
                        <a:rPr lang="bn-BD" sz="1800" b="1" dirty="0" smtClean="0"/>
                        <a:t>r fr</a:t>
                      </a:r>
                    </a:p>
                    <a:p>
                      <a:r>
                        <a:rPr lang="bn-BD" sz="1800" b="1" dirty="0" smtClean="0"/>
                        <a:t>phn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Is</a:t>
                      </a:r>
                    </a:p>
                    <a:p>
                      <a:r>
                        <a:rPr lang="en-US" sz="1800" b="1" i="0" dirty="0" smtClean="0">
                          <a:solidFill>
                            <a:srgbClr val="00B050"/>
                          </a:solidFill>
                        </a:rPr>
                        <a:t>Was</a:t>
                      </a:r>
                    </a:p>
                    <a:p>
                      <a:r>
                        <a:rPr lang="en-US" sz="1800" b="1" i="0" dirty="0" smtClean="0"/>
                        <a:t>Will</a:t>
                      </a:r>
                      <a:r>
                        <a:rPr lang="en-US" sz="1800" b="1" i="0" baseline="0" dirty="0" smtClean="0"/>
                        <a:t> be</a:t>
                      </a:r>
                      <a:endParaRPr lang="en-US" sz="1800" b="1" i="0" dirty="0" smtClean="0"/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/>
                        <a:t>a</a:t>
                      </a:r>
                      <a:r>
                        <a:rPr lang="en-US" sz="1800" b="1" i="0" baseline="0" dirty="0" smtClean="0"/>
                        <a:t> s</a:t>
                      </a:r>
                      <a:r>
                        <a:rPr lang="en-US" sz="1800" b="1" i="0" dirty="0" smtClean="0"/>
                        <a:t>tudent.</a:t>
                      </a:r>
                    </a:p>
                    <a:p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endParaRPr lang="en-US" sz="1800" b="1" dirty="0" smtClean="0"/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They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rgbClr val="FF0000"/>
                          </a:solidFill>
                        </a:rPr>
                        <a:t>Are</a:t>
                      </a:r>
                    </a:p>
                    <a:p>
                      <a:r>
                        <a:rPr lang="en-US" sz="1800" b="1" i="0" dirty="0" smtClean="0">
                          <a:solidFill>
                            <a:srgbClr val="00B050"/>
                          </a:solidFill>
                        </a:rPr>
                        <a:t>Were</a:t>
                      </a:r>
                    </a:p>
                    <a:p>
                      <a:r>
                        <a:rPr lang="en-US" sz="1800" b="1" i="0" dirty="0" smtClean="0"/>
                        <a:t>Will be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/>
                        <a:t>student</a:t>
                      </a:r>
                      <a:r>
                        <a:rPr lang="en-US" sz="1800" b="1" i="0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800" b="1" i="0" dirty="0" smtClean="0"/>
                        <a:t>.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</a:tr>
              <a:tr h="55866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31991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446204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  <a:tr h="26963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75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093962"/>
              </p:ext>
            </p:extLst>
          </p:nvPr>
        </p:nvGraphicFramePr>
        <p:xfrm>
          <a:off x="0" y="0"/>
          <a:ext cx="9144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03901">
                <a:tc>
                  <a:txBody>
                    <a:bodyPr/>
                    <a:lstStyle/>
                    <a:p>
                      <a:r>
                        <a:rPr lang="en-US" dirty="0" smtClean="0"/>
                        <a:t>Singular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Plural</a:t>
                      </a:r>
                      <a:endParaRPr lang="en-US" dirty="0"/>
                    </a:p>
                  </a:txBody>
                  <a:tcPr/>
                </a:tc>
              </a:tr>
              <a:tr h="1935792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1. </a:t>
                      </a:r>
                      <a:r>
                        <a:rPr lang="en-US" b="0" dirty="0" smtClean="0"/>
                        <a:t>I am a</a:t>
                      </a:r>
                      <a:r>
                        <a:rPr lang="en-US" b="0" baseline="0" dirty="0" smtClean="0"/>
                        <a:t> student.</a:t>
                      </a:r>
                    </a:p>
                    <a:p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2. </a:t>
                      </a:r>
                      <a:r>
                        <a:rPr lang="en-US" b="0" baseline="0" dirty="0" smtClean="0"/>
                        <a:t>Am I a student?</a:t>
                      </a:r>
                    </a:p>
                    <a:p>
                      <a:r>
                        <a:rPr lang="en-US" b="0" baseline="0" dirty="0" smtClean="0">
                          <a:solidFill>
                            <a:srgbClr val="FF0000"/>
                          </a:solidFill>
                        </a:rPr>
                        <a:t>3. </a:t>
                      </a:r>
                      <a:r>
                        <a:rPr lang="en-US" b="0" baseline="0" dirty="0" smtClean="0"/>
                        <a:t>I am not a student.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4. </a:t>
                      </a:r>
                      <a:r>
                        <a:rPr lang="en-US" baseline="0" dirty="0" smtClean="0"/>
                        <a:t>Am I not a student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13. </a:t>
                      </a:r>
                      <a:r>
                        <a:rPr lang="en-US" dirty="0" smtClean="0"/>
                        <a:t>We are students.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14. </a:t>
                      </a:r>
                      <a:r>
                        <a:rPr lang="en-US" dirty="0" smtClean="0"/>
                        <a:t>Are we students ?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15. </a:t>
                      </a:r>
                      <a:r>
                        <a:rPr lang="en-US" dirty="0" smtClean="0"/>
                        <a:t>We are not students 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16. </a:t>
                      </a:r>
                      <a:r>
                        <a:rPr lang="en-US" dirty="0" smtClean="0"/>
                        <a:t>Are</a:t>
                      </a:r>
                      <a:r>
                        <a:rPr lang="en-US" baseline="0" dirty="0" smtClean="0"/>
                        <a:t> we not students?</a:t>
                      </a:r>
                      <a:endParaRPr lang="en-US" dirty="0"/>
                    </a:p>
                  </a:txBody>
                  <a:tcPr/>
                </a:tc>
              </a:tr>
              <a:tr h="193579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5. </a:t>
                      </a:r>
                      <a:r>
                        <a:rPr lang="en-US" dirty="0" smtClean="0"/>
                        <a:t>I was a student.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6. </a:t>
                      </a:r>
                      <a:r>
                        <a:rPr lang="en-US" dirty="0" smtClean="0"/>
                        <a:t>Was I</a:t>
                      </a:r>
                      <a:r>
                        <a:rPr lang="en-US" baseline="0" dirty="0" smtClean="0"/>
                        <a:t> a student?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7. </a:t>
                      </a:r>
                      <a:r>
                        <a:rPr lang="en-US" baseline="0" dirty="0" smtClean="0"/>
                        <a:t>I was not a student.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8. </a:t>
                      </a:r>
                      <a:r>
                        <a:rPr lang="en-US" baseline="0" dirty="0" smtClean="0"/>
                        <a:t>Was I a student?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17. </a:t>
                      </a:r>
                      <a:r>
                        <a:rPr lang="en-US" dirty="0" smtClean="0"/>
                        <a:t>We were students.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18. </a:t>
                      </a:r>
                      <a:r>
                        <a:rPr lang="en-US" dirty="0" smtClean="0"/>
                        <a:t>Were we students ?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19.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/>
                        <a:t>We were not students 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20. </a:t>
                      </a:r>
                      <a:r>
                        <a:rPr lang="en-US" dirty="0" smtClean="0"/>
                        <a:t>Were</a:t>
                      </a:r>
                      <a:r>
                        <a:rPr lang="en-US" baseline="0" dirty="0" smtClean="0"/>
                        <a:t> we not students?</a:t>
                      </a:r>
                      <a:endParaRPr lang="en-US" dirty="0" smtClean="0"/>
                    </a:p>
                  </a:txBody>
                  <a:tcPr/>
                </a:tc>
              </a:tr>
              <a:tr h="238251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9.  </a:t>
                      </a:r>
                      <a:r>
                        <a:rPr lang="en-US" dirty="0" smtClean="0"/>
                        <a:t>I will be a</a:t>
                      </a:r>
                      <a:r>
                        <a:rPr lang="en-US" baseline="0" dirty="0" smtClean="0"/>
                        <a:t> student.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10. </a:t>
                      </a:r>
                      <a:r>
                        <a:rPr lang="en-US" baseline="0" dirty="0" smtClean="0"/>
                        <a:t>Will I be a student?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11.  </a:t>
                      </a:r>
                      <a:r>
                        <a:rPr lang="en-US" baseline="0" dirty="0" smtClean="0"/>
                        <a:t>I will not be a student.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12. </a:t>
                      </a:r>
                      <a:r>
                        <a:rPr lang="en-US" baseline="0" dirty="0" smtClean="0"/>
                        <a:t>Will I not be a student ?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21. </a:t>
                      </a:r>
                      <a:r>
                        <a:rPr lang="en-US" dirty="0" smtClean="0"/>
                        <a:t>We will be students.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22. </a:t>
                      </a:r>
                      <a:r>
                        <a:rPr lang="en-US" dirty="0" smtClean="0"/>
                        <a:t>Will we be students ?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23. </a:t>
                      </a:r>
                      <a:r>
                        <a:rPr lang="en-US" dirty="0" smtClean="0"/>
                        <a:t>We will not be students .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24. </a:t>
                      </a:r>
                      <a:r>
                        <a:rPr lang="en-US" dirty="0" smtClean="0"/>
                        <a:t>Will</a:t>
                      </a:r>
                      <a:r>
                        <a:rPr lang="en-US" baseline="0" dirty="0" smtClean="0"/>
                        <a:t> we not be students</a:t>
                      </a:r>
                      <a:r>
                        <a:rPr lang="en-US" baseline="0" dirty="0" smtClean="0"/>
                        <a:t>?</a:t>
                      </a:r>
                      <a:endParaRPr lang="bn-BD" baseline="0" dirty="0" smtClean="0"/>
                    </a:p>
                    <a:p>
                      <a:endParaRPr lang="bn-BD" baseline="0" dirty="0" smtClean="0"/>
                    </a:p>
                    <a:p>
                      <a:r>
                        <a:rPr lang="bn-BD" baseline="0" dirty="0" smtClean="0"/>
                        <a:t>s....L....</a:t>
                      </a:r>
                      <a:r>
                        <a:rPr lang="bn-BD" baseline="0" dirty="0" smtClean="0">
                          <a:solidFill>
                            <a:schemeClr val="tx1"/>
                          </a:solidFill>
                        </a:rPr>
                        <a:t>wr</a:t>
                      </a:r>
                      <a:r>
                        <a:rPr lang="bn-BD" baseline="0" dirty="0" smtClean="0"/>
                        <a:t>....r..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7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200</TotalTime>
  <Words>246</Words>
  <Application>Microsoft Office PowerPoint</Application>
  <PresentationFormat>On-screen Show (4:3)</PresentationFormat>
  <Paragraphs>80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BE VERB হওয়া বা অবস্থান</vt:lpstr>
      <vt:lpstr>1. Subject নিজেই কোন কিছু  হয় | 1. I am a student.আমি একজন ছাত্র ।      I was a student.আমি একজন ছিলাম ।      I will be a student.আমি একজন হবো ।      2. I am in Bangladesh.     I  was in Bangladesh.     I will be in Bangladesh.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VERB</dc:title>
  <dc:creator>Abu Talha</dc:creator>
  <cp:lastModifiedBy>Abu Talha</cp:lastModifiedBy>
  <cp:revision>15</cp:revision>
  <dcterms:created xsi:type="dcterms:W3CDTF">2006-08-16T00:00:00Z</dcterms:created>
  <dcterms:modified xsi:type="dcterms:W3CDTF">2021-02-21T09:30:21Z</dcterms:modified>
</cp:coreProperties>
</file>