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E2D7-FAF5-47EC-8558-6578E5CB2AB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44DF-EC18-45C0-AD0D-A522541B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6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E2D7-FAF5-47EC-8558-6578E5CB2AB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44DF-EC18-45C0-AD0D-A522541B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7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E2D7-FAF5-47EC-8558-6578E5CB2AB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44DF-EC18-45C0-AD0D-A522541B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42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E2D7-FAF5-47EC-8558-6578E5CB2AB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44DF-EC18-45C0-AD0D-A522541B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46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E2D7-FAF5-47EC-8558-6578E5CB2AB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44DF-EC18-45C0-AD0D-A522541B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1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E2D7-FAF5-47EC-8558-6578E5CB2AB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44DF-EC18-45C0-AD0D-A522541B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19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E2D7-FAF5-47EC-8558-6578E5CB2AB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44DF-EC18-45C0-AD0D-A522541B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15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E2D7-FAF5-47EC-8558-6578E5CB2AB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44DF-EC18-45C0-AD0D-A522541B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86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E2D7-FAF5-47EC-8558-6578E5CB2AB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44DF-EC18-45C0-AD0D-A522541B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8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E2D7-FAF5-47EC-8558-6578E5CB2AB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6AE44DF-EC18-45C0-AD0D-A522541B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1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E2D7-FAF5-47EC-8558-6578E5CB2AB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44DF-EC18-45C0-AD0D-A522541B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E2D7-FAF5-47EC-8558-6578E5CB2AB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44DF-EC18-45C0-AD0D-A522541B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E2D7-FAF5-47EC-8558-6578E5CB2AB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44DF-EC18-45C0-AD0D-A522541B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3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E2D7-FAF5-47EC-8558-6578E5CB2AB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44DF-EC18-45C0-AD0D-A522541B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2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E2D7-FAF5-47EC-8558-6578E5CB2AB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44DF-EC18-45C0-AD0D-A522541B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9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E2D7-FAF5-47EC-8558-6578E5CB2AB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44DF-EC18-45C0-AD0D-A522541B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8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E2D7-FAF5-47EC-8558-6578E5CB2AB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44DF-EC18-45C0-AD0D-A522541B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3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4CE2D7-FAF5-47EC-8558-6578E5CB2AB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AE44DF-EC18-45C0-AD0D-A522541B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3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9E631-1CB3-9A96-39EE-F49A01A4A854}"/>
              </a:ext>
            </a:extLst>
          </p:cNvPr>
          <p:cNvSpPr txBox="1"/>
          <p:nvPr/>
        </p:nvSpPr>
        <p:spPr>
          <a:xfrm>
            <a:off x="1759319" y="881932"/>
            <a:ext cx="557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Well Come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301EA-E95A-948A-FD45-AD70FF43D2E2}"/>
              </a:ext>
            </a:extLst>
          </p:cNvPr>
          <p:cNvSpPr txBox="1"/>
          <p:nvPr/>
        </p:nvSpPr>
        <p:spPr>
          <a:xfrm>
            <a:off x="3558621" y="2068228"/>
            <a:ext cx="1661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To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3C2CE-2D90-3987-8B85-E4B42B025D53}"/>
              </a:ext>
            </a:extLst>
          </p:cNvPr>
          <p:cNvSpPr txBox="1"/>
          <p:nvPr/>
        </p:nvSpPr>
        <p:spPr>
          <a:xfrm>
            <a:off x="3234156" y="3429000"/>
            <a:ext cx="6715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The</a:t>
            </a:r>
            <a:r>
              <a:rPr lang="en-US" sz="5400" dirty="0">
                <a:latin typeface="Algerian" panose="04020705040A02060702" pitchFamily="82" charset="0"/>
              </a:rPr>
              <a:t> </a:t>
            </a:r>
            <a:r>
              <a:rPr lang="en-US" sz="9600" dirty="0">
                <a:latin typeface="Algerian" panose="04020705040A02060702" pitchFamily="82" charset="0"/>
              </a:rPr>
              <a:t>Party</a:t>
            </a:r>
            <a:endParaRPr lang="en-US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976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560">
        <p:split orient="vert"/>
      </p:transition>
    </mc:Choice>
    <mc:Fallback>
      <p:transition spd="slow" advTm="3560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FF5507-E9B9-32C8-EE55-E365906826F2}"/>
              </a:ext>
            </a:extLst>
          </p:cNvPr>
          <p:cNvSpPr txBox="1"/>
          <p:nvPr/>
        </p:nvSpPr>
        <p:spPr>
          <a:xfrm>
            <a:off x="1317523" y="2261420"/>
            <a:ext cx="5781367" cy="58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38CDA-7ADF-8105-B9EC-E49B1968E4C8}"/>
              </a:ext>
            </a:extLst>
          </p:cNvPr>
          <p:cNvSpPr txBox="1"/>
          <p:nvPr/>
        </p:nvSpPr>
        <p:spPr>
          <a:xfrm rot="10800000" flipV="1">
            <a:off x="3772634" y="1074511"/>
            <a:ext cx="421443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6000" dirty="0">
                <a:solidFill>
                  <a:schemeClr val="accent3">
                    <a:lumMod val="75000"/>
                  </a:schemeClr>
                </a:solidFill>
                <a:latin typeface="Edwardian Script ITC" panose="030303020407070D0804" pitchFamily="66" charset="0"/>
              </a:rPr>
              <a:t>Karachi</a:t>
            </a:r>
          </a:p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6000" dirty="0">
                <a:solidFill>
                  <a:schemeClr val="accent3">
                    <a:lumMod val="75000"/>
                  </a:schemeClr>
                </a:solidFill>
                <a:latin typeface="Edwardian Script ITC" panose="030303020407070D0804" pitchFamily="66" charset="0"/>
              </a:rPr>
              <a:t>Sialkot</a:t>
            </a:r>
          </a:p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6000" dirty="0">
                <a:solidFill>
                  <a:schemeClr val="accent3">
                    <a:lumMod val="75000"/>
                  </a:schemeClr>
                </a:solidFill>
                <a:latin typeface="Edwardian Script ITC" panose="030303020407070D0804" pitchFamily="66" charset="0"/>
              </a:rPr>
              <a:t>Islamabad</a:t>
            </a:r>
          </a:p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6000" dirty="0">
                <a:solidFill>
                  <a:schemeClr val="accent3">
                    <a:lumMod val="75000"/>
                  </a:schemeClr>
                </a:solidFill>
                <a:latin typeface="Edwardian Script ITC" panose="030303020407070D0804" pitchFamily="66" charset="0"/>
              </a:rPr>
              <a:t>Lahore</a:t>
            </a:r>
          </a:p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6000" dirty="0">
                <a:solidFill>
                  <a:schemeClr val="accent3">
                    <a:lumMod val="75000"/>
                  </a:schemeClr>
                </a:solidFill>
                <a:latin typeface="Edwardian Script ITC" panose="030303020407070D0804" pitchFamily="66" charset="0"/>
              </a:rPr>
              <a:t>Narowal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2F5CE2-02F1-F243-2C9D-B8A8AB64A1AE}"/>
              </a:ext>
            </a:extLst>
          </p:cNvPr>
          <p:cNvSpPr txBox="1"/>
          <p:nvPr/>
        </p:nvSpPr>
        <p:spPr>
          <a:xfrm>
            <a:off x="1658704" y="344129"/>
            <a:ext cx="5958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5 Places where I visited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558399-E196-72A5-AD90-FC4039225326}"/>
              </a:ext>
            </a:extLst>
          </p:cNvPr>
          <p:cNvCxnSpPr/>
          <p:nvPr/>
        </p:nvCxnSpPr>
        <p:spPr>
          <a:xfrm>
            <a:off x="1757680" y="1074508"/>
            <a:ext cx="98348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28717A-0416-7416-7222-12A5499B671E}"/>
              </a:ext>
            </a:extLst>
          </p:cNvPr>
          <p:cNvCxnSpPr>
            <a:cxnSpLocks/>
          </p:cNvCxnSpPr>
          <p:nvPr/>
        </p:nvCxnSpPr>
        <p:spPr>
          <a:xfrm>
            <a:off x="3190240" y="1198880"/>
            <a:ext cx="0" cy="42773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61913867"/>
      </p:ext>
    </p:extLst>
  </p:cSld>
  <p:clrMapOvr>
    <a:masterClrMapping/>
  </p:clrMapOvr>
  <p:transition spd="slow" advTm="5371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F3614A-5492-8224-FB71-3191BCEEA17F}"/>
              </a:ext>
            </a:extLst>
          </p:cNvPr>
          <p:cNvSpPr txBox="1"/>
          <p:nvPr/>
        </p:nvSpPr>
        <p:spPr>
          <a:xfrm rot="10800000" flipV="1">
            <a:off x="4709651" y="294573"/>
            <a:ext cx="277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Edwardian Script ITC" panose="030303020407070D0804" pitchFamily="66" charset="0"/>
              </a:rPr>
              <a:t>Karachi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887FA-8D8C-89F3-44B6-379B681DC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13" y="1494903"/>
            <a:ext cx="7464927" cy="495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181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1345">
        <p15:prstTrans prst="peelOff"/>
      </p:transition>
    </mc:Choice>
    <mc:Fallback>
      <p:transition spd="slow" advTm="1345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B0C194-8CF4-C2B0-6EBD-154DE7D8D266}"/>
              </a:ext>
            </a:extLst>
          </p:cNvPr>
          <p:cNvSpPr txBox="1"/>
          <p:nvPr/>
        </p:nvSpPr>
        <p:spPr>
          <a:xfrm rot="10800000" flipV="1">
            <a:off x="4476297" y="150366"/>
            <a:ext cx="277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Edwardian Script ITC" panose="030303020407070D0804" pitchFamily="66" charset="0"/>
              </a:rPr>
              <a:t>Narowal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580E88-6559-6D41-FBB1-3B8A8AF91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433" y="1393303"/>
            <a:ext cx="7464927" cy="495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56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147">
        <p15:prstTrans prst="peelOff"/>
      </p:transition>
    </mc:Choice>
    <mc:Fallback>
      <p:transition spd="slow" advTm="14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3CBD2D-2C96-2F2D-E99C-1F4C8EC6E096}"/>
              </a:ext>
            </a:extLst>
          </p:cNvPr>
          <p:cNvSpPr txBox="1"/>
          <p:nvPr/>
        </p:nvSpPr>
        <p:spPr>
          <a:xfrm rot="10800000" flipV="1">
            <a:off x="4701948" y="170686"/>
            <a:ext cx="2788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Edwardian Script ITC" panose="030303020407070D0804" pitchFamily="66" charset="0"/>
              </a:rPr>
              <a:t>Sialkot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45720E-47E9-4086-6938-38657F186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13" y="1494903"/>
            <a:ext cx="7464927" cy="495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10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000">
        <p15:prstTrans prst="peelOff"/>
      </p:transition>
    </mc:Choice>
    <mc:Fallback>
      <p:transition spd="slow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69984-5C0A-20FA-0F91-55437E8C227A}"/>
              </a:ext>
            </a:extLst>
          </p:cNvPr>
          <p:cNvSpPr txBox="1"/>
          <p:nvPr/>
        </p:nvSpPr>
        <p:spPr>
          <a:xfrm rot="10800000" flipV="1">
            <a:off x="4453028" y="160526"/>
            <a:ext cx="3285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Edwardian Script ITC" panose="030303020407070D0804" pitchFamily="66" charset="0"/>
              </a:rPr>
              <a:t>Islamabad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F9306A-14B9-5F48-179D-A0EFB86B6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13" y="1494903"/>
            <a:ext cx="7464927" cy="495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361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7">
        <p15:prstTrans prst="peelOff"/>
      </p:transition>
    </mc:Choice>
    <mc:Fallback>
      <p:transition spd="slow" advTm="5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8417F4-1396-3564-F59B-5F5E710C2CDC}"/>
              </a:ext>
            </a:extLst>
          </p:cNvPr>
          <p:cNvSpPr txBox="1"/>
          <p:nvPr/>
        </p:nvSpPr>
        <p:spPr>
          <a:xfrm rot="10800000" flipV="1">
            <a:off x="4709651" y="292606"/>
            <a:ext cx="277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Edwardian Script ITC" panose="030303020407070D0804" pitchFamily="66" charset="0"/>
              </a:rPr>
              <a:t>Lahore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5B01FD-0D08-81D0-4B22-EF4DB1E01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13" y="1494903"/>
            <a:ext cx="7464927" cy="495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346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146">
        <p15:prstTrans prst="peelOff"/>
      </p:transition>
    </mc:Choice>
    <mc:Fallback>
      <p:transition spd="slow" advTm="3146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2EF554-7ECF-D1EE-2EA8-FEA128744F8E}"/>
              </a:ext>
            </a:extLst>
          </p:cNvPr>
          <p:cNvSpPr txBox="1"/>
          <p:nvPr/>
        </p:nvSpPr>
        <p:spPr>
          <a:xfrm rot="20235648">
            <a:off x="2609106" y="2036290"/>
            <a:ext cx="8188460" cy="2215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accent2">
                    <a:lumMod val="75000"/>
                  </a:schemeClr>
                </a:solidFill>
                <a:latin typeface="Vladimir Script" panose="03050402040407070305" pitchFamily="66" charset="0"/>
              </a:rPr>
              <a:t>Thanks You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D642DD-5E20-C197-D248-FEF54B0B4DCB}"/>
              </a:ext>
            </a:extLst>
          </p:cNvPr>
          <p:cNvCxnSpPr>
            <a:cxnSpLocks/>
          </p:cNvCxnSpPr>
          <p:nvPr/>
        </p:nvCxnSpPr>
        <p:spPr>
          <a:xfrm flipV="1">
            <a:off x="4466179" y="3429000"/>
            <a:ext cx="6252621" cy="2578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E2EDEF-4E70-D8E4-5385-09086E0C9471}"/>
              </a:ext>
            </a:extLst>
          </p:cNvPr>
          <p:cNvCxnSpPr>
            <a:cxnSpLocks/>
          </p:cNvCxnSpPr>
          <p:nvPr/>
        </p:nvCxnSpPr>
        <p:spPr>
          <a:xfrm flipV="1">
            <a:off x="6096000" y="4515664"/>
            <a:ext cx="3966928" cy="16082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DB767F-A9F3-FCF2-31E6-F17DA1611667}"/>
              </a:ext>
            </a:extLst>
          </p:cNvPr>
          <p:cNvCxnSpPr>
            <a:cxnSpLocks/>
          </p:cNvCxnSpPr>
          <p:nvPr/>
        </p:nvCxnSpPr>
        <p:spPr>
          <a:xfrm flipV="1">
            <a:off x="7555126" y="5485042"/>
            <a:ext cx="2137821" cy="8666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033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97">
        <p15:prstTrans prst="airplane"/>
        <p:sndAc>
          <p:stSnd>
            <p:snd r:embed="rId2" name="suction.wav"/>
          </p:stSnd>
        </p:sndAc>
      </p:transition>
    </mc:Choice>
    <mc:Fallback>
      <p:transition spd="slow" advTm="397">
        <p:fade/>
        <p:sndAc>
          <p:stSnd>
            <p:snd r:embed="rId2" name="suction.wav"/>
          </p:stSnd>
        </p:sndAc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22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Corbel</vt:lpstr>
      <vt:lpstr>Edwardian Script ITC</vt:lpstr>
      <vt:lpstr>Vladimir Script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ABUL QASIM BIN TARIQ</dc:creator>
  <cp:lastModifiedBy>ABUL QASIM BIN TARIQ</cp:lastModifiedBy>
  <cp:revision>1</cp:revision>
  <dcterms:created xsi:type="dcterms:W3CDTF">2024-10-15T16:49:23Z</dcterms:created>
  <dcterms:modified xsi:type="dcterms:W3CDTF">2024-10-15T17:54:19Z</dcterms:modified>
</cp:coreProperties>
</file>