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1186" userDrawn="1">
          <p15:clr>
            <a:srgbClr val="A4A3A4"/>
          </p15:clr>
        </p15:guide>
        <p15:guide id="5" pos="1958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7" pos="3477" userDrawn="1">
          <p15:clr>
            <a:srgbClr val="A4A3A4"/>
          </p15:clr>
        </p15:guide>
        <p15:guide id="8" pos="422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745" userDrawn="1">
          <p15:clr>
            <a:srgbClr val="A4A3A4"/>
          </p15:clr>
        </p15:guide>
        <p15:guide id="11" pos="64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228" y="378"/>
      </p:cViewPr>
      <p:guideLst>
        <p:guide orient="horz" pos="981"/>
        <p:guide pos="438"/>
        <p:guide pos="7242"/>
        <p:guide pos="1186"/>
        <p:guide pos="1958"/>
        <p:guide pos="2706"/>
        <p:guide pos="3477"/>
        <p:guide pos="4226"/>
        <p:guide pos="4974"/>
        <p:guide pos="5745"/>
        <p:guide pos="6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ED7-8078-47BE-96C5-4B6810F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35BFB-1C37-42C9-A46A-AD26611E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4D13-E39E-4A78-A72B-3600E4AA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7F8C-1165-40AF-8E6F-DAE0B3B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9697-0C85-4351-B67F-203C3D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844D-672B-45F7-BDF1-0F01B19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9D62B-061C-4378-8B50-4518B723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DA96-14A8-4A68-8B26-1F1862A8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613BB-C4C7-46BD-AE9C-F95476A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D09D-F238-4381-A0E4-B7AC783B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E1E61-CB23-4019-BB11-3F7471F4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90108-6730-4697-8DF3-AFB206FE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FCC4-6A87-47DD-A638-78D7324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6042-C60E-4819-B05D-0998FBE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0070-FE6B-496D-AE6E-5EB2DD84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03D-7E4A-447B-9510-8128CD1A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B97A-59F0-4B5D-A9A0-1B58F59E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E6C5-0AF1-445A-9A87-F4800C81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C0FB-060F-4D0D-AA12-1AA0057D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2E14-FF8B-47D5-A858-D399FA6C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C17-3724-4D66-806E-43FB76FC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6092-EFFD-4E7B-8BFD-C5989858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28F6-96CE-4919-8990-6A679B5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A49F-1340-43D9-B8DE-A8EBDA4E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D7D0-6927-479F-96A8-12F2109C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DC35-EB9A-47E0-A15C-0FF985B0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7644-3CB4-4E48-BDF1-2591F5F5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7163-EB78-4CCD-93AB-ABE42E761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C94C-7FC2-4CB8-9E64-8B32DAE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DB96-A92C-4217-BB98-18FAE365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DE28-62D1-44AB-A75F-D444A4E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D707-107E-4599-BC16-72E7A513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234C-AC6F-450B-BAEB-2E1414EB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7FBA-CB3D-4AC4-AF36-B0645B1E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5B1CA-8511-484D-95D9-E327EACC0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0CFC-A1E9-455D-919A-727CAC6B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C85D-BF6F-4A61-8745-12C2C506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6377A-EDE5-4F3F-B07B-7CAD08B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8A189-EACC-475F-9C0D-7EB50A5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FE6-74B3-46DA-BBBA-2B9AEAAB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34EB-F5CC-4B3C-9D39-C63ED6B9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3DEAA-BE7F-421D-A771-6FE5E97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AB94-AB3C-4A64-BFDB-44748E6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19836-1A3C-4944-A7AC-BE5B4C20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9010F-405F-47F7-8473-72390619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1643-8DCB-46B1-8508-43E61FD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2B-78D1-477E-B8E7-A5C7008C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ADD-5A3F-4A26-94C8-2603558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19DB7-D123-4610-ADC5-8D2E09C8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368D-767F-43D0-AB85-F3A0276B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3A06E-9D2C-40D0-85C8-225B6D3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E7-16DA-4ECC-A08A-7318C88A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DBD-9F9A-4AC2-BDF4-B7B28040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B40B8-6A29-4C60-974A-55DFDA621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45D4-11C3-45B9-96AA-98692888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F9B5-8C8A-4E84-B0BD-E1B39E77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86F3-D9A9-469D-A72B-B27F852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C46EB-B71E-480F-9A00-5A18278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BC59B-63A4-4C85-9318-3A480C08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D8F5-B409-4C02-B701-B59BB7FF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D293-CC3E-43F2-A06B-6B01C64B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8CDE-E55B-4E44-98A6-02EE790F9E9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7FC0-C09C-408E-B155-33CD74BB0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6781-6008-4A80-A670-E1078F521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EA24-D2FF-45E5-A0BE-E1ECE210F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97BB2-1AB4-4C8E-ADCD-C3CF4B328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5E57EA59-AD42-49CA-A903-D9998FFB48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LoMo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57793E-18B9-4AC4-8203-148BD4D76AA5}"/>
              </a:ext>
            </a:extLst>
          </p:cNvPr>
          <p:cNvSpPr/>
          <p:nvPr/>
        </p:nvSpPr>
        <p:spPr>
          <a:xfrm>
            <a:off x="1274016" y="166619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App Pod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061B6-F864-41AF-AD8D-0E04FBD40182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2238866" y="1990820"/>
            <a:ext cx="1502892" cy="1982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3808275-3CE7-41FB-87EF-3FB68EDDADBA}"/>
              </a:ext>
            </a:extLst>
          </p:cNvPr>
          <p:cNvSpPr/>
          <p:nvPr/>
        </p:nvSpPr>
        <p:spPr>
          <a:xfrm>
            <a:off x="3741758" y="168601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Prometheus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A8AA7-DE3B-49ED-9213-178CC0339DCB}"/>
              </a:ext>
            </a:extLst>
          </p:cNvPr>
          <p:cNvSpPr/>
          <p:nvPr/>
        </p:nvSpPr>
        <p:spPr>
          <a:xfrm>
            <a:off x="3741758" y="438145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Promtail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78A84-2E78-4383-9892-A36F7F31222E}"/>
              </a:ext>
            </a:extLst>
          </p:cNvPr>
          <p:cNvSpPr/>
          <p:nvPr/>
        </p:nvSpPr>
        <p:spPr>
          <a:xfrm>
            <a:off x="6209500" y="438145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Loki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2A336-B491-4237-8EC6-10968561C3A3}"/>
              </a:ext>
            </a:extLst>
          </p:cNvPr>
          <p:cNvSpPr/>
          <p:nvPr/>
        </p:nvSpPr>
        <p:spPr>
          <a:xfrm>
            <a:off x="6209500" y="168601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Grafana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997A4C-F5CD-4B4C-B567-D066615C0F0B}"/>
              </a:ext>
            </a:extLst>
          </p:cNvPr>
          <p:cNvCxnSpPr>
            <a:cxnSpLocks/>
            <a:stCxn id="6" idx="0"/>
            <a:endCxn id="28" idx="1"/>
          </p:cNvCxnSpPr>
          <p:nvPr/>
        </p:nvCxnSpPr>
        <p:spPr>
          <a:xfrm flipV="1">
            <a:off x="4224183" y="3804672"/>
            <a:ext cx="0" cy="5767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FEC5F-9F33-450C-BF18-9A8CA08CAC77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>
            <a:off x="4224183" y="2335260"/>
            <a:ext cx="0" cy="6082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3719F-819D-4656-8132-55631E6188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06608" y="4706072"/>
            <a:ext cx="150289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CD9CC-6A46-4025-A586-3502F29F259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691925" y="2335260"/>
            <a:ext cx="0" cy="20461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7C3F-93B1-417C-BED7-18AC544E4A9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706608" y="2010640"/>
            <a:ext cx="150289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17417CE5-8024-4E18-A9F2-395823F4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242" y="1666198"/>
            <a:ext cx="649241" cy="649241"/>
          </a:xfrm>
          <a:prstGeom prst="rect">
            <a:avLst/>
          </a:prstGeom>
        </p:spPr>
      </p:pic>
      <p:sp>
        <p:nvSpPr>
          <p:cNvPr id="28" name="Cloud 27">
            <a:extLst>
              <a:ext uri="{FF2B5EF4-FFF2-40B4-BE49-F238E27FC236}">
                <a16:creationId xmlns:a16="http://schemas.microsoft.com/office/drawing/2014/main" id="{A0B787E7-608C-41B2-9CBB-49221201F708}"/>
              </a:ext>
            </a:extLst>
          </p:cNvPr>
          <p:cNvSpPr/>
          <p:nvPr/>
        </p:nvSpPr>
        <p:spPr>
          <a:xfrm>
            <a:off x="3524735" y="2891246"/>
            <a:ext cx="139889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Kubernetes API</a:t>
            </a:r>
            <a:endParaRPr lang="en-US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70C310-62FC-40BA-8421-10809C42808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174350" y="1990819"/>
            <a:ext cx="1502892" cy="198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C672FE59-721C-4784-B9DA-265FC11D43E5}"/>
              </a:ext>
            </a:extLst>
          </p:cNvPr>
          <p:cNvSpPr/>
          <p:nvPr/>
        </p:nvSpPr>
        <p:spPr>
          <a:xfrm>
            <a:off x="1299241" y="4381450"/>
            <a:ext cx="914400" cy="6492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stdout</a:t>
            </a:r>
            <a:r>
              <a:rPr lang="en-IE" sz="1000" dirty="0"/>
              <a:t> Logs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63921-7401-476C-BDE5-1C3EE0EE66A5}"/>
              </a:ext>
            </a:extLst>
          </p:cNvPr>
          <p:cNvCxnSpPr>
            <a:cxnSpLocks/>
            <a:stCxn id="6" idx="1"/>
            <a:endCxn id="37" idx="4"/>
          </p:cNvCxnSpPr>
          <p:nvPr/>
        </p:nvCxnSpPr>
        <p:spPr>
          <a:xfrm flipH="1" flipV="1">
            <a:off x="2213641" y="4706071"/>
            <a:ext cx="1528117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2CBBE-DA2C-49F3-A7C0-BCB8C5E062F5}"/>
              </a:ext>
            </a:extLst>
          </p:cNvPr>
          <p:cNvCxnSpPr>
            <a:cxnSpLocks/>
            <a:stCxn id="3" idx="2"/>
            <a:endCxn id="37" idx="1"/>
          </p:cNvCxnSpPr>
          <p:nvPr/>
        </p:nvCxnSpPr>
        <p:spPr>
          <a:xfrm>
            <a:off x="1756441" y="2315440"/>
            <a:ext cx="0" cy="20660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2AA82B-AF00-4646-BF6F-8457E862792E}"/>
              </a:ext>
            </a:extLst>
          </p:cNvPr>
          <p:cNvSpPr txBox="1"/>
          <p:nvPr/>
        </p:nvSpPr>
        <p:spPr>
          <a:xfrm>
            <a:off x="2238865" y="1810584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Collect Metrics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177F11-7CC2-4B23-919B-C7B67E180464}"/>
              </a:ext>
            </a:extLst>
          </p:cNvPr>
          <p:cNvSpPr txBox="1"/>
          <p:nvPr/>
        </p:nvSpPr>
        <p:spPr>
          <a:xfrm>
            <a:off x="7174345" y="1790763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UI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A6D87C-6A15-4DD4-9FF5-57FC5B1CF575}"/>
              </a:ext>
            </a:extLst>
          </p:cNvPr>
          <p:cNvSpPr txBox="1"/>
          <p:nvPr/>
        </p:nvSpPr>
        <p:spPr>
          <a:xfrm>
            <a:off x="4706605" y="4501447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Stream Logs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AAF2C7-2110-4BF4-94B4-6C1F2660ABCE}"/>
              </a:ext>
            </a:extLst>
          </p:cNvPr>
          <p:cNvSpPr txBox="1"/>
          <p:nvPr/>
        </p:nvSpPr>
        <p:spPr>
          <a:xfrm>
            <a:off x="2213642" y="4501447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 Logs from 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1368A1-3C93-4F29-B13B-CB3BB53A793F}"/>
              </a:ext>
            </a:extLst>
          </p:cNvPr>
          <p:cNvSpPr txBox="1"/>
          <p:nvPr/>
        </p:nvSpPr>
        <p:spPr>
          <a:xfrm>
            <a:off x="4706606" y="1806016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Query Metrics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CBA2B7-A530-4663-AD86-2A296853C535}"/>
              </a:ext>
            </a:extLst>
          </p:cNvPr>
          <p:cNvSpPr txBox="1"/>
          <p:nvPr/>
        </p:nvSpPr>
        <p:spPr>
          <a:xfrm>
            <a:off x="4198955" y="2469663"/>
            <a:ext cx="58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Discover Pods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5494BC-EDBC-470A-85F0-3BA6739F48EC}"/>
              </a:ext>
            </a:extLst>
          </p:cNvPr>
          <p:cNvSpPr/>
          <p:nvPr/>
        </p:nvSpPr>
        <p:spPr>
          <a:xfrm rot="19564315">
            <a:off x="7508778" y="3277631"/>
            <a:ext cx="425045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Are the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arrows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backwards?</a:t>
            </a:r>
          </a:p>
        </p:txBody>
      </p:sp>
    </p:spTree>
    <p:extLst>
      <p:ext uri="{BB962C8B-B14F-4D97-AF65-F5344CB8AC3E}">
        <p14:creationId xmlns:p14="http://schemas.microsoft.com/office/powerpoint/2010/main" val="36998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E609FDE-B6A2-4957-A91F-7FE4950BB633}"/>
              </a:ext>
            </a:extLst>
          </p:cNvPr>
          <p:cNvSpPr txBox="1"/>
          <p:nvPr/>
        </p:nvSpPr>
        <p:spPr>
          <a:xfrm>
            <a:off x="692928" y="613802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ABBBE8-0C5D-4D57-BE24-722ABACEDC11}"/>
              </a:ext>
            </a:extLst>
          </p:cNvPr>
          <p:cNvSpPr txBox="1"/>
          <p:nvPr/>
        </p:nvSpPr>
        <p:spPr>
          <a:xfrm>
            <a:off x="4241256" y="285157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CA45BE3-5936-449C-BB46-F7E789F35089}"/>
              </a:ext>
            </a:extLst>
          </p:cNvPr>
          <p:cNvSpPr txBox="1"/>
          <p:nvPr/>
        </p:nvSpPr>
        <p:spPr>
          <a:xfrm>
            <a:off x="3117825" y="4807194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kubectl</a:t>
            </a:r>
            <a:r>
              <a:rPr lang="en-US" sz="700" dirty="0"/>
              <a:t> logs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06062D4-F5B7-4FB9-882A-30CEC13B3DB4}"/>
              </a:ext>
            </a:extLst>
          </p:cNvPr>
          <p:cNvSpPr txBox="1"/>
          <p:nvPr/>
        </p:nvSpPr>
        <p:spPr>
          <a:xfrm>
            <a:off x="4307785" y="4318391"/>
            <a:ext cx="121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kubernetes</a:t>
            </a:r>
            <a:r>
              <a:rPr lang="en-US" sz="700" dirty="0"/>
              <a:t> objects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4" y="2461950"/>
            <a:ext cx="82599" cy="9748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0530" y="2613383"/>
            <a:ext cx="83342" cy="716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695776" y="2341763"/>
            <a:ext cx="23994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install mx4pc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13787" y="249793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apply installation </a:t>
            </a:r>
            <a:r>
              <a:rPr lang="en-US" sz="700" dirty="0" err="1"/>
              <a:t>yaml</a:t>
            </a:r>
            <a:endParaRPr 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702006" y="1771848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mxpc</a:t>
            </a:r>
            <a:r>
              <a:rPr lang="en-US" sz="1000" dirty="0"/>
              <a:t>-cli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kubectl</a:t>
            </a:r>
            <a:endParaRPr 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admin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702007" y="1949756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86165" y="2013214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</a:t>
            </a:r>
            <a:r>
              <a:rPr lang="en-US" sz="700" dirty="0" err="1"/>
              <a:t>mxpc</a:t>
            </a:r>
            <a:r>
              <a:rPr lang="en-US" sz="700" dirty="0"/>
              <a:t>-cli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6966" y="2219520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706193" y="3152348"/>
            <a:ext cx="2368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 flipV="1">
            <a:off x="690611" y="3330256"/>
            <a:ext cx="2370923" cy="1236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08324" y="3001272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48828" y="3179180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693739" y="2519714"/>
            <a:ext cx="2362984" cy="683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65046" y="267583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 flipV="1">
            <a:off x="4338966" y="2770094"/>
            <a:ext cx="1133987" cy="32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>
            <a:cxnSpLocks/>
          </p:cNvCxnSpPr>
          <p:nvPr/>
        </p:nvCxnSpPr>
        <p:spPr>
          <a:xfrm>
            <a:off x="713747" y="3578050"/>
            <a:ext cx="235455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>
            <a:cxnSpLocks/>
          </p:cNvCxnSpPr>
          <p:nvPr/>
        </p:nvCxnSpPr>
        <p:spPr>
          <a:xfrm flipH="1">
            <a:off x="1938375" y="5198433"/>
            <a:ext cx="110347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307429" y="2446884"/>
            <a:ext cx="122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kubernetes</a:t>
            </a:r>
            <a:r>
              <a:rPr lang="en-US" sz="700" dirty="0"/>
              <a:t> objects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835481" y="5917097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3102214" y="4032939"/>
            <a:ext cx="2412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valid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99323" y="3375689"/>
            <a:ext cx="2415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configure mx4pc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1881553" y="4890986"/>
            <a:ext cx="117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storageplan</a:t>
            </a:r>
            <a:r>
              <a:rPr lang="en-US" sz="700" dirty="0"/>
              <a:t> labels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3139323" y="4236717"/>
            <a:ext cx="2299006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699965" y="5818439"/>
            <a:ext cx="2381295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605446"/>
          </a:xfrm>
        </p:spPr>
        <p:txBody>
          <a:bodyPr>
            <a:normAutofit/>
          </a:bodyPr>
          <a:lstStyle/>
          <a:p>
            <a:r>
              <a:rPr lang="en-US" sz="2800" dirty="0"/>
              <a:t>Install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6DC8F60-6288-425A-8EDB-69B6384C2B75}"/>
              </a:ext>
            </a:extLst>
          </p:cNvPr>
          <p:cNvSpPr/>
          <p:nvPr/>
        </p:nvSpPr>
        <p:spPr>
          <a:xfrm>
            <a:off x="5472441" y="268617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CC6487D-852D-44CF-AB8D-0673CE40B23B}"/>
              </a:ext>
            </a:extLst>
          </p:cNvPr>
          <p:cNvCxnSpPr>
            <a:cxnSpLocks/>
          </p:cNvCxnSpPr>
          <p:nvPr/>
        </p:nvCxnSpPr>
        <p:spPr>
          <a:xfrm>
            <a:off x="4316365" y="3051633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E3646E1-BE1F-4882-98F3-F1099A326039}"/>
              </a:ext>
            </a:extLst>
          </p:cNvPr>
          <p:cNvSpPr/>
          <p:nvPr/>
        </p:nvSpPr>
        <p:spPr>
          <a:xfrm>
            <a:off x="3052078" y="3510309"/>
            <a:ext cx="95006" cy="2406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1F65E3F-AA23-4743-BCA6-DA9EE387BBCD}"/>
              </a:ext>
            </a:extLst>
          </p:cNvPr>
          <p:cNvCxnSpPr>
            <a:cxnSpLocks/>
          </p:cNvCxnSpPr>
          <p:nvPr/>
        </p:nvCxnSpPr>
        <p:spPr>
          <a:xfrm>
            <a:off x="3139323" y="3647107"/>
            <a:ext cx="408740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24BAC6E-EA95-451E-93EA-16D601E14EDF}"/>
              </a:ext>
            </a:extLst>
          </p:cNvPr>
          <p:cNvCxnSpPr>
            <a:cxnSpLocks/>
          </p:cNvCxnSpPr>
          <p:nvPr/>
        </p:nvCxnSpPr>
        <p:spPr>
          <a:xfrm flipH="1">
            <a:off x="3139324" y="3794744"/>
            <a:ext cx="40873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A18163E-36B7-4589-93FC-C486BF565745}"/>
              </a:ext>
            </a:extLst>
          </p:cNvPr>
          <p:cNvCxnSpPr>
            <a:cxnSpLocks/>
          </p:cNvCxnSpPr>
          <p:nvPr/>
        </p:nvCxnSpPr>
        <p:spPr>
          <a:xfrm>
            <a:off x="3548063" y="3647107"/>
            <a:ext cx="0" cy="1476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D37EF0C-E3DF-4E8C-BEEE-08ADF0FCD150}"/>
              </a:ext>
            </a:extLst>
          </p:cNvPr>
          <p:cNvSpPr txBox="1"/>
          <p:nvPr/>
        </p:nvSpPr>
        <p:spPr>
          <a:xfrm>
            <a:off x="3098631" y="3446430"/>
            <a:ext cx="1217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fill in configuration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CA8AB94-8682-4A07-9AAA-02B527A54588}"/>
              </a:ext>
            </a:extLst>
          </p:cNvPr>
          <p:cNvCxnSpPr>
            <a:cxnSpLocks/>
          </p:cNvCxnSpPr>
          <p:nvPr/>
        </p:nvCxnSpPr>
        <p:spPr>
          <a:xfrm>
            <a:off x="3146182" y="3978189"/>
            <a:ext cx="232625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557B12C-432A-436B-93F6-A533982C4B20}"/>
              </a:ext>
            </a:extLst>
          </p:cNvPr>
          <p:cNvSpPr txBox="1"/>
          <p:nvPr/>
        </p:nvSpPr>
        <p:spPr>
          <a:xfrm>
            <a:off x="3139323" y="3777753"/>
            <a:ext cx="2370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validate configuration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0A6042D-39E1-48AD-B98B-C8FD35027175}"/>
              </a:ext>
            </a:extLst>
          </p:cNvPr>
          <p:cNvSpPr/>
          <p:nvPr/>
        </p:nvSpPr>
        <p:spPr>
          <a:xfrm>
            <a:off x="5477112" y="3868817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445E204-BE71-490F-B813-7349DC1A98B1}"/>
              </a:ext>
            </a:extLst>
          </p:cNvPr>
          <p:cNvCxnSpPr>
            <a:cxnSpLocks/>
          </p:cNvCxnSpPr>
          <p:nvPr/>
        </p:nvCxnSpPr>
        <p:spPr>
          <a:xfrm flipV="1">
            <a:off x="3138229" y="4530455"/>
            <a:ext cx="1133987" cy="32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A008917-DE09-4FDD-A1B9-875655EA1652}"/>
              </a:ext>
            </a:extLst>
          </p:cNvPr>
          <p:cNvSpPr txBox="1"/>
          <p:nvPr/>
        </p:nvSpPr>
        <p:spPr>
          <a:xfrm>
            <a:off x="3068062" y="4316127"/>
            <a:ext cx="1221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apply configuration </a:t>
            </a:r>
            <a:r>
              <a:rPr lang="en-US" sz="700" dirty="0" err="1"/>
              <a:t>yaml</a:t>
            </a:r>
            <a:endParaRPr lang="en-US" sz="7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7B67579-A36D-465E-A493-28D47FA267EB}"/>
              </a:ext>
            </a:extLst>
          </p:cNvPr>
          <p:cNvSpPr/>
          <p:nvPr/>
        </p:nvSpPr>
        <p:spPr>
          <a:xfrm>
            <a:off x="4253230" y="4444422"/>
            <a:ext cx="104712" cy="6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FCA160B-CCE2-4BDB-A48A-6B8A6BF4FB7D}"/>
              </a:ext>
            </a:extLst>
          </p:cNvPr>
          <p:cNvCxnSpPr>
            <a:cxnSpLocks/>
          </p:cNvCxnSpPr>
          <p:nvPr/>
        </p:nvCxnSpPr>
        <p:spPr>
          <a:xfrm>
            <a:off x="3146182" y="5002156"/>
            <a:ext cx="110434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61CA8F7-2B38-4A45-847A-BA829A2AF6EB}"/>
              </a:ext>
            </a:extLst>
          </p:cNvPr>
          <p:cNvCxnSpPr>
            <a:cxnSpLocks/>
          </p:cNvCxnSpPr>
          <p:nvPr/>
        </p:nvCxnSpPr>
        <p:spPr>
          <a:xfrm>
            <a:off x="4356093" y="4622444"/>
            <a:ext cx="111131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B9A07DD-E2EA-4CCF-ADA5-F7FBDEED136F}"/>
              </a:ext>
            </a:extLst>
          </p:cNvPr>
          <p:cNvSpPr/>
          <p:nvPr/>
        </p:nvSpPr>
        <p:spPr>
          <a:xfrm>
            <a:off x="5466899" y="453852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3177CA7-7A79-4707-9DD8-5E1DDDDD885D}"/>
              </a:ext>
            </a:extLst>
          </p:cNvPr>
          <p:cNvCxnSpPr>
            <a:cxnSpLocks/>
          </p:cNvCxnSpPr>
          <p:nvPr/>
        </p:nvCxnSpPr>
        <p:spPr>
          <a:xfrm>
            <a:off x="4351318" y="4895441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D9CE51-8589-4B99-B932-DE640C39467C}"/>
              </a:ext>
            </a:extLst>
          </p:cNvPr>
          <p:cNvSpPr txBox="1"/>
          <p:nvPr/>
        </p:nvSpPr>
        <p:spPr>
          <a:xfrm>
            <a:off x="4291668" y="470392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C474BBE-01DF-4B1C-A98C-F8EB45598D67}"/>
              </a:ext>
            </a:extLst>
          </p:cNvPr>
          <p:cNvSpPr/>
          <p:nvPr/>
        </p:nvSpPr>
        <p:spPr>
          <a:xfrm>
            <a:off x="1838024" y="5076814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70150D5-3A83-4D15-9502-A7CE4402101C}"/>
              </a:ext>
            </a:extLst>
          </p:cNvPr>
          <p:cNvSpPr txBox="1"/>
          <p:nvPr/>
        </p:nvSpPr>
        <p:spPr>
          <a:xfrm>
            <a:off x="697548" y="5618382"/>
            <a:ext cx="2404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C3C01F4-4637-44F1-8151-FE1706174F32}"/>
              </a:ext>
            </a:extLst>
          </p:cNvPr>
          <p:cNvCxnSpPr>
            <a:cxnSpLocks/>
          </p:cNvCxnSpPr>
          <p:nvPr/>
        </p:nvCxnSpPr>
        <p:spPr>
          <a:xfrm>
            <a:off x="686165" y="6330325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D70BD53E-A18F-42AA-A902-FF7411E97CF8}"/>
              </a:ext>
            </a:extLst>
          </p:cNvPr>
          <p:cNvSpPr txBox="1"/>
          <p:nvPr/>
        </p:nvSpPr>
        <p:spPr>
          <a:xfrm>
            <a:off x="695608" y="5866758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invite members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A58B26F-B8DF-45DE-B23F-A9F6EE27FBAB}"/>
              </a:ext>
            </a:extLst>
          </p:cNvPr>
          <p:cNvCxnSpPr>
            <a:cxnSpLocks/>
          </p:cNvCxnSpPr>
          <p:nvPr/>
        </p:nvCxnSpPr>
        <p:spPr>
          <a:xfrm>
            <a:off x="695609" y="6044666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6E2BC9-DFE4-45D9-8DCD-A024F93545D4}"/>
              </a:ext>
            </a:extLst>
          </p:cNvPr>
          <p:cNvCxnSpPr>
            <a:cxnSpLocks/>
          </p:cNvCxnSpPr>
          <p:nvPr/>
        </p:nvCxnSpPr>
        <p:spPr>
          <a:xfrm>
            <a:off x="3717925" y="48895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79A8-5911-4A1C-BD20-AEA92AF5F143}"/>
              </a:ext>
            </a:extLst>
          </p:cNvPr>
          <p:cNvCxnSpPr>
            <a:cxnSpLocks/>
          </p:cNvCxnSpPr>
          <p:nvPr/>
        </p:nvCxnSpPr>
        <p:spPr>
          <a:xfrm>
            <a:off x="7896225" y="155733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671F2-5F2F-4493-B942-98FB72A1049E}"/>
              </a:ext>
            </a:extLst>
          </p:cNvPr>
          <p:cNvCxnSpPr>
            <a:cxnSpLocks/>
          </p:cNvCxnSpPr>
          <p:nvPr/>
        </p:nvCxnSpPr>
        <p:spPr>
          <a:xfrm>
            <a:off x="912018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848B4-D0CB-4B8A-813B-272BD55C5D24}"/>
              </a:ext>
            </a:extLst>
          </p:cNvPr>
          <p:cNvCxnSpPr>
            <a:cxnSpLocks/>
          </p:cNvCxnSpPr>
          <p:nvPr/>
        </p:nvCxnSpPr>
        <p:spPr>
          <a:xfrm>
            <a:off x="103092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4B44F-6013-4C43-A99A-1182E91E8E95}"/>
              </a:ext>
            </a:extLst>
          </p:cNvPr>
          <p:cNvCxnSpPr>
            <a:cxnSpLocks/>
          </p:cNvCxnSpPr>
          <p:nvPr/>
        </p:nvCxnSpPr>
        <p:spPr>
          <a:xfrm>
            <a:off x="114966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4504BD8-4298-427A-9C4C-512B01E0506E}"/>
              </a:ext>
            </a:extLst>
          </p:cNvPr>
          <p:cNvSpPr txBox="1"/>
          <p:nvPr/>
        </p:nvSpPr>
        <p:spPr>
          <a:xfrm>
            <a:off x="3115883" y="4514484"/>
            <a:ext cx="11745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B5123F-2C0C-4B7B-B3C6-6B6662961CA8}"/>
              </a:ext>
            </a:extLst>
          </p:cNvPr>
          <p:cNvSpPr/>
          <p:nvPr/>
        </p:nvSpPr>
        <p:spPr>
          <a:xfrm>
            <a:off x="5455769" y="2622062"/>
            <a:ext cx="125046" cy="3043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982" y="1648829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environment spec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environment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Gateway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 (DB)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42F2-AFFA-4035-9554-6ABC87D928C7}"/>
              </a:ext>
            </a:extLst>
          </p:cNvPr>
          <p:cNvSpPr/>
          <p:nvPr/>
        </p:nvSpPr>
        <p:spPr>
          <a:xfrm>
            <a:off x="74017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 (file)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B4A48-CF01-47EF-9A13-D916C3FC1FD3}"/>
              </a:ext>
            </a:extLst>
          </p:cNvPr>
          <p:cNvSpPr/>
          <p:nvPr/>
        </p:nvSpPr>
        <p:spPr>
          <a:xfrm>
            <a:off x="8671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Endpoint Controller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FFDDB-8C2B-413F-8832-5B6514FF26C4}"/>
              </a:ext>
            </a:extLst>
          </p:cNvPr>
          <p:cNvSpPr/>
          <p:nvPr/>
        </p:nvSpPr>
        <p:spPr>
          <a:xfrm>
            <a:off x="982680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Build Controller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2F2EF3-95F0-4D40-9E7C-99BF4D303296}"/>
              </a:ext>
            </a:extLst>
          </p:cNvPr>
          <p:cNvSpPr/>
          <p:nvPr/>
        </p:nvSpPr>
        <p:spPr>
          <a:xfrm>
            <a:off x="110142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Runtime Controller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member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/>
          <p:nvPr/>
        </p:nvCxnSpPr>
        <p:spPr>
          <a:xfrm>
            <a:off x="4299877" y="2618684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5576851" y="2742894"/>
            <a:ext cx="468464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9384B4-AACC-491C-8DF9-7DDFD730C977}"/>
              </a:ext>
            </a:extLst>
          </p:cNvPr>
          <p:cNvCxnSpPr>
            <a:cxnSpLocks/>
          </p:cNvCxnSpPr>
          <p:nvPr/>
        </p:nvCxnSpPr>
        <p:spPr>
          <a:xfrm>
            <a:off x="5576851" y="3018607"/>
            <a:ext cx="3473980" cy="1909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15250" y="413882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1219" y="5299973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2395B1-0EA8-4F79-8560-74D63BC9DA62}"/>
              </a:ext>
            </a:extLst>
          </p:cNvPr>
          <p:cNvCxnSpPr>
            <a:cxnSpLocks/>
          </p:cNvCxnSpPr>
          <p:nvPr/>
        </p:nvCxnSpPr>
        <p:spPr>
          <a:xfrm>
            <a:off x="5586539" y="5097612"/>
            <a:ext cx="58633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690242" y="6084075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15358" y="3669021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280827" y="241525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notify/reconcile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77920" y="349630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C6834-D5A7-4567-B755-B72FF675417B}"/>
              </a:ext>
            </a:extLst>
          </p:cNvPr>
          <p:cNvSpPr/>
          <p:nvPr/>
        </p:nvSpPr>
        <p:spPr>
          <a:xfrm>
            <a:off x="9079661" y="2909723"/>
            <a:ext cx="101262" cy="1652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5576851" y="3871097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7853514" y="3183560"/>
            <a:ext cx="72870" cy="1104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70414" y="5686170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089544" y="5517278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289612" y="5353790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98D12E-F4A1-445E-8676-9C6AE0E91CE2}"/>
              </a:ext>
            </a:extLst>
          </p:cNvPr>
          <p:cNvSpPr txBox="1"/>
          <p:nvPr/>
        </p:nvSpPr>
        <p:spPr>
          <a:xfrm>
            <a:off x="5560227" y="3944712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86795" y="5097612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700416" y="3477441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7951" y="3936468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5519737" y="2542839"/>
            <a:ext cx="4787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83383" y="5883639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5AA56B-793C-4D4A-94B5-0859C524EF22}"/>
              </a:ext>
            </a:extLst>
          </p:cNvPr>
          <p:cNvCxnSpPr>
            <a:cxnSpLocks/>
          </p:cNvCxnSpPr>
          <p:nvPr/>
        </p:nvCxnSpPr>
        <p:spPr>
          <a:xfrm flipV="1">
            <a:off x="5576851" y="4424162"/>
            <a:ext cx="3493731" cy="14237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081D3E5-ED1F-476F-9C99-8E83A049B985}"/>
              </a:ext>
            </a:extLst>
          </p:cNvPr>
          <p:cNvCxnSpPr>
            <a:cxnSpLocks/>
          </p:cNvCxnSpPr>
          <p:nvPr/>
        </p:nvCxnSpPr>
        <p:spPr>
          <a:xfrm>
            <a:off x="5576851" y="4148449"/>
            <a:ext cx="2233500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291535" y="555756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02554" y="5720349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888866" y="5896857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 flipV="1">
            <a:off x="5573516" y="5365380"/>
            <a:ext cx="5876385" cy="195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31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Create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C2AF16-8188-4D63-B5BD-6E1D63FD5D83}"/>
              </a:ext>
            </a:extLst>
          </p:cNvPr>
          <p:cNvSpPr/>
          <p:nvPr/>
        </p:nvSpPr>
        <p:spPr>
          <a:xfrm>
            <a:off x="10257841" y="2642865"/>
            <a:ext cx="93595" cy="21861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40F7EC-D9A2-4C6B-B814-EE6BD44DDCF8}"/>
              </a:ext>
            </a:extLst>
          </p:cNvPr>
          <p:cNvCxnSpPr>
            <a:cxnSpLocks/>
          </p:cNvCxnSpPr>
          <p:nvPr/>
        </p:nvCxnSpPr>
        <p:spPr>
          <a:xfrm>
            <a:off x="5576851" y="3313412"/>
            <a:ext cx="2263799" cy="62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5576851" y="3595384"/>
            <a:ext cx="111088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2F83F9-A314-4CB7-A208-EE14C7E14235}"/>
              </a:ext>
            </a:extLst>
          </p:cNvPr>
          <p:cNvCxnSpPr>
            <a:cxnSpLocks/>
          </p:cNvCxnSpPr>
          <p:nvPr/>
        </p:nvCxnSpPr>
        <p:spPr>
          <a:xfrm flipV="1">
            <a:off x="5576851" y="4714113"/>
            <a:ext cx="4682564" cy="7486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99B3C62-AA29-47D9-9935-309AB3E80976}"/>
              </a:ext>
            </a:extLst>
          </p:cNvPr>
          <p:cNvSpPr txBox="1"/>
          <p:nvPr/>
        </p:nvSpPr>
        <p:spPr>
          <a:xfrm>
            <a:off x="5502277" y="2829890"/>
            <a:ext cx="3617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96757D-12AE-43F8-837B-08AEABB43C1D}"/>
              </a:ext>
            </a:extLst>
          </p:cNvPr>
          <p:cNvSpPr txBox="1"/>
          <p:nvPr/>
        </p:nvSpPr>
        <p:spPr>
          <a:xfrm>
            <a:off x="5521326" y="3116942"/>
            <a:ext cx="2374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5519738" y="3389889"/>
            <a:ext cx="11890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F8323D-31C5-4D10-B0C3-C3273F6CA2E6}"/>
              </a:ext>
            </a:extLst>
          </p:cNvPr>
          <p:cNvSpPr txBox="1"/>
          <p:nvPr/>
        </p:nvSpPr>
        <p:spPr>
          <a:xfrm>
            <a:off x="5543463" y="4238841"/>
            <a:ext cx="35946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1C9E75-BCD5-4E75-BAB3-AC5A4C6C8DAA}"/>
              </a:ext>
            </a:extLst>
          </p:cNvPr>
          <p:cNvSpPr txBox="1"/>
          <p:nvPr/>
        </p:nvSpPr>
        <p:spPr>
          <a:xfrm>
            <a:off x="5532330" y="4532473"/>
            <a:ext cx="4774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5525711" y="3676363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05818" y="4028381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E47EE67-E6FF-4AC3-B78C-25914892E562}"/>
              </a:ext>
            </a:extLst>
          </p:cNvPr>
          <p:cNvSpPr txBox="1"/>
          <p:nvPr/>
        </p:nvSpPr>
        <p:spPr>
          <a:xfrm>
            <a:off x="4305818" y="4101996"/>
            <a:ext cx="1223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7F00C8-1429-4D3F-BC0C-92B4635BAD35}"/>
              </a:ext>
            </a:extLst>
          </p:cNvPr>
          <p:cNvCxnSpPr>
            <a:cxnSpLocks/>
          </p:cNvCxnSpPr>
          <p:nvPr/>
        </p:nvCxnSpPr>
        <p:spPr>
          <a:xfrm flipV="1">
            <a:off x="4305818" y="4595683"/>
            <a:ext cx="1149950" cy="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FBCB21-38B7-4923-8CB1-5E371BD435CD}"/>
              </a:ext>
            </a:extLst>
          </p:cNvPr>
          <p:cNvCxnSpPr>
            <a:cxnSpLocks/>
          </p:cNvCxnSpPr>
          <p:nvPr/>
        </p:nvCxnSpPr>
        <p:spPr>
          <a:xfrm>
            <a:off x="4305818" y="4305733"/>
            <a:ext cx="115680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9D6C95-123D-47E0-84F7-D7D86DBC9598}"/>
              </a:ext>
            </a:extLst>
          </p:cNvPr>
          <p:cNvCxnSpPr>
            <a:cxnSpLocks/>
          </p:cNvCxnSpPr>
          <p:nvPr/>
        </p:nvCxnSpPr>
        <p:spPr>
          <a:xfrm>
            <a:off x="4305818" y="4878883"/>
            <a:ext cx="1141602" cy="1092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A75912-8C54-4F46-BACD-0A2A213352DD}"/>
              </a:ext>
            </a:extLst>
          </p:cNvPr>
          <p:cNvSpPr txBox="1"/>
          <p:nvPr/>
        </p:nvSpPr>
        <p:spPr>
          <a:xfrm>
            <a:off x="4305819" y="4396125"/>
            <a:ext cx="1213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C625B4-CD69-42C5-BF57-EDCD3A55C965}"/>
              </a:ext>
            </a:extLst>
          </p:cNvPr>
          <p:cNvSpPr txBox="1"/>
          <p:nvPr/>
        </p:nvSpPr>
        <p:spPr>
          <a:xfrm>
            <a:off x="4299877" y="4689757"/>
            <a:ext cx="12198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305818" y="3833647"/>
            <a:ext cx="1224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11B482-B52E-4849-983F-D99E44240EF0}"/>
              </a:ext>
            </a:extLst>
          </p:cNvPr>
          <p:cNvCxnSpPr>
            <a:cxnSpLocks/>
          </p:cNvCxnSpPr>
          <p:nvPr/>
        </p:nvCxnSpPr>
        <p:spPr>
          <a:xfrm>
            <a:off x="3103504" y="4146740"/>
            <a:ext cx="1186957" cy="214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6835291-E9E9-464A-9C68-A2CF461C6BA8}"/>
              </a:ext>
            </a:extLst>
          </p:cNvPr>
          <p:cNvSpPr txBox="1"/>
          <p:nvPr/>
        </p:nvSpPr>
        <p:spPr>
          <a:xfrm>
            <a:off x="3106738" y="4220355"/>
            <a:ext cx="1183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8CCB34-7F5C-4C4A-BDEA-750C406BFC6A}"/>
              </a:ext>
            </a:extLst>
          </p:cNvPr>
          <p:cNvCxnSpPr>
            <a:cxnSpLocks/>
          </p:cNvCxnSpPr>
          <p:nvPr/>
        </p:nvCxnSpPr>
        <p:spPr>
          <a:xfrm>
            <a:off x="3092824" y="4733475"/>
            <a:ext cx="1196788" cy="66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1684F4-95C9-49F6-96ED-66C0E6D719EC}"/>
              </a:ext>
            </a:extLst>
          </p:cNvPr>
          <p:cNvCxnSpPr>
            <a:cxnSpLocks/>
          </p:cNvCxnSpPr>
          <p:nvPr/>
        </p:nvCxnSpPr>
        <p:spPr>
          <a:xfrm>
            <a:off x="3109338" y="4424092"/>
            <a:ext cx="1181123" cy="751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5CAD70A-0FDB-4034-A26B-0A0EECA87729}"/>
              </a:ext>
            </a:extLst>
          </p:cNvPr>
          <p:cNvCxnSpPr>
            <a:cxnSpLocks/>
          </p:cNvCxnSpPr>
          <p:nvPr/>
        </p:nvCxnSpPr>
        <p:spPr>
          <a:xfrm>
            <a:off x="3087888" y="4997242"/>
            <a:ext cx="1202573" cy="115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DC6BDF0-D039-42D9-BC3C-D85B06D89291}"/>
              </a:ext>
            </a:extLst>
          </p:cNvPr>
          <p:cNvSpPr txBox="1"/>
          <p:nvPr/>
        </p:nvSpPr>
        <p:spPr>
          <a:xfrm>
            <a:off x="3119495" y="4808116"/>
            <a:ext cx="11709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EFE1519-0B08-4205-8762-817D38303DE7}"/>
              </a:ext>
            </a:extLst>
          </p:cNvPr>
          <p:cNvSpPr txBox="1"/>
          <p:nvPr/>
        </p:nvSpPr>
        <p:spPr>
          <a:xfrm>
            <a:off x="3107313" y="3952006"/>
            <a:ext cx="11831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12347A-6338-4203-A250-DD3E98470DFC}"/>
              </a:ext>
            </a:extLst>
          </p:cNvPr>
          <p:cNvSpPr txBox="1"/>
          <p:nvPr/>
        </p:nvSpPr>
        <p:spPr>
          <a:xfrm>
            <a:off x="1897040" y="4631224"/>
            <a:ext cx="12079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B1BCB9-2599-403E-BA7E-8BCBFC48B23B}"/>
              </a:ext>
            </a:extLst>
          </p:cNvPr>
          <p:cNvCxnSpPr>
            <a:cxnSpLocks/>
          </p:cNvCxnSpPr>
          <p:nvPr/>
        </p:nvCxnSpPr>
        <p:spPr>
          <a:xfrm flipV="1">
            <a:off x="1884309" y="4284893"/>
            <a:ext cx="1220661" cy="1147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EDE3923-7CA3-4A78-BBD1-5CC06608D2D3}"/>
              </a:ext>
            </a:extLst>
          </p:cNvPr>
          <p:cNvSpPr txBox="1"/>
          <p:nvPr/>
        </p:nvSpPr>
        <p:spPr>
          <a:xfrm>
            <a:off x="1887635" y="4337095"/>
            <a:ext cx="1217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4161455-AAE0-4BF8-8434-51B5F6BB3F65}"/>
              </a:ext>
            </a:extLst>
          </p:cNvPr>
          <p:cNvCxnSpPr>
            <a:cxnSpLocks/>
          </p:cNvCxnSpPr>
          <p:nvPr/>
        </p:nvCxnSpPr>
        <p:spPr>
          <a:xfrm flipV="1">
            <a:off x="1873350" y="4856828"/>
            <a:ext cx="1230771" cy="354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3EBE517-FB9B-46F7-A222-CB4E9109C379}"/>
              </a:ext>
            </a:extLst>
          </p:cNvPr>
          <p:cNvCxnSpPr>
            <a:cxnSpLocks/>
          </p:cNvCxnSpPr>
          <p:nvPr/>
        </p:nvCxnSpPr>
        <p:spPr>
          <a:xfrm flipV="1">
            <a:off x="1890309" y="4548343"/>
            <a:ext cx="1214661" cy="4025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6AEA46D-E5D0-43A9-BB43-D72EEB31DB76}"/>
              </a:ext>
            </a:extLst>
          </p:cNvPr>
          <p:cNvCxnSpPr>
            <a:cxnSpLocks/>
          </p:cNvCxnSpPr>
          <p:nvPr/>
        </p:nvCxnSpPr>
        <p:spPr>
          <a:xfrm flipV="1">
            <a:off x="1868249" y="5125495"/>
            <a:ext cx="1236721" cy="616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FD629DF-74B2-4459-8035-74438D0C163C}"/>
              </a:ext>
            </a:extLst>
          </p:cNvPr>
          <p:cNvSpPr txBox="1"/>
          <p:nvPr/>
        </p:nvSpPr>
        <p:spPr>
          <a:xfrm>
            <a:off x="1859398" y="4924856"/>
            <a:ext cx="1245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D129279-30D1-401C-A8A9-79345893AE33}"/>
              </a:ext>
            </a:extLst>
          </p:cNvPr>
          <p:cNvSpPr txBox="1"/>
          <p:nvPr/>
        </p:nvSpPr>
        <p:spPr>
          <a:xfrm>
            <a:off x="1888226" y="4068746"/>
            <a:ext cx="121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0001F57-3944-41C5-819A-2179F39D92C0}"/>
              </a:ext>
            </a:extLst>
          </p:cNvPr>
          <p:cNvSpPr/>
          <p:nvPr/>
        </p:nvSpPr>
        <p:spPr>
          <a:xfrm>
            <a:off x="11449901" y="499867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41554BB-AF29-4B43-86CE-E0F0E9F148F8}"/>
              </a:ext>
            </a:extLst>
          </p:cNvPr>
          <p:cNvSpPr txBox="1"/>
          <p:nvPr/>
        </p:nvSpPr>
        <p:spPr>
          <a:xfrm>
            <a:off x="5510559" y="4910696"/>
            <a:ext cx="5980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F0C9DD1-D1F3-47F7-9B30-A00322FD0C09}"/>
              </a:ext>
            </a:extLst>
          </p:cNvPr>
          <p:cNvSpPr txBox="1"/>
          <p:nvPr/>
        </p:nvSpPr>
        <p:spPr>
          <a:xfrm>
            <a:off x="5516400" y="5175976"/>
            <a:ext cx="5980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 and started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BE66194-7403-40FF-8E72-31096852AF1C}"/>
              </a:ext>
            </a:extLst>
          </p:cNvPr>
          <p:cNvSpPr txBox="1"/>
          <p:nvPr/>
        </p:nvSpPr>
        <p:spPr>
          <a:xfrm>
            <a:off x="3718744" y="51102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14D862-2BE1-4579-9EC0-8B7A42002BC1}"/>
              </a:ext>
            </a:extLst>
          </p:cNvPr>
          <p:cNvSpPr txBox="1"/>
          <p:nvPr/>
        </p:nvSpPr>
        <p:spPr>
          <a:xfrm>
            <a:off x="628209" y="511020"/>
            <a:ext cx="30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accent4"/>
                </a:solidFill>
              </a:rPr>
              <a:t>Connected only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9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530A41-9A04-4FBD-860D-694139EB0F04}"/>
              </a:ext>
            </a:extLst>
          </p:cNvPr>
          <p:cNvSpPr/>
          <p:nvPr/>
        </p:nvSpPr>
        <p:spPr>
          <a:xfrm>
            <a:off x="5471971" y="265148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30788" y="1847718"/>
            <a:ext cx="85127" cy="2421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351" y="1755184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8710" y="1871888"/>
            <a:ext cx="360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get </a:t>
            </a:r>
            <a:r>
              <a:rPr lang="en-US" sz="700" dirty="0" err="1"/>
              <a:t>storageplan</a:t>
            </a:r>
            <a:endParaRPr lang="en-US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Provisioner 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DB/File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Kubernetes API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73983" y="3836800"/>
            <a:ext cx="1242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2929" y="4040841"/>
            <a:ext cx="111711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36058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storageplan</a:t>
            </a:r>
            <a:endParaRPr lang="en-US" sz="7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3518763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975132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84934" y="330837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4345154" y="3018299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20370" y="3629244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4305819" y="2535761"/>
            <a:ext cx="1210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tenant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3129599" y="2367039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33380" y="3832315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Storage (1)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4294014" y="2823565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59823" y="3642035"/>
            <a:ext cx="2317270" cy="36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299455" y="3450122"/>
            <a:ext cx="2447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7B2139F-96FD-4512-AC31-5C88D83FB726}"/>
              </a:ext>
            </a:extLst>
          </p:cNvPr>
          <p:cNvSpPr/>
          <p:nvPr/>
        </p:nvSpPr>
        <p:spPr>
          <a:xfrm>
            <a:off x="6677920" y="197513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532748-80B4-40B4-B84A-8A486A199732}"/>
              </a:ext>
            </a:extLst>
          </p:cNvPr>
          <p:cNvSpPr/>
          <p:nvPr/>
        </p:nvSpPr>
        <p:spPr>
          <a:xfrm>
            <a:off x="3052282" y="1958990"/>
            <a:ext cx="91307" cy="2174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46349" y="2083043"/>
            <a:ext cx="352373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EA2B13-AE07-4D68-8948-37734BF37DFB}"/>
              </a:ext>
            </a:extLst>
          </p:cNvPr>
          <p:cNvSpPr/>
          <p:nvPr/>
        </p:nvSpPr>
        <p:spPr>
          <a:xfrm>
            <a:off x="4267811" y="2454403"/>
            <a:ext cx="91306" cy="15677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>
            <a:off x="3148649" y="2570471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4378204" y="3201959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secret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4362466" y="3407033"/>
            <a:ext cx="231462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4352809" y="2742894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7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79A8-5911-4A1C-BD20-AEA92AF5F143}"/>
              </a:ext>
            </a:extLst>
          </p:cNvPr>
          <p:cNvCxnSpPr>
            <a:cxnSpLocks/>
          </p:cNvCxnSpPr>
          <p:nvPr/>
        </p:nvCxnSpPr>
        <p:spPr>
          <a:xfrm>
            <a:off x="7896225" y="155733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671F2-5F2F-4493-B942-98FB72A1049E}"/>
              </a:ext>
            </a:extLst>
          </p:cNvPr>
          <p:cNvCxnSpPr>
            <a:cxnSpLocks/>
          </p:cNvCxnSpPr>
          <p:nvPr/>
        </p:nvCxnSpPr>
        <p:spPr>
          <a:xfrm>
            <a:off x="912018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55FE3D9-1780-4E7B-B9D8-7E48F0A818A9}"/>
              </a:ext>
            </a:extLst>
          </p:cNvPr>
          <p:cNvSpPr/>
          <p:nvPr/>
        </p:nvSpPr>
        <p:spPr>
          <a:xfrm>
            <a:off x="6661993" y="2754107"/>
            <a:ext cx="87742" cy="1829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B5123F-2C0C-4B7B-B3C6-6B6662961CA8}"/>
              </a:ext>
            </a:extLst>
          </p:cNvPr>
          <p:cNvSpPr/>
          <p:nvPr/>
        </p:nvSpPr>
        <p:spPr>
          <a:xfrm>
            <a:off x="5454793" y="2615307"/>
            <a:ext cx="124711" cy="21718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39582" y="1581354"/>
            <a:ext cx="131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environment spec</a:t>
            </a:r>
          </a:p>
          <a:p>
            <a:pPr algn="ctr"/>
            <a:r>
              <a:rPr lang="en-US" sz="700" dirty="0" err="1"/>
              <a:t>newsourceURL</a:t>
            </a:r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deploy MDA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Gateway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Build Controller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42F2-AFFA-4035-9554-6ABC87D928C7}"/>
              </a:ext>
            </a:extLst>
          </p:cNvPr>
          <p:cNvSpPr/>
          <p:nvPr/>
        </p:nvSpPr>
        <p:spPr>
          <a:xfrm>
            <a:off x="74017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Image Registry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B4A48-CF01-47EF-9A13-D916C3FC1FD3}"/>
              </a:ext>
            </a:extLst>
          </p:cNvPr>
          <p:cNvSpPr/>
          <p:nvPr/>
        </p:nvSpPr>
        <p:spPr>
          <a:xfrm>
            <a:off x="8671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Your (private) Image Registry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member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/>
          <p:nvPr/>
        </p:nvCxnSpPr>
        <p:spPr>
          <a:xfrm>
            <a:off x="4299877" y="2618684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5573200" y="2754107"/>
            <a:ext cx="108879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9384B4-AACC-491C-8DF9-7DDFD730C977}"/>
              </a:ext>
            </a:extLst>
          </p:cNvPr>
          <p:cNvCxnSpPr>
            <a:cxnSpLocks/>
          </p:cNvCxnSpPr>
          <p:nvPr/>
        </p:nvCxnSpPr>
        <p:spPr>
          <a:xfrm>
            <a:off x="6758914" y="2971068"/>
            <a:ext cx="110285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08681" y="337961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8681" y="472763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2395B1-0EA8-4F79-8560-74D63BC9DA62}"/>
              </a:ext>
            </a:extLst>
          </p:cNvPr>
          <p:cNvCxnSpPr>
            <a:cxnSpLocks/>
          </p:cNvCxnSpPr>
          <p:nvPr/>
        </p:nvCxnSpPr>
        <p:spPr>
          <a:xfrm>
            <a:off x="6786336" y="4214401"/>
            <a:ext cx="228305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702004" y="5140007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08681" y="297106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280827" y="241525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notify/reconcile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7861768" y="289710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C6834-D5A7-4567-B755-B72FF675417B}"/>
              </a:ext>
            </a:extLst>
          </p:cNvPr>
          <p:cNvSpPr/>
          <p:nvPr/>
        </p:nvSpPr>
        <p:spPr>
          <a:xfrm>
            <a:off x="9069394" y="4108074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6768540" y="3289860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EC945D-AB3B-4CB1-BB77-873E19922BD4}"/>
              </a:ext>
            </a:extLst>
          </p:cNvPr>
          <p:cNvCxnSpPr>
            <a:cxnSpLocks/>
          </p:cNvCxnSpPr>
          <p:nvPr/>
        </p:nvCxnSpPr>
        <p:spPr>
          <a:xfrm flipH="1" flipV="1">
            <a:off x="1934911" y="3677241"/>
            <a:ext cx="4709282" cy="3416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833637" y="355924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5860AA2-4FAC-4238-8D7B-FD8779789216}"/>
              </a:ext>
            </a:extLst>
          </p:cNvPr>
          <p:cNvCxnSpPr>
            <a:cxnSpLocks/>
          </p:cNvCxnSpPr>
          <p:nvPr/>
        </p:nvCxnSpPr>
        <p:spPr>
          <a:xfrm flipH="1" flipV="1">
            <a:off x="1984942" y="3933421"/>
            <a:ext cx="4687233" cy="3897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A3E4E87-4F0F-4DD0-A5C9-CCCF78B19E63}"/>
              </a:ext>
            </a:extLst>
          </p:cNvPr>
          <p:cNvSpPr txBox="1"/>
          <p:nvPr/>
        </p:nvSpPr>
        <p:spPr>
          <a:xfrm>
            <a:off x="676075" y="5276646"/>
            <a:ext cx="119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95507" y="5079508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08324" y="4829017"/>
            <a:ext cx="1187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308183" y="4537754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98D12E-F4A1-445E-8676-9C6AE0E91CE2}"/>
              </a:ext>
            </a:extLst>
          </p:cNvPr>
          <p:cNvSpPr txBox="1"/>
          <p:nvPr/>
        </p:nvSpPr>
        <p:spPr>
          <a:xfrm>
            <a:off x="5508245" y="4333976"/>
            <a:ext cx="1184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5C33E6-CDDB-4106-8A8C-63C3026AC1F6}"/>
              </a:ext>
            </a:extLst>
          </p:cNvPr>
          <p:cNvSpPr txBox="1"/>
          <p:nvPr/>
        </p:nvSpPr>
        <p:spPr>
          <a:xfrm>
            <a:off x="6692275" y="4265767"/>
            <a:ext cx="2427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image pushed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C9B12CB-DEC3-40FE-B803-737CD1317FBD}"/>
              </a:ext>
            </a:extLst>
          </p:cNvPr>
          <p:cNvSpPr txBox="1"/>
          <p:nvPr/>
        </p:nvSpPr>
        <p:spPr>
          <a:xfrm>
            <a:off x="3675315" y="3497778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MDA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926974-712A-493C-986A-C5A7896898BB}"/>
              </a:ext>
            </a:extLst>
          </p:cNvPr>
          <p:cNvSpPr txBox="1"/>
          <p:nvPr/>
        </p:nvSpPr>
        <p:spPr>
          <a:xfrm>
            <a:off x="3692716" y="3759508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MDA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94257" y="4525271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693739" y="2779488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1382" y="3177252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BC742D-F768-4832-8971-FA44683094B2}"/>
              </a:ext>
            </a:extLst>
          </p:cNvPr>
          <p:cNvSpPr txBox="1"/>
          <p:nvPr/>
        </p:nvSpPr>
        <p:spPr>
          <a:xfrm>
            <a:off x="6715369" y="3982638"/>
            <a:ext cx="2404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push app image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5519738" y="2542839"/>
            <a:ext cx="1197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dispatch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B95D974-58B3-45B8-88A0-C77AD338B588}"/>
              </a:ext>
            </a:extLst>
          </p:cNvPr>
          <p:cNvSpPr txBox="1"/>
          <p:nvPr/>
        </p:nvSpPr>
        <p:spPr>
          <a:xfrm>
            <a:off x="6661993" y="2741113"/>
            <a:ext cx="129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runtime-base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95145" y="4939571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5AA56B-793C-4D4A-94B5-0859C524EF22}"/>
              </a:ext>
            </a:extLst>
          </p:cNvPr>
          <p:cNvCxnSpPr>
            <a:cxnSpLocks/>
          </p:cNvCxnSpPr>
          <p:nvPr/>
        </p:nvCxnSpPr>
        <p:spPr>
          <a:xfrm>
            <a:off x="6743331" y="4458589"/>
            <a:ext cx="2340256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081D3E5-ED1F-476F-9C99-8E83A049B985}"/>
              </a:ext>
            </a:extLst>
          </p:cNvPr>
          <p:cNvCxnSpPr>
            <a:cxnSpLocks/>
          </p:cNvCxnSpPr>
          <p:nvPr/>
        </p:nvCxnSpPr>
        <p:spPr>
          <a:xfrm>
            <a:off x="5568918" y="4538873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310106" y="4741532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21334" y="503208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913959" y="529019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701420" y="550804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066F97-8D23-4F13-B3CD-49CBE08B3385}"/>
              </a:ext>
            </a:extLst>
          </p:cNvPr>
          <p:cNvSpPr txBox="1"/>
          <p:nvPr/>
        </p:nvSpPr>
        <p:spPr>
          <a:xfrm>
            <a:off x="6643187" y="3089804"/>
            <a:ext cx="129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runtime-base image</a:t>
            </a:r>
          </a:p>
        </p:txBody>
      </p: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318204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Build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5330F0-38DF-48C7-BB63-527E8C4BFD98}"/>
              </a:ext>
            </a:extLst>
          </p:cNvPr>
          <p:cNvCxnSpPr>
            <a:cxnSpLocks/>
          </p:cNvCxnSpPr>
          <p:nvPr/>
        </p:nvCxnSpPr>
        <p:spPr>
          <a:xfrm>
            <a:off x="3717925" y="48895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70C4C-9E88-4A97-A49E-E3201B5B0D2A}"/>
              </a:ext>
            </a:extLst>
          </p:cNvPr>
          <p:cNvSpPr txBox="1"/>
          <p:nvPr/>
        </p:nvSpPr>
        <p:spPr>
          <a:xfrm>
            <a:off x="3718744" y="51102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FA2B63-F879-4983-938C-E81E0C6152F0}"/>
              </a:ext>
            </a:extLst>
          </p:cNvPr>
          <p:cNvSpPr txBox="1"/>
          <p:nvPr/>
        </p:nvSpPr>
        <p:spPr>
          <a:xfrm>
            <a:off x="628209" y="511020"/>
            <a:ext cx="30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accent4"/>
                </a:solidFill>
              </a:rPr>
              <a:t>Connected only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241101-7FF5-4D57-BF86-E4BC05E2D121}"/>
              </a:ext>
            </a:extLst>
          </p:cNvPr>
          <p:cNvCxnSpPr>
            <a:cxnSpLocks/>
          </p:cNvCxnSpPr>
          <p:nvPr/>
        </p:nvCxnSpPr>
        <p:spPr>
          <a:xfrm>
            <a:off x="8524211" y="51102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0527091-F4BA-4EE6-AC68-F93E0DAAE47E}"/>
              </a:ext>
            </a:extLst>
          </p:cNvPr>
          <p:cNvSpPr txBox="1"/>
          <p:nvPr/>
        </p:nvSpPr>
        <p:spPr>
          <a:xfrm>
            <a:off x="8523390" y="514923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only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3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39582" y="1581354"/>
            <a:ext cx="131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environment spec</a:t>
            </a:r>
          </a:p>
          <a:p>
            <a:pPr algn="ctr"/>
            <a:r>
              <a:rPr lang="en-US" sz="700" dirty="0" err="1"/>
              <a:t>newsourceURL</a:t>
            </a:r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deploy MDA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DNS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Admin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08681" y="337961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8681" y="472763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702004" y="5140007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08681" y="297106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833637" y="355924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3E4E87-4F0F-4DD0-A5C9-CCCF78B19E63}"/>
              </a:ext>
            </a:extLst>
          </p:cNvPr>
          <p:cNvSpPr txBox="1"/>
          <p:nvPr/>
        </p:nvSpPr>
        <p:spPr>
          <a:xfrm>
            <a:off x="676075" y="5276646"/>
            <a:ext cx="119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95507" y="5079508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08324" y="4829017"/>
            <a:ext cx="1187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308183" y="4537754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94257" y="4525271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693739" y="2779488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1382" y="3177252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95145" y="4939571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310106" y="4741532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21334" y="503208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913959" y="529019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701420" y="550804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605446"/>
          </a:xfrm>
        </p:spPr>
        <p:txBody>
          <a:bodyPr>
            <a:normAutofit/>
          </a:bodyPr>
          <a:lstStyle/>
          <a:p>
            <a:r>
              <a:rPr lang="en-US" sz="2800" dirty="0"/>
              <a:t>Ingress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E958-673E-458B-8D55-8F30EC88688B}"/>
              </a:ext>
            </a:extLst>
          </p:cNvPr>
          <p:cNvSpPr/>
          <p:nvPr/>
        </p:nvSpPr>
        <p:spPr>
          <a:xfrm rot="2315552">
            <a:off x="9659335" y="757114"/>
            <a:ext cx="208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389485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530A41-9A04-4FBD-860D-694139EB0F04}"/>
              </a:ext>
            </a:extLst>
          </p:cNvPr>
          <p:cNvSpPr/>
          <p:nvPr/>
        </p:nvSpPr>
        <p:spPr>
          <a:xfrm>
            <a:off x="5471971" y="265148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30788" y="1847718"/>
            <a:ext cx="85127" cy="2421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351" y="1755184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8710" y="1871888"/>
            <a:ext cx="360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get </a:t>
            </a:r>
            <a:r>
              <a:rPr lang="en-US" sz="700" dirty="0" err="1"/>
              <a:t>storageplan</a:t>
            </a:r>
            <a:endParaRPr lang="en-US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Endpoint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Ingress/Route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MxOperator</a:t>
            </a:r>
            <a:r>
              <a:rPr lang="en-IE" sz="1000" dirty="0"/>
              <a:t> Runtime Controller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73983" y="3836800"/>
            <a:ext cx="1242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2929" y="4040841"/>
            <a:ext cx="111711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36058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storageplan</a:t>
            </a:r>
            <a:endParaRPr lang="en-US" sz="7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3518763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975132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84934" y="330837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4345154" y="3018299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20370" y="3629244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4305819" y="2535761"/>
            <a:ext cx="1210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tenant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3129599" y="2367039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33380" y="3832315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Endpoint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4294014" y="2823565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59823" y="3642035"/>
            <a:ext cx="2317270" cy="36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299455" y="3450122"/>
            <a:ext cx="2447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7B2139F-96FD-4512-AC31-5C88D83FB726}"/>
              </a:ext>
            </a:extLst>
          </p:cNvPr>
          <p:cNvSpPr/>
          <p:nvPr/>
        </p:nvSpPr>
        <p:spPr>
          <a:xfrm>
            <a:off x="6677920" y="197513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532748-80B4-40B4-B84A-8A486A199732}"/>
              </a:ext>
            </a:extLst>
          </p:cNvPr>
          <p:cNvSpPr/>
          <p:nvPr/>
        </p:nvSpPr>
        <p:spPr>
          <a:xfrm>
            <a:off x="3052282" y="1958990"/>
            <a:ext cx="91307" cy="2174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46349" y="2083043"/>
            <a:ext cx="352373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EA2B13-AE07-4D68-8948-37734BF37DFB}"/>
              </a:ext>
            </a:extLst>
          </p:cNvPr>
          <p:cNvSpPr/>
          <p:nvPr/>
        </p:nvSpPr>
        <p:spPr>
          <a:xfrm>
            <a:off x="4267811" y="2454403"/>
            <a:ext cx="91306" cy="15677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>
            <a:off x="3148649" y="2570471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4378204" y="3201959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secret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4362466" y="3407033"/>
            <a:ext cx="231462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4352809" y="2742894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A3E2EF5-9818-42B1-8106-EDC6B552AD3C}"/>
              </a:ext>
            </a:extLst>
          </p:cNvPr>
          <p:cNvSpPr/>
          <p:nvPr/>
        </p:nvSpPr>
        <p:spPr>
          <a:xfrm rot="2315552">
            <a:off x="9659335" y="757114"/>
            <a:ext cx="208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413471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TrafficIngress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9244A-C7B9-4E4C-91A4-22CBE5DE8E3B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Ingress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6832772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8446925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E657-890D-4E44-A2DB-5D558881BF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83468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97622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30949" y="2474662"/>
            <a:ext cx="573515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401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TrafficService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6832771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83468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30949" y="2474662"/>
            <a:ext cx="573515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358713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374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Office Theme</vt:lpstr>
      <vt:lpstr>PowerPoint Presentation</vt:lpstr>
      <vt:lpstr>Install</vt:lpstr>
      <vt:lpstr>PowerPoint Presentation</vt:lpstr>
      <vt:lpstr>PowerPoint Presentation</vt:lpstr>
      <vt:lpstr>Build</vt:lpstr>
      <vt:lpstr>Ingress Controller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10</cp:revision>
  <dcterms:created xsi:type="dcterms:W3CDTF">2021-12-24T11:13:30Z</dcterms:created>
  <dcterms:modified xsi:type="dcterms:W3CDTF">2021-12-24T15:46:53Z</dcterms:modified>
</cp:coreProperties>
</file>