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62" r:id="rId5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075" autoAdjust="0"/>
  </p:normalViewPr>
  <p:slideViewPr>
    <p:cSldViewPr snapToGrid="0">
      <p:cViewPr varScale="1">
        <p:scale>
          <a:sx n="58" d="100"/>
          <a:sy n="58" d="100"/>
        </p:scale>
        <p:origin x="579" y="36"/>
      </p:cViewPr>
      <p:guideLst>
        <p:guide orient="horz" pos="100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4042" y="58"/>
      </p:cViewPr>
      <p:guideLst>
        <p:guide orient="horz" pos="311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r">
              <a:defRPr sz="1200"/>
            </a:lvl1pPr>
          </a:lstStyle>
          <a:p>
            <a:fld id="{048BE5CF-3D99-4B85-885B-56B674E9D77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235075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88" tIns="45093" rIns="90188" bIns="4509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51221"/>
            <a:ext cx="5438140" cy="3887359"/>
          </a:xfrm>
          <a:prstGeom prst="rect">
            <a:avLst/>
          </a:prstGeom>
        </p:spPr>
        <p:txBody>
          <a:bodyPr vert="horz" lIns="90188" tIns="45093" rIns="90188" bIns="450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r">
              <a:defRPr sz="1200"/>
            </a:lvl1pPr>
          </a:lstStyle>
          <a:p>
            <a:fld id="{0DC8A3CD-5F20-4533-8FB0-463607DB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06E-0E2B-4309-853C-4C16A978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3F74E-31C8-4B73-A77B-B2F121B0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3127-7AA6-4790-B3A0-7715907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F13E-8B3B-4E63-BF0C-A54EECB3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889-8247-42B4-A93D-0EE592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61E-A53A-4F8E-97C2-E40217B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2F540-4351-400B-9CFD-9ECDE81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DFA-0CCB-41AE-A05C-04E2775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CCE6-7C19-4830-9FD5-D5DAB2CA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388-5C95-4FB5-8068-549C7C8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E03C2-C40A-43F6-8706-017B20F1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34E4-8AEE-414D-98D3-C88BCA27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3525-7C6D-4C4B-8EE8-3D44CF2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D70-4B51-4540-A6F5-317324E9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C5F-6EFE-45B3-AC83-8130D6B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DF51-9D18-4C6F-8A75-9140B06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062-B5D5-4C0F-B08C-2201705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F96A-1324-4C85-89F8-4A68F23D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9EC7-E20F-408E-953B-3AA1AC9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536F-15B4-4730-8A51-2DB4D31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51C8-CF6E-442B-93D1-35BC18C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5C9B-EF2F-4BF3-8FDF-22E9C750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56FD-8DEA-48B9-BDF5-8F92B27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00C2-5119-4FB1-952F-F4ECAEF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A86-5A81-470C-8319-1D71814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868-8319-47E2-A649-E3496EF4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370-2CDC-413A-8A50-775587DE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E2E-B2AB-4DF1-9EA9-6CE364CE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C01C-840F-49CF-8D70-D32B9CF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D6BB-FEEF-4A12-86FA-CC8A026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85D6-62B3-4B82-AA3D-3ED1116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52D-1F1A-4DCE-9FA2-DC9E67C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9212-A233-4415-B5AA-EFD54F5C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5943D-3CA1-4BC6-AE05-5C7B106B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25A1C-83F6-4359-9C21-3E89EA8E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12E44-D601-4C17-B6D4-BE5C5FC5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DAC39-423A-46A3-B149-7F530C1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5093-B71E-4FCC-A14B-70088E38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92B4-8E2F-4EA2-AB5A-1974F69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32F-5BBA-453A-8C4B-B1E12A1C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E8D9-CAA0-499C-945E-27B9A9C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A21B7-6AC2-4A5E-AD40-460B5D2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B3EE-D73A-4A99-AE96-304974E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D0664-5863-4CC0-913A-53946EC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73C9C-75D4-4FB8-854A-35079FC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845E-1E69-4696-B1E9-D8AFDD71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6AFE-F3D7-4D6B-80D0-5839359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56DA-B19F-48DC-A978-CD11DC6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9CBC-192D-416D-910D-E5418EDB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2D48-CEB5-48BE-8163-C430B95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2A-1B12-4185-B5BE-F109630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D3D5-4E60-42E1-9C3F-3367FD1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DE7-8DE8-41B4-90D0-84698F8B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01DF5-F896-4B46-9E3A-BB1136CE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5515-7FC7-4073-85A8-2D3A6E4C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088C-B1FF-4C97-BE52-B3084F1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96810-7B55-4249-B3EF-FDEF532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1CA7-81E5-454B-A4A0-15A41D7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47C4-D1AE-48AF-968C-321ED90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A47A-3A90-4AFD-A826-A86D5097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44F7-6A1C-4E3C-9238-7C0B4C7D4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0F0B-AE21-4F8D-A4A9-BFD22160883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3F8A-50B2-4D4F-8CF8-40F62895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2C91-A15F-4EC7-B048-8635D388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8B30CCDC-5258-45F5-B132-64B56D1F59C4}"/>
              </a:ext>
            </a:extLst>
          </p:cNvPr>
          <p:cNvSpPr/>
          <p:nvPr/>
        </p:nvSpPr>
        <p:spPr>
          <a:xfrm>
            <a:off x="5685248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82EC27B-64D4-4462-BF1A-A838B4E02C90}"/>
              </a:ext>
            </a:extLst>
          </p:cNvPr>
          <p:cNvSpPr/>
          <p:nvPr/>
        </p:nvSpPr>
        <p:spPr>
          <a:xfrm>
            <a:off x="625002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AA926-990C-41C6-A909-92426B22E6C1}"/>
              </a:ext>
            </a:extLst>
          </p:cNvPr>
          <p:cNvSpPr/>
          <p:nvPr/>
        </p:nvSpPr>
        <p:spPr>
          <a:xfrm>
            <a:off x="742950" y="2526142"/>
            <a:ext cx="8417379" cy="19162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59C8E-B20F-4667-957C-D0A6C2248443}"/>
              </a:ext>
            </a:extLst>
          </p:cNvPr>
          <p:cNvSpPr/>
          <p:nvPr/>
        </p:nvSpPr>
        <p:spPr>
          <a:xfrm>
            <a:off x="617260" y="1207995"/>
            <a:ext cx="8621955" cy="39623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Infrastructure (AWS/SAP Cloud Platform/Azure/OpenShift/Physical Servers)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78A95-F597-4ED2-8A0B-43DB077D9C30}"/>
              </a:ext>
            </a:extLst>
          </p:cNvPr>
          <p:cNvSpPr/>
          <p:nvPr/>
        </p:nvSpPr>
        <p:spPr>
          <a:xfrm>
            <a:off x="3499188" y="4553407"/>
            <a:ext cx="2936248" cy="529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7A51BAA-B372-4AD6-9C74-53573817CC86}"/>
              </a:ext>
            </a:extLst>
          </p:cNvPr>
          <p:cNvSpPr/>
          <p:nvPr/>
        </p:nvSpPr>
        <p:spPr>
          <a:xfrm>
            <a:off x="5184625" y="1606599"/>
            <a:ext cx="1223618" cy="68413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1600" dirty="0" err="1"/>
              <a:t>RelationalDatabase</a:t>
            </a:r>
            <a:endParaRPr lang="en-US" dirty="0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8375D79-1156-425D-9A55-5A287F97B88C}"/>
              </a:ext>
            </a:extLst>
          </p:cNvPr>
          <p:cNvSpPr/>
          <p:nvPr/>
        </p:nvSpPr>
        <p:spPr>
          <a:xfrm>
            <a:off x="3470095" y="1626234"/>
            <a:ext cx="1223618" cy="644866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0833211-889D-445C-8787-90A9494ED2B8}"/>
              </a:ext>
            </a:extLst>
          </p:cNvPr>
          <p:cNvSpPr/>
          <p:nvPr/>
        </p:nvSpPr>
        <p:spPr>
          <a:xfrm>
            <a:off x="865413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8" name="!!Runtime">
            <a:extLst>
              <a:ext uri="{FF2B5EF4-FFF2-40B4-BE49-F238E27FC236}">
                <a16:creationId xmlns:a16="http://schemas.microsoft.com/office/drawing/2014/main" id="{D458A3ED-E835-48A8-94F9-FC16E4CE4204}"/>
              </a:ext>
            </a:extLst>
          </p:cNvPr>
          <p:cNvSpPr/>
          <p:nvPr/>
        </p:nvSpPr>
        <p:spPr>
          <a:xfrm>
            <a:off x="266937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AE642-4663-4F25-8A42-11664A13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9" y="6231066"/>
            <a:ext cx="914678" cy="639173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C25ABD4-A43F-4492-A6B5-F3FB3C2BECD1}"/>
              </a:ext>
            </a:extLst>
          </p:cNvPr>
          <p:cNvSpPr/>
          <p:nvPr/>
        </p:nvSpPr>
        <p:spPr>
          <a:xfrm>
            <a:off x="228487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62118B-0BFE-421E-8517-8C2CA8FE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75" y="6231066"/>
            <a:ext cx="914678" cy="639173"/>
          </a:xfrm>
          <a:prstGeom prst="rect">
            <a:avLst/>
          </a:prstGeom>
        </p:spPr>
      </p:pic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174DBA3-212E-41E7-A70F-A136E355D742}"/>
              </a:ext>
            </a:extLst>
          </p:cNvPr>
          <p:cNvSpPr/>
          <p:nvPr/>
        </p:nvSpPr>
        <p:spPr>
          <a:xfrm>
            <a:off x="655459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2823D-C14D-4680-9403-B47C28469834}"/>
              </a:ext>
            </a:extLst>
          </p:cNvPr>
          <p:cNvSpPr/>
          <p:nvPr/>
        </p:nvSpPr>
        <p:spPr>
          <a:xfrm>
            <a:off x="2065244" y="307347"/>
            <a:ext cx="5775512" cy="537113"/>
          </a:xfrm>
          <a:custGeom>
            <a:avLst/>
            <a:gdLst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0 w 5775512"/>
              <a:gd name="connsiteY3" fmla="*/ 529945 h 529945"/>
              <a:gd name="connsiteX4" fmla="*/ 0 w 5775512"/>
              <a:gd name="connsiteY4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4924201 w 5775512"/>
              <a:gd name="connsiteY3" fmla="*/ 528949 h 529945"/>
              <a:gd name="connsiteX4" fmla="*/ 719866 w 5775512"/>
              <a:gd name="connsiteY4" fmla="*/ 528949 h 529945"/>
              <a:gd name="connsiteX5" fmla="*/ 0 w 5775512"/>
              <a:gd name="connsiteY5" fmla="*/ 529945 h 529945"/>
              <a:gd name="connsiteX6" fmla="*/ 0 w 5775512"/>
              <a:gd name="connsiteY6" fmla="*/ 0 h 529945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719866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38273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79094 w 5775512"/>
              <a:gd name="connsiteY5" fmla="*/ 520785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573136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646614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5512" h="537113">
                <a:moveTo>
                  <a:pt x="0" y="0"/>
                </a:moveTo>
                <a:lnTo>
                  <a:pt x="5775512" y="0"/>
                </a:lnTo>
                <a:lnTo>
                  <a:pt x="5775512" y="529945"/>
                </a:lnTo>
                <a:lnTo>
                  <a:pt x="4981351" y="530854"/>
                </a:lnTo>
                <a:lnTo>
                  <a:pt x="4646614" y="537113"/>
                </a:lnTo>
                <a:lnTo>
                  <a:pt x="1079094" y="520785"/>
                </a:lnTo>
                <a:lnTo>
                  <a:pt x="0" y="529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DCD5F-3172-4BFF-9B5E-9A59F330C21F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3144338" y="828132"/>
            <a:ext cx="19216" cy="258430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126F9F-4C61-444C-B03E-85EC42717FD8}"/>
              </a:ext>
            </a:extLst>
          </p:cNvPr>
          <p:cNvCxnSpPr>
            <a:cxnSpLocks/>
            <a:stCxn id="53" idx="0"/>
            <a:endCxn id="23" idx="4"/>
          </p:cNvCxnSpPr>
          <p:nvPr/>
        </p:nvCxnSpPr>
        <p:spPr>
          <a:xfrm flipH="1" flipV="1">
            <a:off x="6711858" y="844460"/>
            <a:ext cx="32344" cy="249389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B18EBD60-3966-4100-91EE-018CB254D2F0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489777" y="1948667"/>
            <a:ext cx="1760245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D5386F06-36C2-44AF-8D29-E17D2192EE7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25295" y="1948667"/>
            <a:ext cx="144800" cy="139800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806E6941-9D95-477B-9BF7-A9B1C389FDFB}"/>
              </a:ext>
            </a:extLst>
          </p:cNvPr>
          <p:cNvCxnSpPr>
            <a:cxnSpLocks/>
            <a:stCxn id="4" idx="0"/>
            <a:endCxn id="53" idx="2"/>
          </p:cNvCxnSpPr>
          <p:nvPr/>
        </p:nvCxnSpPr>
        <p:spPr>
          <a:xfrm flipV="1">
            <a:off x="4967312" y="3977087"/>
            <a:ext cx="177689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0FD879E0-210F-44FF-8FF9-7FB17D3E6D04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163552" y="3977087"/>
            <a:ext cx="180376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9">
            <a:extLst>
              <a:ext uri="{FF2B5EF4-FFF2-40B4-BE49-F238E27FC236}">
                <a16:creationId xmlns:a16="http://schemas.microsoft.com/office/drawing/2014/main" id="{4EDE6828-11BC-4DBB-85C1-5397FBECF21A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>
            <a:off x="4967312" y="5083352"/>
            <a:ext cx="1587286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49D4FBD0-39A3-47F9-B4BA-97C086202A7D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3273237" y="5083352"/>
            <a:ext cx="1694075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9">
            <a:extLst>
              <a:ext uri="{FF2B5EF4-FFF2-40B4-BE49-F238E27FC236}">
                <a16:creationId xmlns:a16="http://schemas.microsoft.com/office/drawing/2014/main" id="{A0B7B5C6-7801-4D96-AF7B-93E3FBD789F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3657731" y="1948667"/>
            <a:ext cx="1526894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9">
            <a:extLst>
              <a:ext uri="{FF2B5EF4-FFF2-40B4-BE49-F238E27FC236}">
                <a16:creationId xmlns:a16="http://schemas.microsoft.com/office/drawing/2014/main" id="{BC6ECFF3-9559-4778-A9A3-DED77407EF11}"/>
              </a:ext>
            </a:extLst>
          </p:cNvPr>
          <p:cNvCxnSpPr>
            <a:cxnSpLocks/>
            <a:stCxn id="5" idx="3"/>
            <a:endCxn id="53" idx="0"/>
          </p:cNvCxnSpPr>
          <p:nvPr/>
        </p:nvCxnSpPr>
        <p:spPr>
          <a:xfrm>
            <a:off x="5796434" y="2290735"/>
            <a:ext cx="947768" cy="104761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FD35110C-8E0B-45B1-8384-D3BE6EFCAEF0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7048778" y="5923430"/>
            <a:ext cx="1536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1716F078-C424-43A8-AC97-B22CF715BA8C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2779058" y="5923430"/>
            <a:ext cx="0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Stored Data 55">
            <a:extLst>
              <a:ext uri="{FF2B5EF4-FFF2-40B4-BE49-F238E27FC236}">
                <a16:creationId xmlns:a16="http://schemas.microsoft.com/office/drawing/2014/main" id="{F1903A7B-4082-4D4C-8BE8-563C965EC8C1}"/>
              </a:ext>
            </a:extLst>
          </p:cNvPr>
          <p:cNvSpPr/>
          <p:nvPr/>
        </p:nvSpPr>
        <p:spPr>
          <a:xfrm>
            <a:off x="7364145" y="4568616"/>
            <a:ext cx="1222292" cy="4995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/>
          <a:lstStyle/>
          <a:p>
            <a:pPr algn="ctr"/>
            <a:r>
              <a:rPr lang="en-US" dirty="0"/>
              <a:t>CDN </a:t>
            </a:r>
            <a:r>
              <a:rPr lang="en-US" sz="900" dirty="0"/>
              <a:t>Static Config</a:t>
            </a:r>
            <a:endParaRPr lang="en-US" dirty="0"/>
          </a:p>
        </p:txBody>
      </p: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36563113-19EA-49DE-923A-B5B727E25BBB}"/>
              </a:ext>
            </a:extLst>
          </p:cNvPr>
          <p:cNvCxnSpPr>
            <a:cxnSpLocks/>
          </p:cNvCxnSpPr>
          <p:nvPr/>
        </p:nvCxnSpPr>
        <p:spPr>
          <a:xfrm>
            <a:off x="6435436" y="4818379"/>
            <a:ext cx="928709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307E0-1C93-4FC1-BF45-C62163599473}"/>
              </a:ext>
            </a:extLst>
          </p:cNvPr>
          <p:cNvSpPr txBox="1"/>
          <p:nvPr/>
        </p:nvSpPr>
        <p:spPr>
          <a:xfrm>
            <a:off x="3978953" y="5331007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 Connections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E57AE-DE9E-4072-9B53-D5860F66FA00}"/>
              </a:ext>
            </a:extLst>
          </p:cNvPr>
          <p:cNvSpPr txBox="1"/>
          <p:nvPr/>
        </p:nvSpPr>
        <p:spPr>
          <a:xfrm>
            <a:off x="4180193" y="3334555"/>
            <a:ext cx="15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HTTP Connections</a:t>
            </a:r>
          </a:p>
        </p:txBody>
      </p:sp>
    </p:spTree>
    <p:extLst>
      <p:ext uri="{BB962C8B-B14F-4D97-AF65-F5344CB8AC3E}">
        <p14:creationId xmlns:p14="http://schemas.microsoft.com/office/powerpoint/2010/main" val="8747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untime Core Group">
            <a:extLst>
              <a:ext uri="{FF2B5EF4-FFF2-40B4-BE49-F238E27FC236}">
                <a16:creationId xmlns:a16="http://schemas.microsoft.com/office/drawing/2014/main" id="{096386CC-C000-415C-81DA-52ADBE529B3A}"/>
              </a:ext>
            </a:extLst>
          </p:cNvPr>
          <p:cNvGrpSpPr/>
          <p:nvPr/>
        </p:nvGrpSpPr>
        <p:grpSpPr>
          <a:xfrm>
            <a:off x="1713837" y="658991"/>
            <a:ext cx="6401609" cy="4397582"/>
            <a:chOff x="1849714" y="1173465"/>
            <a:chExt cx="6089106" cy="3078201"/>
          </a:xfrm>
        </p:grpSpPr>
        <p:sp>
          <p:nvSpPr>
            <p:cNvPr id="53" name="!!Runtime">
              <a:extLst>
                <a:ext uri="{FF2B5EF4-FFF2-40B4-BE49-F238E27FC236}">
                  <a16:creationId xmlns:a16="http://schemas.microsoft.com/office/drawing/2014/main" id="{F45A443A-98B1-4DD4-A781-61A7AD2B3737}"/>
                </a:ext>
              </a:extLst>
            </p:cNvPr>
            <p:cNvSpPr/>
            <p:nvPr/>
          </p:nvSpPr>
          <p:spPr>
            <a:xfrm>
              <a:off x="1849714" y="1202454"/>
              <a:ext cx="6089106" cy="3049212"/>
            </a:xfrm>
            <a:prstGeom prst="flowChartProcess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Runtime Core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507EBE-80BC-4DF9-B35D-6C24C197054A}"/>
                </a:ext>
              </a:extLst>
            </p:cNvPr>
            <p:cNvSpPr/>
            <p:nvPr/>
          </p:nvSpPr>
          <p:spPr>
            <a:xfrm>
              <a:off x="1849714" y="1173465"/>
              <a:ext cx="45719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9F769-57C0-463C-999D-988003BDD3CD}"/>
              </a:ext>
            </a:extLst>
          </p:cNvPr>
          <p:cNvSpPr txBox="1"/>
          <p:nvPr/>
        </p:nvSpPr>
        <p:spPr>
          <a:xfrm>
            <a:off x="3423445" y="60885"/>
            <a:ext cx="302703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Runtime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4229726-B29A-4A81-86F4-793D2965A868}"/>
              </a:ext>
            </a:extLst>
          </p:cNvPr>
          <p:cNvSpPr>
            <a:spLocks/>
          </p:cNvSpPr>
          <p:nvPr/>
        </p:nvSpPr>
        <p:spPr>
          <a:xfrm>
            <a:off x="138466" y="2500451"/>
            <a:ext cx="1260000" cy="76585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3119BC-0892-4DA6-A013-F3C0357BFF36}"/>
              </a:ext>
            </a:extLst>
          </p:cNvPr>
          <p:cNvSpPr/>
          <p:nvPr/>
        </p:nvSpPr>
        <p:spPr>
          <a:xfrm>
            <a:off x="1932459" y="1778474"/>
            <a:ext cx="1390155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F98AF3-2C0C-43BD-AE87-89B4C34496DE}"/>
              </a:ext>
            </a:extLst>
          </p:cNvPr>
          <p:cNvSpPr/>
          <p:nvPr/>
        </p:nvSpPr>
        <p:spPr>
          <a:xfrm>
            <a:off x="1997536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Query Executor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C4D924-D6C5-4865-8C93-E302EF915036}"/>
              </a:ext>
            </a:extLst>
          </p:cNvPr>
          <p:cNvSpPr/>
          <p:nvPr/>
        </p:nvSpPr>
        <p:spPr>
          <a:xfrm>
            <a:off x="5295634" y="10223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File Storage</a:t>
            </a:r>
          </a:p>
          <a:p>
            <a:pPr algn="ctr"/>
            <a:r>
              <a:rPr lang="en-US" sz="1600" dirty="0"/>
              <a:t>Manager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7F158F-3FCC-4D5D-859C-48FF56044F66}"/>
              </a:ext>
            </a:extLst>
          </p:cNvPr>
          <p:cNvSpPr/>
          <p:nvPr/>
        </p:nvSpPr>
        <p:spPr>
          <a:xfrm>
            <a:off x="5298918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Microflow Engine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67AC6AB-E11E-4D89-B4EA-09E624849405}"/>
              </a:ext>
            </a:extLst>
          </p:cNvPr>
          <p:cNvSpPr/>
          <p:nvPr/>
        </p:nvSpPr>
        <p:spPr>
          <a:xfrm>
            <a:off x="1997536" y="1040374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144000" bIns="36000" rtlCol="0" anchor="ctr"/>
          <a:lstStyle/>
          <a:p>
            <a:pPr algn="ctr"/>
            <a:r>
              <a:rPr lang="en-US" sz="1600" dirty="0"/>
              <a:t>Project Model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AEC1D11-A191-472A-8E0F-9E0665F8EF36}"/>
              </a:ext>
            </a:extLst>
          </p:cNvPr>
          <p:cNvSpPr/>
          <p:nvPr/>
        </p:nvSpPr>
        <p:spPr>
          <a:xfrm>
            <a:off x="3655302" y="979647"/>
            <a:ext cx="1368007" cy="66145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36000" bIns="36000" rtlCol="0" anchor="ctr"/>
          <a:lstStyle/>
          <a:p>
            <a:pPr algn="ctr"/>
            <a:r>
              <a:rPr lang="en-US" sz="1600" dirty="0"/>
              <a:t>Temporary</a:t>
            </a:r>
            <a:br>
              <a:rPr lang="en-US" sz="1600" dirty="0"/>
            </a:br>
            <a:r>
              <a:rPr lang="en-US" sz="1600" dirty="0"/>
              <a:t>Object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2E147EE-86F9-4573-8FC3-438226423CD2}"/>
              </a:ext>
            </a:extLst>
          </p:cNvPr>
          <p:cNvSpPr/>
          <p:nvPr/>
        </p:nvSpPr>
        <p:spPr>
          <a:xfrm>
            <a:off x="3709305" y="259537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Object Manager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2ED1EB-F529-42DE-A754-6C4188E6A453}"/>
              </a:ext>
            </a:extLst>
          </p:cNvPr>
          <p:cNvSpPr/>
          <p:nvPr/>
        </p:nvSpPr>
        <p:spPr>
          <a:xfrm>
            <a:off x="1997536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 API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2A358D3-9F23-4214-8111-450F72EFA729}"/>
              </a:ext>
            </a:extLst>
          </p:cNvPr>
          <p:cNvSpPr/>
          <p:nvPr/>
        </p:nvSpPr>
        <p:spPr>
          <a:xfrm>
            <a:off x="5295634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Requests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DE32B0D-8382-41F2-9DE4-8D11CD7BA7A7}"/>
              </a:ext>
            </a:extLst>
          </p:cNvPr>
          <p:cNvSpPr/>
          <p:nvPr/>
        </p:nvSpPr>
        <p:spPr>
          <a:xfrm>
            <a:off x="6087732" y="17784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Calls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A5E410-2AE7-4004-8CED-8CD3A3652278}"/>
              </a:ext>
            </a:extLst>
          </p:cNvPr>
          <p:cNvSpPr/>
          <p:nvPr/>
        </p:nvSpPr>
        <p:spPr>
          <a:xfrm>
            <a:off x="6087732" y="350556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Java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7D65C20-B388-4E9D-98D8-7621E335D71F}"/>
              </a:ext>
            </a:extLst>
          </p:cNvPr>
          <p:cNvSpPr/>
          <p:nvPr/>
        </p:nvSpPr>
        <p:spPr>
          <a:xfrm>
            <a:off x="8515916" y="259245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License Server</a:t>
            </a:r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2EC7B372-7E94-4F7D-B815-FFD5635191A2}"/>
              </a:ext>
            </a:extLst>
          </p:cNvPr>
          <p:cNvSpPr/>
          <p:nvPr/>
        </p:nvSpPr>
        <p:spPr>
          <a:xfrm>
            <a:off x="8515916" y="1022374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36000" rtlCol="0" anchor="ctr"/>
          <a:lstStyle/>
          <a:p>
            <a:pPr algn="ctr"/>
            <a:r>
              <a:rPr lang="en-US" sz="1600" dirty="0" err="1"/>
              <a:t>FIle</a:t>
            </a:r>
            <a:r>
              <a:rPr lang="en-US" sz="1600" dirty="0"/>
              <a:t> Storage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0A0718B-F61E-42B0-BAB2-0C4B0856BFC5}"/>
              </a:ext>
            </a:extLst>
          </p:cNvPr>
          <p:cNvSpPr/>
          <p:nvPr/>
        </p:nvSpPr>
        <p:spPr>
          <a:xfrm>
            <a:off x="3709305" y="5299264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7DFB0703-6E9A-4BE0-9657-CCB56A54F5D4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1398466" y="2883379"/>
            <a:ext cx="599070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6083B77D-E6EC-4C0A-A217-75F0637EC19E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3257536" y="2883378"/>
            <a:ext cx="451769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B5FC3CF7-D51E-402B-BAA8-50401D61D74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4339305" y="1641100"/>
            <a:ext cx="1" cy="95427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C1A88CD9-2DF1-48CB-9C97-446E7F1597BC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4339305" y="1598374"/>
            <a:ext cx="1586329" cy="997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97795F93-18D8-4CCB-9F07-EC1A2E543C8D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flipH="1">
            <a:off x="768466" y="2066474"/>
            <a:ext cx="1163993" cy="43397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0AB2B316-7E66-4FF5-9D59-3FEC17FE0401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2627536" y="3171378"/>
            <a:ext cx="171176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3F50EFD5-13CF-4F0A-9C74-888AA8077FAE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4339305" y="3171378"/>
            <a:ext cx="158632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9">
            <a:extLst>
              <a:ext uri="{FF2B5EF4-FFF2-40B4-BE49-F238E27FC236}">
                <a16:creationId xmlns:a16="http://schemas.microsoft.com/office/drawing/2014/main" id="{72D69EDF-6897-4CC4-9029-34294E4762AC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flipH="1">
            <a:off x="4339305" y="2066474"/>
            <a:ext cx="1748427" cy="5289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17FB004F-237D-475A-A2B6-87B51A8F99A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925634" y="3171379"/>
            <a:ext cx="3284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D61AFBBC-48D5-41FA-A8CB-1BAC6F6530A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5928918" y="2354474"/>
            <a:ext cx="788814" cy="24090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B1C316E6-577A-4605-A6A4-CD40C91157D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717732" y="2354474"/>
            <a:ext cx="0" cy="11510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9">
            <a:extLst>
              <a:ext uri="{FF2B5EF4-FFF2-40B4-BE49-F238E27FC236}">
                <a16:creationId xmlns:a16="http://schemas.microsoft.com/office/drawing/2014/main" id="{754C33D1-0600-4FF3-9725-F96655A73A7A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5928918" y="3171379"/>
            <a:ext cx="788814" cy="33418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6218ABB9-EBA1-4A29-A60B-23458DD1473E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4969305" y="2883378"/>
            <a:ext cx="329613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9">
            <a:extLst>
              <a:ext uri="{FF2B5EF4-FFF2-40B4-BE49-F238E27FC236}">
                <a16:creationId xmlns:a16="http://schemas.microsoft.com/office/drawing/2014/main" id="{4CAA8F0E-6C7E-46A7-A73B-C687CE3CEE0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6555634" y="1307453"/>
            <a:ext cx="1960282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089FECF2-F430-4B12-B8F2-33F5F4A28B62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H="1" flipV="1">
            <a:off x="2627536" y="4779048"/>
            <a:ext cx="171176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">
            <a:extLst>
              <a:ext uri="{FF2B5EF4-FFF2-40B4-BE49-F238E27FC236}">
                <a16:creationId xmlns:a16="http://schemas.microsoft.com/office/drawing/2014/main" id="{C9740F43-EECF-451A-9052-9205A1E2D7EA}"/>
              </a:ext>
            </a:extLst>
          </p:cNvPr>
          <p:cNvCxnSpPr>
            <a:cxnSpLocks/>
            <a:stCxn id="108" idx="1"/>
            <a:endCxn id="19" idx="3"/>
          </p:cNvCxnSpPr>
          <p:nvPr/>
        </p:nvCxnSpPr>
        <p:spPr>
          <a:xfrm flipH="1">
            <a:off x="7347732" y="2063553"/>
            <a:ext cx="1168184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DD12ED69-2A51-444A-9650-6B995E84B97C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4339305" y="4779048"/>
            <a:ext cx="158632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">
            <a:extLst>
              <a:ext uri="{FF2B5EF4-FFF2-40B4-BE49-F238E27FC236}">
                <a16:creationId xmlns:a16="http://schemas.microsoft.com/office/drawing/2014/main" id="{87FA9E0E-D1E8-4E10-AF62-631F4D25F4B6}"/>
              </a:ext>
            </a:extLst>
          </p:cNvPr>
          <p:cNvCxnSpPr>
            <a:cxnSpLocks/>
            <a:stCxn id="145" idx="3"/>
            <a:endCxn id="23" idx="1"/>
          </p:cNvCxnSpPr>
          <p:nvPr/>
        </p:nvCxnSpPr>
        <p:spPr>
          <a:xfrm>
            <a:off x="8231658" y="2876567"/>
            <a:ext cx="284258" cy="389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9">
            <a:extLst>
              <a:ext uri="{FF2B5EF4-FFF2-40B4-BE49-F238E27FC236}">
                <a16:creationId xmlns:a16="http://schemas.microsoft.com/office/drawing/2014/main" id="{085079A8-FDD0-40BF-ACE6-862DD29DBF5C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H="1" flipV="1">
            <a:off x="3047536" y="1310374"/>
            <a:ext cx="1291769" cy="1285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Label Group">
            <a:extLst>
              <a:ext uri="{FF2B5EF4-FFF2-40B4-BE49-F238E27FC236}">
                <a16:creationId xmlns:a16="http://schemas.microsoft.com/office/drawing/2014/main" id="{D96537CA-2862-46AF-9B8A-443948E5C98E}"/>
              </a:ext>
            </a:extLst>
          </p:cNvPr>
          <p:cNvGrpSpPr/>
          <p:nvPr/>
        </p:nvGrpSpPr>
        <p:grpSpPr>
          <a:xfrm>
            <a:off x="545969" y="5262471"/>
            <a:ext cx="1739943" cy="1245827"/>
            <a:chOff x="620111" y="5262471"/>
            <a:chExt cx="1739943" cy="1245827"/>
          </a:xfrm>
        </p:grpSpPr>
        <p:cxnSp>
          <p:nvCxnSpPr>
            <p:cNvPr id="133" name="Connector: Elbow 9">
              <a:extLst>
                <a:ext uri="{FF2B5EF4-FFF2-40B4-BE49-F238E27FC236}">
                  <a16:creationId xmlns:a16="http://schemas.microsoft.com/office/drawing/2014/main" id="{AED474F7-4B48-4E6A-B96E-E27876D14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62" y="5462467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9CBAA33C-44A4-479A-A0B2-3AA852009BE0}"/>
                </a:ext>
              </a:extLst>
            </p:cNvPr>
            <p:cNvSpPr/>
            <p:nvPr/>
          </p:nvSpPr>
          <p:spPr>
            <a:xfrm>
              <a:off x="798262" y="5685603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4614A37A-3D71-4A9A-8D3A-E21EDDF2B53A}"/>
                </a:ext>
              </a:extLst>
            </p:cNvPr>
            <p:cNvSpPr/>
            <p:nvPr/>
          </p:nvSpPr>
          <p:spPr>
            <a:xfrm>
              <a:off x="798262" y="6095603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B8A3199-3332-48A5-B07F-AF8229595CD6}"/>
                </a:ext>
              </a:extLst>
            </p:cNvPr>
            <p:cNvSpPr txBox="1"/>
            <p:nvPr/>
          </p:nvSpPr>
          <p:spPr>
            <a:xfrm>
              <a:off x="1239914" y="5262471"/>
              <a:ext cx="1120140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8655A786-CBC0-4ADE-968D-4B438BEAF438}"/>
                </a:ext>
              </a:extLst>
            </p:cNvPr>
            <p:cNvSpPr/>
            <p:nvPr/>
          </p:nvSpPr>
          <p:spPr>
            <a:xfrm>
              <a:off x="620111" y="5262472"/>
              <a:ext cx="1437287" cy="12458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F0215466-5909-434C-9BFB-C60A13E5040E}"/>
              </a:ext>
            </a:extLst>
          </p:cNvPr>
          <p:cNvSpPr/>
          <p:nvPr/>
        </p:nvSpPr>
        <p:spPr>
          <a:xfrm>
            <a:off x="1642270" y="619841"/>
            <a:ext cx="6589388" cy="45134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6A7D86C-5D00-479B-9DF1-AB34B884DF4E}"/>
              </a:ext>
            </a:extLst>
          </p:cNvPr>
          <p:cNvSpPr/>
          <p:nvPr/>
        </p:nvSpPr>
        <p:spPr>
          <a:xfrm>
            <a:off x="3709305" y="618455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A0A085FA-C58E-4C26-978D-11B237D8D86F}"/>
              </a:ext>
            </a:extLst>
          </p:cNvPr>
          <p:cNvCxnSpPr>
            <a:cxnSpLocks/>
            <a:stCxn id="50" idx="0"/>
            <a:endCxn id="26" idx="2"/>
          </p:cNvCxnSpPr>
          <p:nvPr/>
        </p:nvCxnSpPr>
        <p:spPr>
          <a:xfrm flipV="1">
            <a:off x="4339305" y="5875264"/>
            <a:ext cx="0" cy="3092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FC2753EA-6BEB-46DF-88CA-C005E464029E}"/>
              </a:ext>
            </a:extLst>
          </p:cNvPr>
          <p:cNvSpPr/>
          <p:nvPr/>
        </p:nvSpPr>
        <p:spPr>
          <a:xfrm>
            <a:off x="8515916" y="177555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External Service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AA7D4884-AAE2-4BAB-A939-06BB62A384C2}"/>
              </a:ext>
            </a:extLst>
          </p:cNvPr>
          <p:cNvSpPr/>
          <p:nvPr/>
        </p:nvSpPr>
        <p:spPr>
          <a:xfrm>
            <a:off x="138466" y="40364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m2ee</a:t>
            </a:r>
          </a:p>
        </p:txBody>
      </p:sp>
      <p:cxnSp>
        <p:nvCxnSpPr>
          <p:cNvPr id="56" name="Connector: Elbow 9">
            <a:extLst>
              <a:ext uri="{FF2B5EF4-FFF2-40B4-BE49-F238E27FC236}">
                <a16:creationId xmlns:a16="http://schemas.microsoft.com/office/drawing/2014/main" id="{5CCD0223-F3B3-4F8C-B4D6-90B126586116}"/>
              </a:ext>
            </a:extLst>
          </p:cNvPr>
          <p:cNvCxnSpPr>
            <a:cxnSpLocks/>
            <a:stCxn id="20" idx="1"/>
            <a:endCxn id="51" idx="3"/>
          </p:cNvCxnSpPr>
          <p:nvPr/>
        </p:nvCxnSpPr>
        <p:spPr>
          <a:xfrm flipH="1" flipV="1">
            <a:off x="1398466" y="691648"/>
            <a:ext cx="31537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E11BB22-39AB-45BC-BA34-0EDC8013D5FC}"/>
              </a:ext>
            </a:extLst>
          </p:cNvPr>
          <p:cNvSpPr/>
          <p:nvPr/>
        </p:nvSpPr>
        <p:spPr>
          <a:xfrm>
            <a:off x="6766330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9A8D4538-0FED-4232-B11A-C240DCA4537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717732" y="3214080"/>
            <a:ext cx="700768" cy="291483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9">
            <a:extLst>
              <a:ext uri="{FF2B5EF4-FFF2-40B4-BE49-F238E27FC236}">
                <a16:creationId xmlns:a16="http://schemas.microsoft.com/office/drawing/2014/main" id="{A244417B-75BA-4C07-B51D-6D0450D5626F}"/>
              </a:ext>
            </a:extLst>
          </p:cNvPr>
          <p:cNvCxnSpPr>
            <a:cxnSpLocks/>
            <a:stCxn id="66" idx="1"/>
            <a:endCxn id="9" idx="3"/>
          </p:cNvCxnSpPr>
          <p:nvPr/>
        </p:nvCxnSpPr>
        <p:spPr>
          <a:xfrm flipH="1">
            <a:off x="6558918" y="2883379"/>
            <a:ext cx="207412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30AE32DB-9F56-4283-BF70-FCC9DE8DA172}"/>
              </a:ext>
            </a:extLst>
          </p:cNvPr>
          <p:cNvSpPr/>
          <p:nvPr/>
        </p:nvSpPr>
        <p:spPr>
          <a:xfrm>
            <a:off x="3709305" y="4156246"/>
            <a:ext cx="1260000" cy="669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Request</a:t>
            </a:r>
          </a:p>
          <a:p>
            <a:pPr algn="ctr"/>
            <a:r>
              <a:rPr lang="en-US" sz="1600" dirty="0"/>
              <a:t>Handler</a:t>
            </a:r>
          </a:p>
        </p:txBody>
      </p:sp>
      <p:cxnSp>
        <p:nvCxnSpPr>
          <p:cNvPr id="101" name="Connector: Elbow 9">
            <a:extLst>
              <a:ext uri="{FF2B5EF4-FFF2-40B4-BE49-F238E27FC236}">
                <a16:creationId xmlns:a16="http://schemas.microsoft.com/office/drawing/2014/main" id="{C7AA2C14-AE24-49A3-B55F-B086B7ECBD80}"/>
              </a:ext>
            </a:extLst>
          </p:cNvPr>
          <p:cNvCxnSpPr>
            <a:cxnSpLocks/>
            <a:stCxn id="26" idx="0"/>
            <a:endCxn id="100" idx="2"/>
          </p:cNvCxnSpPr>
          <p:nvPr/>
        </p:nvCxnSpPr>
        <p:spPr>
          <a:xfrm flipV="1">
            <a:off x="4339305" y="4825848"/>
            <a:ext cx="0" cy="4734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9">
            <a:extLst>
              <a:ext uri="{FF2B5EF4-FFF2-40B4-BE49-F238E27FC236}">
                <a16:creationId xmlns:a16="http://schemas.microsoft.com/office/drawing/2014/main" id="{A9FCA370-CCE7-4935-A0C1-6D8DA4448EB5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flipV="1">
            <a:off x="4339305" y="3171378"/>
            <a:ext cx="0" cy="98486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">
            <a:extLst>
              <a:ext uri="{FF2B5EF4-FFF2-40B4-BE49-F238E27FC236}">
                <a16:creationId xmlns:a16="http://schemas.microsoft.com/office/drawing/2014/main" id="{9504EAE4-227D-49AA-8D24-7BB761D35AE1}"/>
              </a:ext>
            </a:extLst>
          </p:cNvPr>
          <p:cNvCxnSpPr>
            <a:cxnSpLocks/>
            <a:stCxn id="100" idx="0"/>
            <a:endCxn id="9" idx="2"/>
          </p:cNvCxnSpPr>
          <p:nvPr/>
        </p:nvCxnSpPr>
        <p:spPr>
          <a:xfrm flipV="1">
            <a:off x="4339305" y="3171379"/>
            <a:ext cx="1589613" cy="98486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9">
            <a:extLst>
              <a:ext uri="{FF2B5EF4-FFF2-40B4-BE49-F238E27FC236}">
                <a16:creationId xmlns:a16="http://schemas.microsoft.com/office/drawing/2014/main" id="{8BD62E43-71ED-4543-8112-EC0034A5686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627536" y="3171379"/>
            <a:ext cx="3301382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3770A45-B5F3-4CC3-B682-3DFCAF45EAD0}"/>
              </a:ext>
            </a:extLst>
          </p:cNvPr>
          <p:cNvSpPr/>
          <p:nvPr/>
        </p:nvSpPr>
        <p:spPr>
          <a:xfrm>
            <a:off x="2032088" y="584881"/>
            <a:ext cx="6086416" cy="5585260"/>
          </a:xfrm>
          <a:prstGeom prst="flowChartProcess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/>
                </a:solidFill>
              </a:rPr>
              <a:t>Client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3840744" y="0"/>
            <a:ext cx="2698422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Mendix Client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C50253E-2B75-4930-A7B6-D944914F00C7}"/>
              </a:ext>
            </a:extLst>
          </p:cNvPr>
          <p:cNvSpPr/>
          <p:nvPr/>
        </p:nvSpPr>
        <p:spPr>
          <a:xfrm>
            <a:off x="6594838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UI Layer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6E2B178-7DA8-426F-95F4-00FD0F14DE08}"/>
              </a:ext>
            </a:extLst>
          </p:cNvPr>
          <p:cNvSpPr/>
          <p:nvPr/>
        </p:nvSpPr>
        <p:spPr>
          <a:xfrm>
            <a:off x="4960592" y="260254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Logic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A810DB83-613B-495D-AEE0-471F7349BE7A}"/>
              </a:ext>
            </a:extLst>
          </p:cNvPr>
          <p:cNvSpPr/>
          <p:nvPr/>
        </p:nvSpPr>
        <p:spPr>
          <a:xfrm>
            <a:off x="2649877" y="4473685"/>
            <a:ext cx="1241656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Object Cache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CF5E341-8B50-4EEA-BEA3-B82F6F31E8EE}"/>
              </a:ext>
            </a:extLst>
          </p:cNvPr>
          <p:cNvSpPr/>
          <p:nvPr/>
        </p:nvSpPr>
        <p:spPr>
          <a:xfrm>
            <a:off x="3659533" y="3634525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Online Data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D1FA95-BAF0-4B97-A593-E7C3CDBC628D}"/>
              </a:ext>
            </a:extLst>
          </p:cNvPr>
          <p:cNvSpPr/>
          <p:nvPr/>
        </p:nvSpPr>
        <p:spPr>
          <a:xfrm>
            <a:off x="3659533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State/Sync/ Session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8A1A776-72CE-4EC7-85C3-E6478A538EF1}"/>
              </a:ext>
            </a:extLst>
          </p:cNvPr>
          <p:cNvSpPr/>
          <p:nvPr/>
        </p:nvSpPr>
        <p:spPr>
          <a:xfrm>
            <a:off x="4960592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Javascript</a:t>
            </a:r>
            <a:r>
              <a:rPr lang="en-US" sz="1600" dirty="0"/>
              <a:t> Actions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F9FD092-25C6-46EE-B7C1-F790083B40A8}"/>
              </a:ext>
            </a:extLst>
          </p:cNvPr>
          <p:cNvSpPr/>
          <p:nvPr/>
        </p:nvSpPr>
        <p:spPr>
          <a:xfrm>
            <a:off x="8326089" y="1680681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5D7A68BC-6031-4CFC-A7B7-4E9CE38AE07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854838" y="1968681"/>
            <a:ext cx="471251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706F59-EC8F-4595-A1DA-99DE665FDE3F}"/>
              </a:ext>
            </a:extLst>
          </p:cNvPr>
          <p:cNvGrpSpPr/>
          <p:nvPr/>
        </p:nvGrpSpPr>
        <p:grpSpPr>
          <a:xfrm>
            <a:off x="334558" y="518139"/>
            <a:ext cx="1747563" cy="1250443"/>
            <a:chOff x="7743306" y="320022"/>
            <a:chExt cx="1747563" cy="1250443"/>
          </a:xfrm>
        </p:grpSpPr>
        <p:cxnSp>
          <p:nvCxnSpPr>
            <p:cNvPr id="44" name="Connector: Elbow 9">
              <a:extLst>
                <a:ext uri="{FF2B5EF4-FFF2-40B4-BE49-F238E27FC236}">
                  <a16:creationId xmlns:a16="http://schemas.microsoft.com/office/drawing/2014/main" id="{30F375E0-594E-40ED-B8E2-766311D4E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457" y="549698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3EBD734-1FF1-4CC6-8B41-161FA0BF6E85}"/>
                </a:ext>
              </a:extLst>
            </p:cNvPr>
            <p:cNvSpPr/>
            <p:nvPr/>
          </p:nvSpPr>
          <p:spPr>
            <a:xfrm>
              <a:off x="7921457" y="803295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9D0C3506-A0E4-4AF7-BB0D-B994C151418B}"/>
                </a:ext>
              </a:extLst>
            </p:cNvPr>
            <p:cNvSpPr/>
            <p:nvPr/>
          </p:nvSpPr>
          <p:spPr>
            <a:xfrm>
              <a:off x="7921457" y="1213295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4B0736-85BF-461E-8B27-A5EC2794F095}"/>
                </a:ext>
              </a:extLst>
            </p:cNvPr>
            <p:cNvSpPr txBox="1"/>
            <p:nvPr/>
          </p:nvSpPr>
          <p:spPr>
            <a:xfrm>
              <a:off x="8370729" y="320022"/>
              <a:ext cx="112014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46635BC8-7BEC-4177-B50C-5A0FF79FFD15}"/>
                </a:ext>
              </a:extLst>
            </p:cNvPr>
            <p:cNvSpPr/>
            <p:nvPr/>
          </p:nvSpPr>
          <p:spPr>
            <a:xfrm>
              <a:off x="7743306" y="349702"/>
              <a:ext cx="1449680" cy="122076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47C0564-FA58-4BC9-96EE-114A2CABE025}"/>
              </a:ext>
            </a:extLst>
          </p:cNvPr>
          <p:cNvSpPr/>
          <p:nvPr/>
        </p:nvSpPr>
        <p:spPr>
          <a:xfrm>
            <a:off x="2370742" y="3429001"/>
            <a:ext cx="3849850" cy="25315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 Layer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E4861C7-0264-4B35-B1E5-4008D641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50" y="727233"/>
            <a:ext cx="914678" cy="639173"/>
          </a:xfrm>
          <a:prstGeom prst="rect">
            <a:avLst/>
          </a:prstGeom>
        </p:spPr>
      </p:pic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B03B913F-E6CC-499F-9C38-9789B205F5E2}"/>
              </a:ext>
            </a:extLst>
          </p:cNvPr>
          <p:cNvSpPr/>
          <p:nvPr/>
        </p:nvSpPr>
        <p:spPr>
          <a:xfrm>
            <a:off x="8326089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Runtime Server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93AD5AFE-77DA-4C84-9366-DB966D54A3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289533" y="4210525"/>
            <a:ext cx="0" cy="9930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40EC0C8-7786-4916-A713-A53DFAA709C2}"/>
              </a:ext>
            </a:extLst>
          </p:cNvPr>
          <p:cNvSpPr/>
          <p:nvPr/>
        </p:nvSpPr>
        <p:spPr>
          <a:xfrm>
            <a:off x="565440" y="5043843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Offline Storage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0669AB97-3679-446B-8483-4BC2C3FF217F}"/>
              </a:ext>
            </a:extLst>
          </p:cNvPr>
          <p:cNvSpPr/>
          <p:nvPr/>
        </p:nvSpPr>
        <p:spPr>
          <a:xfrm>
            <a:off x="3659533" y="75881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Widgets</a:t>
            </a:r>
          </a:p>
        </p:txBody>
      </p:sp>
      <p:cxnSp>
        <p:nvCxnSpPr>
          <p:cNvPr id="64" name="Connector: Elbow 9">
            <a:extLst>
              <a:ext uri="{FF2B5EF4-FFF2-40B4-BE49-F238E27FC236}">
                <a16:creationId xmlns:a16="http://schemas.microsoft.com/office/drawing/2014/main" id="{20A81866-93FE-4F48-9D68-050203AACA1C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flipH="1" flipV="1">
            <a:off x="4289533" y="1334819"/>
            <a:ext cx="671059" cy="155572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13B8F667-3AF7-4761-9CE9-8CBEAF8A3AE3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8956089" y="1366406"/>
            <a:ext cx="0" cy="31427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9">
            <a:extLst>
              <a:ext uri="{FF2B5EF4-FFF2-40B4-BE49-F238E27FC236}">
                <a16:creationId xmlns:a16="http://schemas.microsoft.com/office/drawing/2014/main" id="{984C92CD-D0D5-4581-B50A-4E0DEFE8F33B}"/>
              </a:ext>
            </a:extLst>
          </p:cNvPr>
          <p:cNvCxnSpPr>
            <a:cxnSpLocks/>
            <a:stCxn id="62" idx="3"/>
            <a:endCxn id="12" idx="1"/>
          </p:cNvCxnSpPr>
          <p:nvPr/>
        </p:nvCxnSpPr>
        <p:spPr>
          <a:xfrm flipV="1">
            <a:off x="1615440" y="4758764"/>
            <a:ext cx="1034437" cy="57015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5BFFA8C0-4D10-40A6-BA01-3FB6486CA8F3}"/>
              </a:ext>
            </a:extLst>
          </p:cNvPr>
          <p:cNvCxnSpPr>
            <a:cxnSpLocks/>
            <a:stCxn id="50" idx="0"/>
            <a:endCxn id="63" idx="2"/>
          </p:cNvCxnSpPr>
          <p:nvPr/>
        </p:nvCxnSpPr>
        <p:spPr>
          <a:xfrm flipH="1" flipV="1">
            <a:off x="4289533" y="1334819"/>
            <a:ext cx="6134" cy="209418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9">
            <a:extLst>
              <a:ext uri="{FF2B5EF4-FFF2-40B4-BE49-F238E27FC236}">
                <a16:creationId xmlns:a16="http://schemas.microsoft.com/office/drawing/2014/main" id="{70B9C406-4C11-492A-84B5-CA761366A5A6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5590592" y="2256681"/>
            <a:ext cx="0" cy="345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94138321-B10D-4F40-8EFB-D1A2FD51B1D4}"/>
              </a:ext>
            </a:extLst>
          </p:cNvPr>
          <p:cNvCxnSpPr>
            <a:cxnSpLocks/>
            <a:stCxn id="9" idx="0"/>
            <a:endCxn id="63" idx="3"/>
          </p:cNvCxnSpPr>
          <p:nvPr/>
        </p:nvCxnSpPr>
        <p:spPr>
          <a:xfrm flipH="1" flipV="1">
            <a:off x="4919533" y="1046819"/>
            <a:ext cx="2305305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0AAB1B71-E023-4EED-AA2A-C9717B2A3B3A}"/>
              </a:ext>
            </a:extLst>
          </p:cNvPr>
          <p:cNvCxnSpPr>
            <a:cxnSpLocks/>
            <a:stCxn id="53" idx="1"/>
            <a:endCxn id="9" idx="2"/>
          </p:cNvCxnSpPr>
          <p:nvPr/>
        </p:nvCxnSpPr>
        <p:spPr>
          <a:xfrm flipH="1" flipV="1">
            <a:off x="7224838" y="2256681"/>
            <a:ext cx="1101251" cy="323491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">
            <a:extLst>
              <a:ext uri="{FF2B5EF4-FFF2-40B4-BE49-F238E27FC236}">
                <a16:creationId xmlns:a16="http://schemas.microsoft.com/office/drawing/2014/main" id="{65001B24-583E-4903-80D4-8CEE3548113E}"/>
              </a:ext>
            </a:extLst>
          </p:cNvPr>
          <p:cNvCxnSpPr>
            <a:cxnSpLocks/>
            <a:stCxn id="14" idx="3"/>
            <a:endCxn id="53" idx="1"/>
          </p:cNvCxnSpPr>
          <p:nvPr/>
        </p:nvCxnSpPr>
        <p:spPr>
          <a:xfrm>
            <a:off x="4919533" y="5491594"/>
            <a:ext cx="340655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Stored Data 155">
            <a:extLst>
              <a:ext uri="{FF2B5EF4-FFF2-40B4-BE49-F238E27FC236}">
                <a16:creationId xmlns:a16="http://schemas.microsoft.com/office/drawing/2014/main" id="{12969FD2-50F3-4C08-91E9-CD3EFD71C92C}"/>
              </a:ext>
            </a:extLst>
          </p:cNvPr>
          <p:cNvSpPr/>
          <p:nvPr/>
        </p:nvSpPr>
        <p:spPr>
          <a:xfrm>
            <a:off x="572913" y="3092432"/>
            <a:ext cx="1260000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Client Config</a:t>
            </a:r>
          </a:p>
        </p:txBody>
      </p:sp>
      <p:cxnSp>
        <p:nvCxnSpPr>
          <p:cNvPr id="157" name="Connector: Elbow 9">
            <a:extLst>
              <a:ext uri="{FF2B5EF4-FFF2-40B4-BE49-F238E27FC236}">
                <a16:creationId xmlns:a16="http://schemas.microsoft.com/office/drawing/2014/main" id="{83D90F39-442F-445E-89E7-935831DDC500}"/>
              </a:ext>
            </a:extLst>
          </p:cNvPr>
          <p:cNvCxnSpPr>
            <a:cxnSpLocks/>
            <a:stCxn id="156" idx="3"/>
            <a:endCxn id="42" idx="1"/>
          </p:cNvCxnSpPr>
          <p:nvPr/>
        </p:nvCxnSpPr>
        <p:spPr>
          <a:xfrm>
            <a:off x="1622913" y="3377511"/>
            <a:ext cx="409175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9">
            <a:extLst>
              <a:ext uri="{FF2B5EF4-FFF2-40B4-BE49-F238E27FC236}">
                <a16:creationId xmlns:a16="http://schemas.microsoft.com/office/drawing/2014/main" id="{4D8B244D-1757-40F4-BCB3-8E4CEA79031B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3270705" y="5043843"/>
            <a:ext cx="388828" cy="44775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">
            <a:extLst>
              <a:ext uri="{FF2B5EF4-FFF2-40B4-BE49-F238E27FC236}">
                <a16:creationId xmlns:a16="http://schemas.microsoft.com/office/drawing/2014/main" id="{570321F5-C133-4641-B160-1FCBFB675752}"/>
              </a:ext>
            </a:extLst>
          </p:cNvPr>
          <p:cNvCxnSpPr>
            <a:cxnSpLocks/>
            <a:stCxn id="53" idx="1"/>
            <a:endCxn id="10" idx="3"/>
          </p:cNvCxnSpPr>
          <p:nvPr/>
        </p:nvCxnSpPr>
        <p:spPr>
          <a:xfrm flipH="1" flipV="1">
            <a:off x="6220592" y="2890543"/>
            <a:ext cx="2105497" cy="260105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8D468220-0F85-4C33-A36B-1FA0A4AF57EC}"/>
              </a:ext>
            </a:extLst>
          </p:cNvPr>
          <p:cNvCxnSpPr>
            <a:cxnSpLocks/>
            <a:stCxn id="50" idx="0"/>
            <a:endCxn id="10" idx="1"/>
          </p:cNvCxnSpPr>
          <p:nvPr/>
        </p:nvCxnSpPr>
        <p:spPr>
          <a:xfrm flipV="1">
            <a:off x="4295667" y="2890543"/>
            <a:ext cx="664925" cy="53845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6EF36F6-5AB9-43EA-B19A-1AAEDB2D52BE}"/>
              </a:ext>
            </a:extLst>
          </p:cNvPr>
          <p:cNvSpPr/>
          <p:nvPr/>
        </p:nvSpPr>
        <p:spPr>
          <a:xfrm>
            <a:off x="8326089" y="260254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Platform APIs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80EEE84C-CCDD-44D3-8612-359E0BB5A4D3}"/>
              </a:ext>
            </a:extLst>
          </p:cNvPr>
          <p:cNvSpPr/>
          <p:nvPr/>
        </p:nvSpPr>
        <p:spPr>
          <a:xfrm>
            <a:off x="8326089" y="3634525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CodePush</a:t>
            </a:r>
            <a:endParaRPr lang="en-US" sz="1600" dirty="0"/>
          </a:p>
        </p:txBody>
      </p:sp>
      <p:cxnSp>
        <p:nvCxnSpPr>
          <p:cNvPr id="148" name="Connector: Elbow 9">
            <a:extLst>
              <a:ext uri="{FF2B5EF4-FFF2-40B4-BE49-F238E27FC236}">
                <a16:creationId xmlns:a16="http://schemas.microsoft.com/office/drawing/2014/main" id="{5E73C07E-9218-47F0-9CDF-BD535681D46E}"/>
              </a:ext>
            </a:extLst>
          </p:cNvPr>
          <p:cNvCxnSpPr>
            <a:cxnSpLocks/>
            <a:stCxn id="9" idx="2"/>
            <a:endCxn id="65" idx="1"/>
          </p:cNvCxnSpPr>
          <p:nvPr/>
        </p:nvCxnSpPr>
        <p:spPr>
          <a:xfrm>
            <a:off x="7224838" y="2256681"/>
            <a:ext cx="1101251" cy="166584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9">
            <a:extLst>
              <a:ext uri="{FF2B5EF4-FFF2-40B4-BE49-F238E27FC236}">
                <a16:creationId xmlns:a16="http://schemas.microsoft.com/office/drawing/2014/main" id="{0F1B0A85-5FE3-4002-8EC9-3AE0C3926311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>
            <a:off x="7224838" y="2256681"/>
            <a:ext cx="1101251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9">
            <a:extLst>
              <a:ext uri="{FF2B5EF4-FFF2-40B4-BE49-F238E27FC236}">
                <a16:creationId xmlns:a16="http://schemas.microsoft.com/office/drawing/2014/main" id="{90BDCAE0-0175-40A9-9408-AA26B3815F99}"/>
              </a:ext>
            </a:extLst>
          </p:cNvPr>
          <p:cNvCxnSpPr>
            <a:cxnSpLocks/>
            <a:stCxn id="62" idx="3"/>
            <a:endCxn id="14" idx="1"/>
          </p:cNvCxnSpPr>
          <p:nvPr/>
        </p:nvCxnSpPr>
        <p:spPr>
          <a:xfrm>
            <a:off x="1615440" y="5328922"/>
            <a:ext cx="2044093" cy="16267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9">
            <a:extLst>
              <a:ext uri="{FF2B5EF4-FFF2-40B4-BE49-F238E27FC236}">
                <a16:creationId xmlns:a16="http://schemas.microsoft.com/office/drawing/2014/main" id="{5C9E6976-8D2D-426E-A062-4C70CEC52E53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3270705" y="3922525"/>
            <a:ext cx="388828" cy="55116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1D97BCDC-3EAD-4A86-AC32-2423E36BB885}"/>
              </a:ext>
            </a:extLst>
          </p:cNvPr>
          <p:cNvSpPr/>
          <p:nvPr/>
        </p:nvSpPr>
        <p:spPr>
          <a:xfrm>
            <a:off x="3375425" y="3333099"/>
            <a:ext cx="6150224" cy="144094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  <a:p>
            <a:r>
              <a:rPr lang="en-US" dirty="0"/>
              <a:t>(App Container)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2304214" y="7017"/>
            <a:ext cx="567019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0">
            <a:spAutoFit/>
          </a:bodyPr>
          <a:lstStyle/>
          <a:p>
            <a:pPr algn="ctr"/>
            <a:r>
              <a:rPr lang="en-US" sz="3200" dirty="0"/>
              <a:t>Mendix Runtime Deployment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B2B09AB-DBC7-4E90-B95B-644F9558D182}"/>
              </a:ext>
            </a:extLst>
          </p:cNvPr>
          <p:cNvSpPr/>
          <p:nvPr/>
        </p:nvSpPr>
        <p:spPr>
          <a:xfrm>
            <a:off x="7330915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6050670-DF57-4F2F-8895-C3687D6A121A}"/>
              </a:ext>
            </a:extLst>
          </p:cNvPr>
          <p:cNvSpPr/>
          <p:nvPr/>
        </p:nvSpPr>
        <p:spPr>
          <a:xfrm>
            <a:off x="1472814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Deployer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A6F46E98-527D-47F5-87C4-0831CECDB4A6}"/>
              </a:ext>
            </a:extLst>
          </p:cNvPr>
          <p:cNvSpPr/>
          <p:nvPr/>
        </p:nvSpPr>
        <p:spPr>
          <a:xfrm>
            <a:off x="7330915" y="1512427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MDA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E007155-3F34-4DE7-8871-5284FA510EEC}"/>
              </a:ext>
            </a:extLst>
          </p:cNvPr>
          <p:cNvSpPr/>
          <p:nvPr/>
        </p:nvSpPr>
        <p:spPr>
          <a:xfrm>
            <a:off x="4276011" y="151393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Buildpack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304D9F8-02C4-43C0-821A-3C62BCE4CC2E}"/>
              </a:ext>
            </a:extLst>
          </p:cNvPr>
          <p:cNvSpPr/>
          <p:nvPr/>
        </p:nvSpPr>
        <p:spPr>
          <a:xfrm>
            <a:off x="5726632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m2ee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63FF8-BFE7-4732-B09E-9EDA1EA63134}"/>
              </a:ext>
            </a:extLst>
          </p:cNvPr>
          <p:cNvSpPr/>
          <p:nvPr/>
        </p:nvSpPr>
        <p:spPr>
          <a:xfrm>
            <a:off x="3305440" y="2961908"/>
            <a:ext cx="6308117" cy="18958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cxnSp>
        <p:nvCxnSpPr>
          <p:cNvPr id="12" name="Connector: Elbow 9">
            <a:extLst>
              <a:ext uri="{FF2B5EF4-FFF2-40B4-BE49-F238E27FC236}">
                <a16:creationId xmlns:a16="http://schemas.microsoft.com/office/drawing/2014/main" id="{F2C725FC-4FFE-4EEE-A04D-B82A25EAFA8C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986632" y="3802014"/>
            <a:ext cx="34428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9">
            <a:extLst>
              <a:ext uri="{FF2B5EF4-FFF2-40B4-BE49-F238E27FC236}">
                <a16:creationId xmlns:a16="http://schemas.microsoft.com/office/drawing/2014/main" id="{B7678C73-6E2B-4F77-BCB1-EBEF422180B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906011" y="2089939"/>
            <a:ext cx="1450621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2D166AE1-BDD8-447F-B5E2-64950363CE55}"/>
              </a:ext>
            </a:extLst>
          </p:cNvPr>
          <p:cNvCxnSpPr>
            <a:cxnSpLocks/>
            <a:stCxn id="11" idx="1"/>
            <a:endCxn id="19" idx="2"/>
          </p:cNvCxnSpPr>
          <p:nvPr/>
        </p:nvCxnSpPr>
        <p:spPr>
          <a:xfrm flipH="1" flipV="1">
            <a:off x="2102814" y="2089939"/>
            <a:ext cx="1202626" cy="181988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9">
            <a:extLst>
              <a:ext uri="{FF2B5EF4-FFF2-40B4-BE49-F238E27FC236}">
                <a16:creationId xmlns:a16="http://schemas.microsoft.com/office/drawing/2014/main" id="{5D8B55D5-A6E9-4312-AF75-34A071D9560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960915" y="2091451"/>
            <a:ext cx="0" cy="1422563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B138F30B-EC20-4F11-82E5-2BF354346ED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2102814" y="1240132"/>
            <a:ext cx="0" cy="273807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B3D99AC-E55F-4D2A-BA9D-2F4941ABDDC2}"/>
              </a:ext>
            </a:extLst>
          </p:cNvPr>
          <p:cNvSpPr/>
          <p:nvPr/>
        </p:nvSpPr>
        <p:spPr>
          <a:xfrm>
            <a:off x="1472814" y="1513939"/>
            <a:ext cx="1260000" cy="576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Cloud Foundry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E1413-4147-4712-8939-28C3871984CD}"/>
              </a:ext>
            </a:extLst>
          </p:cNvPr>
          <p:cNvGrpSpPr/>
          <p:nvPr/>
        </p:nvGrpSpPr>
        <p:grpSpPr>
          <a:xfrm>
            <a:off x="733039" y="3423754"/>
            <a:ext cx="2035024" cy="1433981"/>
            <a:chOff x="6614548" y="1167126"/>
            <a:chExt cx="1827044" cy="1433981"/>
          </a:xfrm>
        </p:grpSpPr>
        <p:cxnSp>
          <p:nvCxnSpPr>
            <p:cNvPr id="26" name="Connector: Elbow 9">
              <a:extLst>
                <a:ext uri="{FF2B5EF4-FFF2-40B4-BE49-F238E27FC236}">
                  <a16:creationId xmlns:a16="http://schemas.microsoft.com/office/drawing/2014/main" id="{31482D4A-504C-4966-8ABB-E37A939B4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2700" y="1367122"/>
              <a:ext cx="387174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9">
              <a:extLst>
                <a:ext uri="{FF2B5EF4-FFF2-40B4-BE49-F238E27FC236}">
                  <a16:creationId xmlns:a16="http://schemas.microsoft.com/office/drawing/2014/main" id="{843F5297-2AEC-4180-BC94-8117D1D3E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54" y="1610054"/>
              <a:ext cx="405120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25E0D99-C5A3-4CE7-A6A9-81BEBC8B8C71}"/>
                </a:ext>
              </a:extLst>
            </p:cNvPr>
            <p:cNvSpPr/>
            <p:nvPr/>
          </p:nvSpPr>
          <p:spPr>
            <a:xfrm>
              <a:off x="6790550" y="1784859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3</a:t>
              </a:r>
              <a:r>
                <a:rPr lang="en-US" sz="1200" baseline="30000" dirty="0"/>
                <a:t>rd</a:t>
              </a:r>
              <a:r>
                <a:rPr lang="en-US" sz="1200" dirty="0"/>
                <a:t> Party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FBB987C7-4E51-4EA1-A809-C75B4D4FEE49}"/>
                </a:ext>
              </a:extLst>
            </p:cNvPr>
            <p:cNvSpPr/>
            <p:nvPr/>
          </p:nvSpPr>
          <p:spPr>
            <a:xfrm>
              <a:off x="6790550" y="2194859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Mendix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CFB6BF-3488-4F8A-8076-8215BF630582}"/>
                </a:ext>
              </a:extLst>
            </p:cNvPr>
            <p:cNvSpPr txBox="1"/>
            <p:nvPr/>
          </p:nvSpPr>
          <p:spPr>
            <a:xfrm>
              <a:off x="7234352" y="1167126"/>
              <a:ext cx="1207240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Create Instance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Process/Data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92F17C5-1A11-434A-AB3E-F6E034FD9A14}"/>
                </a:ext>
              </a:extLst>
            </p:cNvPr>
            <p:cNvSpPr/>
            <p:nvPr/>
          </p:nvSpPr>
          <p:spPr>
            <a:xfrm>
              <a:off x="6614548" y="1167126"/>
              <a:ext cx="1827043" cy="14339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4B00682E-41E1-4349-A82A-7DDB2156DAEF}"/>
              </a:ext>
            </a:extLst>
          </p:cNvPr>
          <p:cNvSpPr/>
          <p:nvPr/>
        </p:nvSpPr>
        <p:spPr>
          <a:xfrm>
            <a:off x="4276011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MPK</a:t>
            </a:r>
          </a:p>
        </p:txBody>
      </p:sp>
      <p:cxnSp>
        <p:nvCxnSpPr>
          <p:cNvPr id="38" name="Connector: Elbow 9">
            <a:extLst>
              <a:ext uri="{FF2B5EF4-FFF2-40B4-BE49-F238E27FC236}">
                <a16:creationId xmlns:a16="http://schemas.microsoft.com/office/drawing/2014/main" id="{C2F19E36-C4BC-4962-9D0E-B27384617039}"/>
              </a:ext>
            </a:extLst>
          </p:cNvPr>
          <p:cNvCxnSpPr>
            <a:cxnSpLocks/>
          </p:cNvCxnSpPr>
          <p:nvPr/>
        </p:nvCxnSpPr>
        <p:spPr>
          <a:xfrm>
            <a:off x="5482628" y="1801939"/>
            <a:ext cx="1843001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84340AA-C991-4359-B7E7-12E77BC57270}"/>
              </a:ext>
            </a:extLst>
          </p:cNvPr>
          <p:cNvSpPr/>
          <p:nvPr/>
        </p:nvSpPr>
        <p:spPr>
          <a:xfrm>
            <a:off x="7330915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Mx Build</a:t>
            </a: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A7871F2D-511E-4540-8DAC-5A9663FF224C}"/>
              </a:ext>
            </a:extLst>
          </p:cNvPr>
          <p:cNvCxnSpPr>
            <a:cxnSpLocks/>
          </p:cNvCxnSpPr>
          <p:nvPr/>
        </p:nvCxnSpPr>
        <p:spPr>
          <a:xfrm flipH="1">
            <a:off x="5280791" y="952132"/>
            <a:ext cx="2044838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9">
            <a:extLst>
              <a:ext uri="{FF2B5EF4-FFF2-40B4-BE49-F238E27FC236}">
                <a16:creationId xmlns:a16="http://schemas.microsoft.com/office/drawing/2014/main" id="{B04F2C89-26E6-47D8-88CD-23C70CC90033}"/>
              </a:ext>
            </a:extLst>
          </p:cNvPr>
          <p:cNvCxnSpPr>
            <a:cxnSpLocks/>
            <a:stCxn id="6" idx="0"/>
            <a:endCxn id="41" idx="2"/>
          </p:cNvCxnSpPr>
          <p:nvPr/>
        </p:nvCxnSpPr>
        <p:spPr>
          <a:xfrm flipV="1">
            <a:off x="7960915" y="1240132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F61B8A05-00CF-44C1-B86D-2AB3D1191B25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flipV="1">
            <a:off x="4906011" y="1241644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C1C4A4C3-C2CC-443B-8A41-DD330BF041F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5536011" y="952132"/>
            <a:ext cx="1794904" cy="849807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4DA744A-433C-4166-A798-CD79EAB5EF52}"/>
              </a:ext>
            </a:extLst>
          </p:cNvPr>
          <p:cNvSpPr/>
          <p:nvPr/>
        </p:nvSpPr>
        <p:spPr>
          <a:xfrm>
            <a:off x="4276011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Java RE</a:t>
            </a:r>
          </a:p>
        </p:txBody>
      </p: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AD69CD7C-3096-493F-A9BD-E5E45DAD61A9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4906011" y="2089939"/>
            <a:ext cx="0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9">
            <a:extLst>
              <a:ext uri="{FF2B5EF4-FFF2-40B4-BE49-F238E27FC236}">
                <a16:creationId xmlns:a16="http://schemas.microsoft.com/office/drawing/2014/main" id="{88CD3D19-04A4-4F35-A630-5CB23BD7BB64}"/>
              </a:ext>
            </a:extLst>
          </p:cNvPr>
          <p:cNvCxnSpPr>
            <a:cxnSpLocks/>
          </p:cNvCxnSpPr>
          <p:nvPr/>
        </p:nvCxnSpPr>
        <p:spPr>
          <a:xfrm flipH="1">
            <a:off x="2732814" y="1801939"/>
            <a:ext cx="1489814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F0048D37-0AD2-42BF-A9E7-5618DCDC1B17}"/>
              </a:ext>
            </a:extLst>
          </p:cNvPr>
          <p:cNvSpPr/>
          <p:nvPr/>
        </p:nvSpPr>
        <p:spPr>
          <a:xfrm>
            <a:off x="2846037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03" name="Connector: Elbow 9">
            <a:extLst>
              <a:ext uri="{FF2B5EF4-FFF2-40B4-BE49-F238E27FC236}">
                <a16:creationId xmlns:a16="http://schemas.microsoft.com/office/drawing/2014/main" id="{A73DA011-EF62-49D3-A07B-768A98679BED}"/>
              </a:ext>
            </a:extLst>
          </p:cNvPr>
          <p:cNvCxnSpPr>
            <a:cxnSpLocks/>
            <a:stCxn id="8" idx="1"/>
            <a:endCxn id="90" idx="2"/>
          </p:cNvCxnSpPr>
          <p:nvPr/>
        </p:nvCxnSpPr>
        <p:spPr>
          <a:xfrm flipH="1" flipV="1">
            <a:off x="3476037" y="1241644"/>
            <a:ext cx="799974" cy="560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AE643ACF-A261-42E9-8560-EA478E23F395}"/>
              </a:ext>
            </a:extLst>
          </p:cNvPr>
          <p:cNvSpPr/>
          <p:nvPr/>
        </p:nvSpPr>
        <p:spPr>
          <a:xfrm>
            <a:off x="2846037" y="2208079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CDN</a:t>
            </a:r>
          </a:p>
        </p:txBody>
      </p:sp>
      <p:cxnSp>
        <p:nvCxnSpPr>
          <p:cNvPr id="111" name="Connector: Elbow 9">
            <a:extLst>
              <a:ext uri="{FF2B5EF4-FFF2-40B4-BE49-F238E27FC236}">
                <a16:creationId xmlns:a16="http://schemas.microsoft.com/office/drawing/2014/main" id="{2E7BC39F-A9DB-42EE-BD39-A80255605782}"/>
              </a:ext>
            </a:extLst>
          </p:cNvPr>
          <p:cNvCxnSpPr>
            <a:cxnSpLocks/>
            <a:stCxn id="8" idx="1"/>
            <a:endCxn id="110" idx="0"/>
          </p:cNvCxnSpPr>
          <p:nvPr/>
        </p:nvCxnSpPr>
        <p:spPr>
          <a:xfrm flipH="1">
            <a:off x="3476037" y="1801939"/>
            <a:ext cx="799974" cy="40614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A4 Paper (210x297 mm)</PresentationFormat>
  <Paragraphs>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2020-04-10T13:17:07Z</dcterms:created>
  <dcterms:modified xsi:type="dcterms:W3CDTF">2020-04-10T13:17:18Z</dcterms:modified>
</cp:coreProperties>
</file>