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7F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2" y="5922935"/>
            <a:ext cx="1373631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4502" y="2336759"/>
            <a:ext cx="4056062" cy="166096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502" y="4391026"/>
            <a:ext cx="4056062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502" y="4908320"/>
            <a:ext cx="4056062" cy="3887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20755" y="4126267"/>
            <a:ext cx="21031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746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2" y="5922935"/>
            <a:ext cx="1373631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4502" y="2336759"/>
            <a:ext cx="4056062" cy="166096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502" y="4391026"/>
            <a:ext cx="4056062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502" y="4908320"/>
            <a:ext cx="4056062" cy="3887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20755" y="4126267"/>
            <a:ext cx="21031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994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2" y="5922935"/>
            <a:ext cx="1373631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4502" y="2336759"/>
            <a:ext cx="4056062" cy="166096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502" y="4391026"/>
            <a:ext cx="4056062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502" y="4908320"/>
            <a:ext cx="4056062" cy="3887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20755" y="4126267"/>
            <a:ext cx="21031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76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2" y="5922935"/>
            <a:ext cx="1373631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4502" y="2336759"/>
            <a:ext cx="4056062" cy="166096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502" y="4391026"/>
            <a:ext cx="4056062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502" y="4908320"/>
            <a:ext cx="4056062" cy="3887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20755" y="4126267"/>
            <a:ext cx="21031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46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 Custom App Sc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2" y="5922935"/>
            <a:ext cx="1373631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4502" y="2336759"/>
            <a:ext cx="4056062" cy="166096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502" y="4391026"/>
            <a:ext cx="4056062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502" y="4908320"/>
            <a:ext cx="4056062" cy="3887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20755" y="4126267"/>
            <a:ext cx="21031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652585" y="1636888"/>
            <a:ext cx="5539415" cy="413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651803" y="1636887"/>
            <a:ext cx="6260952" cy="41317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app screen here</a:t>
            </a:r>
          </a:p>
        </p:txBody>
      </p:sp>
    </p:spTree>
    <p:extLst>
      <p:ext uri="{BB962C8B-B14F-4D97-AF65-F5344CB8AC3E}">
        <p14:creationId xmlns:p14="http://schemas.microsoft.com/office/powerpoint/2010/main" val="2386143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 Custom App Sc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2" y="5922935"/>
            <a:ext cx="1373631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4502" y="2336759"/>
            <a:ext cx="4056062" cy="166096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502" y="4391026"/>
            <a:ext cx="4056062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502" y="4908320"/>
            <a:ext cx="4056062" cy="3887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20755" y="4126267"/>
            <a:ext cx="21031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637271" y="1383956"/>
            <a:ext cx="4573696" cy="4054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7636489" y="1383957"/>
            <a:ext cx="5617420" cy="4054818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app screen here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5930471" y="3200400"/>
            <a:ext cx="1392967" cy="249194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app screen here</a:t>
            </a:r>
          </a:p>
        </p:txBody>
      </p:sp>
    </p:spTree>
    <p:extLst>
      <p:ext uri="{BB962C8B-B14F-4D97-AF65-F5344CB8AC3E}">
        <p14:creationId xmlns:p14="http://schemas.microsoft.com/office/powerpoint/2010/main" val="750737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Content headline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>
                <a:solidFill>
                  <a:srgbClr val="555555"/>
                </a:solidFill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>
                <a:solidFill>
                  <a:srgbClr val="555555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19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Content headline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6498754" y="2249487"/>
            <a:ext cx="5174720" cy="3409907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Insert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09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pp Screens 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Content headline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38"/>
          <a:stretch/>
        </p:blipFill>
        <p:spPr>
          <a:xfrm>
            <a:off x="6019801" y="1981325"/>
            <a:ext cx="6172200" cy="4039937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6881814" y="2249488"/>
            <a:ext cx="5174720" cy="3249612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Insert app screen here</a:t>
            </a:r>
          </a:p>
        </p:txBody>
      </p:sp>
    </p:spTree>
    <p:extLst>
      <p:ext uri="{BB962C8B-B14F-4D97-AF65-F5344CB8AC3E}">
        <p14:creationId xmlns:p14="http://schemas.microsoft.com/office/powerpoint/2010/main" val="1453892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pp Screens 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/>
          <a:p>
            <a:r>
              <a:rPr lang="en-US" dirty="0"/>
              <a:t>Content headline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21"/>
          <a:stretch/>
        </p:blipFill>
        <p:spPr>
          <a:xfrm>
            <a:off x="6782468" y="1825625"/>
            <a:ext cx="3615359" cy="5032375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7194550" y="2671763"/>
            <a:ext cx="2779713" cy="49291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app screen here</a:t>
            </a:r>
          </a:p>
        </p:txBody>
      </p:sp>
    </p:spTree>
    <p:extLst>
      <p:ext uri="{BB962C8B-B14F-4D97-AF65-F5344CB8AC3E}">
        <p14:creationId xmlns:p14="http://schemas.microsoft.com/office/powerpoint/2010/main" val="18495103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Content headline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A7A9A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A7A9A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7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2" y="5922935"/>
            <a:ext cx="1373631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4502" y="2336759"/>
            <a:ext cx="4056062" cy="166096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502" y="4391026"/>
            <a:ext cx="4056062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502" y="4908320"/>
            <a:ext cx="4056062" cy="3887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20755" y="4126267"/>
            <a:ext cx="21031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928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S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131219" y="2382670"/>
            <a:ext cx="7929563" cy="20926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Quote or Stat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689" y="6127321"/>
            <a:ext cx="1361621" cy="4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956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Stat w/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131219" y="1828801"/>
            <a:ext cx="7929563" cy="15400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Quote or Stat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583346" y="3719590"/>
            <a:ext cx="302530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835275" y="3983038"/>
            <a:ext cx="6521450" cy="565150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 text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689" y="6127321"/>
            <a:ext cx="1361621" cy="4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43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32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474877"/>
            <a:ext cx="3932237" cy="3394111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Space for caption, quote or stat that backs up content on right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51297" y="2266138"/>
            <a:ext cx="2103120" cy="0"/>
          </a:xfrm>
          <a:prstGeom prst="line">
            <a:avLst/>
          </a:prstGeom>
          <a:ln w="38100">
            <a:solidFill>
              <a:srgbClr val="0595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474876"/>
            <a:ext cx="3932237" cy="3394111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Space for caption, quote or stat that backs up image on right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51297" y="2266138"/>
            <a:ext cx="2103120" cy="0"/>
          </a:xfrm>
          <a:prstGeom prst="line">
            <a:avLst/>
          </a:prstGeom>
          <a:ln w="38100">
            <a:solidFill>
              <a:srgbClr val="0595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7679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8450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1857-F40D-40C2-BFE4-C99371B1E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02610-E684-40E7-868C-EBA2597D1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BAE6B-FD38-493E-AA45-F1FCB115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0A4C-A9E5-4E06-9140-B9AD17CA2E33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95777-ED82-48F7-A8F1-D3B669F3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D5471-5493-4611-BCBD-E8D1DD83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5DFE-981D-4D75-91F4-6DE1E5871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0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2" y="5922935"/>
            <a:ext cx="1373631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4502" y="2336759"/>
            <a:ext cx="4056062" cy="166096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502" y="4391026"/>
            <a:ext cx="4056062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502" y="4908320"/>
            <a:ext cx="4056062" cy="3887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20755" y="4126267"/>
            <a:ext cx="21031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491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2" y="5922935"/>
            <a:ext cx="1373631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4502" y="2336759"/>
            <a:ext cx="4056062" cy="166096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502" y="4391026"/>
            <a:ext cx="4056062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502" y="4908320"/>
            <a:ext cx="4056062" cy="3887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20755" y="4126267"/>
            <a:ext cx="21031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850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2" y="5922935"/>
            <a:ext cx="1373631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4502" y="2336759"/>
            <a:ext cx="4056062" cy="166096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502" y="4391026"/>
            <a:ext cx="4056062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502" y="4908320"/>
            <a:ext cx="4056062" cy="3887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20755" y="4126267"/>
            <a:ext cx="21031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10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2" y="5922935"/>
            <a:ext cx="1373631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4502" y="2336759"/>
            <a:ext cx="4056062" cy="166096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502" y="4391026"/>
            <a:ext cx="4056062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502" y="4908320"/>
            <a:ext cx="4056062" cy="3887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20755" y="4126267"/>
            <a:ext cx="21031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029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2" y="5922935"/>
            <a:ext cx="1373631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4502" y="2336759"/>
            <a:ext cx="4056062" cy="166096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502" y="4391026"/>
            <a:ext cx="4056062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502" y="4908320"/>
            <a:ext cx="4056062" cy="3887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20755" y="4126267"/>
            <a:ext cx="21031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60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2" y="5922935"/>
            <a:ext cx="1373631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4502" y="2336759"/>
            <a:ext cx="4056062" cy="166096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502" y="4391026"/>
            <a:ext cx="4056062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502" y="4908320"/>
            <a:ext cx="4056062" cy="3887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20755" y="4126267"/>
            <a:ext cx="21031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655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2" y="5922935"/>
            <a:ext cx="1373631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4502" y="2336759"/>
            <a:ext cx="4056062" cy="166096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502" y="4391026"/>
            <a:ext cx="4056062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502" y="4908320"/>
            <a:ext cx="4056062" cy="3887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20755" y="4126267"/>
            <a:ext cx="21031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30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Content headline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721" y="6138577"/>
            <a:ext cx="1363612" cy="42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1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 baseline="0">
          <a:solidFill>
            <a:srgbClr val="0595DB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/>
        <a:buChar char="•"/>
        <a:tabLst/>
        <a:defRPr sz="2800" kern="1200">
          <a:solidFill>
            <a:srgbClr val="555555"/>
          </a:solidFill>
          <a:latin typeface="Arial" charset="0"/>
          <a:ea typeface="Arial" charset="0"/>
          <a:cs typeface="Arial" charset="0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tabLst/>
        <a:defRPr sz="2400" kern="1200">
          <a:solidFill>
            <a:srgbClr val="555555"/>
          </a:solidFill>
          <a:latin typeface="Arial" charset="0"/>
          <a:ea typeface="Arial" charset="0"/>
          <a:cs typeface="Arial" charset="0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tabLst/>
        <a:defRPr sz="2000" kern="1200">
          <a:solidFill>
            <a:schemeClr val="tx1">
              <a:lumMod val="60000"/>
              <a:lumOff val="40000"/>
            </a:schemeClr>
          </a:solidFill>
          <a:latin typeface="Arial" charset="0"/>
          <a:ea typeface="Arial" charset="0"/>
          <a:cs typeface="Arial" charset="0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tabLst/>
        <a:defRPr sz="1800" kern="1200">
          <a:solidFill>
            <a:schemeClr val="tx1">
              <a:lumMod val="60000"/>
              <a:lumOff val="40000"/>
            </a:schemeClr>
          </a:solidFill>
          <a:latin typeface="Arial" charset="0"/>
          <a:ea typeface="Arial" charset="0"/>
          <a:cs typeface="Arial" charset="0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tabLst/>
        <a:defRPr sz="1800" kern="1200">
          <a:solidFill>
            <a:schemeClr val="tx1">
              <a:lumMod val="60000"/>
              <a:lumOff val="40000"/>
            </a:schemeClr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ECC235-2818-4A17-9D8F-2D7F8257071F}"/>
              </a:ext>
            </a:extLst>
          </p:cNvPr>
          <p:cNvSpPr/>
          <p:nvPr/>
        </p:nvSpPr>
        <p:spPr>
          <a:xfrm>
            <a:off x="135467" y="108373"/>
            <a:ext cx="11954933" cy="663786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BA0569-1760-446A-80F0-B1038EBAADC1}"/>
              </a:ext>
            </a:extLst>
          </p:cNvPr>
          <p:cNvSpPr/>
          <p:nvPr/>
        </p:nvSpPr>
        <p:spPr>
          <a:xfrm>
            <a:off x="3550437" y="1628775"/>
            <a:ext cx="2688438" cy="923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Critical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5CB474-C247-4DC3-9397-341FC5173482}"/>
              </a:ext>
            </a:extLst>
          </p:cNvPr>
          <p:cNvSpPr/>
          <p:nvPr/>
        </p:nvSpPr>
        <p:spPr>
          <a:xfrm>
            <a:off x="3550437" y="561975"/>
            <a:ext cx="2688438" cy="92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High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2ED32A-9057-464A-8585-023975EF507D}"/>
              </a:ext>
            </a:extLst>
          </p:cNvPr>
          <p:cNvSpPr/>
          <p:nvPr/>
        </p:nvSpPr>
        <p:spPr>
          <a:xfrm>
            <a:off x="6388077" y="561975"/>
            <a:ext cx="2688438" cy="92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Medium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2EBDA9-5649-4680-AFAB-2F0DE22B5441}"/>
              </a:ext>
            </a:extLst>
          </p:cNvPr>
          <p:cNvSpPr/>
          <p:nvPr/>
        </p:nvSpPr>
        <p:spPr>
          <a:xfrm>
            <a:off x="9225718" y="566737"/>
            <a:ext cx="2688438" cy="92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Low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AA2F621-7A93-4788-BDEE-552D555D987F}"/>
              </a:ext>
            </a:extLst>
          </p:cNvPr>
          <p:cNvSpPr/>
          <p:nvPr/>
        </p:nvSpPr>
        <p:spPr>
          <a:xfrm>
            <a:off x="709599" y="3626642"/>
            <a:ext cx="2688438" cy="92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Low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EBA1EC-AB3B-4106-B8CF-910AD5D817D0}"/>
              </a:ext>
            </a:extLst>
          </p:cNvPr>
          <p:cNvSpPr/>
          <p:nvPr/>
        </p:nvSpPr>
        <p:spPr>
          <a:xfrm>
            <a:off x="709599" y="2624136"/>
            <a:ext cx="2688438" cy="92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Medium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D4BB3A-5991-4277-8C8E-2D064E8AE497}"/>
              </a:ext>
            </a:extLst>
          </p:cNvPr>
          <p:cNvSpPr/>
          <p:nvPr/>
        </p:nvSpPr>
        <p:spPr>
          <a:xfrm>
            <a:off x="709599" y="1624012"/>
            <a:ext cx="2688438" cy="92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High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09F276-E9AF-4E9E-98DE-CAC471E7DDE1}"/>
              </a:ext>
            </a:extLst>
          </p:cNvPr>
          <p:cNvSpPr/>
          <p:nvPr/>
        </p:nvSpPr>
        <p:spPr>
          <a:xfrm>
            <a:off x="6388077" y="1624012"/>
            <a:ext cx="2688438" cy="9239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High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EC1BBB-6B5B-4737-A4A0-6B7DACAAD53F}"/>
              </a:ext>
            </a:extLst>
          </p:cNvPr>
          <p:cNvSpPr/>
          <p:nvPr/>
        </p:nvSpPr>
        <p:spPr>
          <a:xfrm>
            <a:off x="3550437" y="2624136"/>
            <a:ext cx="2688438" cy="9239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High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11FC81-9F0F-4089-BCA3-2C15B664C7D5}"/>
              </a:ext>
            </a:extLst>
          </p:cNvPr>
          <p:cNvSpPr/>
          <p:nvPr/>
        </p:nvSpPr>
        <p:spPr>
          <a:xfrm>
            <a:off x="6388077" y="2624136"/>
            <a:ext cx="2688438" cy="923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Medium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0F7C44-1FED-4BAB-B7CE-75F85F87CD77}"/>
              </a:ext>
            </a:extLst>
          </p:cNvPr>
          <p:cNvSpPr/>
          <p:nvPr/>
        </p:nvSpPr>
        <p:spPr>
          <a:xfrm>
            <a:off x="9225718" y="1624012"/>
            <a:ext cx="2688438" cy="923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Medium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4802D2-7A64-4A93-99E3-44975F9C9A43}"/>
              </a:ext>
            </a:extLst>
          </p:cNvPr>
          <p:cNvSpPr/>
          <p:nvPr/>
        </p:nvSpPr>
        <p:spPr>
          <a:xfrm>
            <a:off x="3550437" y="3626642"/>
            <a:ext cx="2688438" cy="923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Medium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97E155-6D54-45EE-80BD-738D9E1CE767}"/>
              </a:ext>
            </a:extLst>
          </p:cNvPr>
          <p:cNvSpPr/>
          <p:nvPr/>
        </p:nvSpPr>
        <p:spPr>
          <a:xfrm>
            <a:off x="9225718" y="2624135"/>
            <a:ext cx="2688438" cy="9239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DF0367-43C1-4209-9D71-7C076104562B}"/>
              </a:ext>
            </a:extLst>
          </p:cNvPr>
          <p:cNvSpPr/>
          <p:nvPr/>
        </p:nvSpPr>
        <p:spPr>
          <a:xfrm>
            <a:off x="9225717" y="3621879"/>
            <a:ext cx="2688438" cy="9239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C76BC2-5C6C-4E2C-B036-0E0A033F4AE9}"/>
              </a:ext>
            </a:extLst>
          </p:cNvPr>
          <p:cNvSpPr/>
          <p:nvPr/>
        </p:nvSpPr>
        <p:spPr>
          <a:xfrm>
            <a:off x="6388077" y="3621880"/>
            <a:ext cx="2688438" cy="9239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3055116931"/>
      </p:ext>
    </p:extLst>
  </p:cSld>
  <p:clrMapOvr>
    <a:masterClrMapping/>
  </p:clrMapOvr>
</p:sld>
</file>

<file path=ppt/theme/theme1.xml><?xml version="1.0" encoding="utf-8"?>
<a:theme xmlns:a="http://schemas.openxmlformats.org/drawingml/2006/main" name="Mendix2018 Theme">
  <a:themeElements>
    <a:clrScheme name="Mendix">
      <a:dk1>
        <a:srgbClr val="000000"/>
      </a:dk1>
      <a:lt1>
        <a:srgbClr val="FFFFFF"/>
      </a:lt1>
      <a:dk2>
        <a:srgbClr val="555555"/>
      </a:dk2>
      <a:lt2>
        <a:srgbClr val="F5F5F5"/>
      </a:lt2>
      <a:accent1>
        <a:srgbClr val="0595DB"/>
      </a:accent1>
      <a:accent2>
        <a:srgbClr val="F99D1D"/>
      </a:accent2>
      <a:accent3>
        <a:srgbClr val="888888"/>
      </a:accent3>
      <a:accent4>
        <a:srgbClr val="EA202D"/>
      </a:accent4>
      <a:accent5>
        <a:srgbClr val="48B0F7"/>
      </a:accent5>
      <a:accent6>
        <a:srgbClr val="76CA02"/>
      </a:accent6>
      <a:hlink>
        <a:srgbClr val="0595DB"/>
      </a:hlink>
      <a:folHlink>
        <a:srgbClr val="888888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ndix2018 Theme" id="{1FAEA714-C84A-4A40-BD75-725978D7940A}" vid="{39E8A704-5FE3-49C7-94CE-5042346F19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Mendix2018 Theme</Template>
  <TotalTime>15</TotalTime>
  <Words>15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Mendix2018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van Ments</dc:creator>
  <cp:lastModifiedBy>Mark van Ments</cp:lastModifiedBy>
  <cp:revision>3</cp:revision>
  <dcterms:created xsi:type="dcterms:W3CDTF">2019-05-02T10:06:29Z</dcterms:created>
  <dcterms:modified xsi:type="dcterms:W3CDTF">2019-05-02T10:21:59Z</dcterms:modified>
</cp:coreProperties>
</file>