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534" y="3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F9CD-B744-44B2-830A-3F4CE93BD14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BD733-1162-4BB5-A0E4-C3D7F7DC0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8A3CD-5F20-4533-8FB0-463607DB9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91E-CAE1-4BB4-A427-122A2B4CA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AFEB-A1C1-49B0-A9CE-32E33D7F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8" indent="0" algn="ctr">
              <a:buNone/>
              <a:defRPr sz="1125"/>
            </a:lvl2pPr>
            <a:lvl3pPr marL="514356" indent="0" algn="ctr">
              <a:buNone/>
              <a:defRPr sz="1013"/>
            </a:lvl3pPr>
            <a:lvl4pPr marL="771535" indent="0" algn="ctr">
              <a:buNone/>
              <a:defRPr sz="900"/>
            </a:lvl4pPr>
            <a:lvl5pPr marL="1028713" indent="0" algn="ctr">
              <a:buNone/>
              <a:defRPr sz="900"/>
            </a:lvl5pPr>
            <a:lvl6pPr marL="1285891" indent="0" algn="ctr">
              <a:buNone/>
              <a:defRPr sz="900"/>
            </a:lvl6pPr>
            <a:lvl7pPr marL="1543069" indent="0" algn="ctr">
              <a:buNone/>
              <a:defRPr sz="900"/>
            </a:lvl7pPr>
            <a:lvl8pPr marL="1800248" indent="0" algn="ctr">
              <a:buNone/>
              <a:defRPr sz="900"/>
            </a:lvl8pPr>
            <a:lvl9pPr marL="205742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752D-7519-4095-9986-46A4A6E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B001-35A1-4B73-9A0D-56CA270F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1AD3-3ECF-4D80-B765-CC34F1F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F363-5E8D-4C08-84F0-1BC9FA54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A11F2-C815-4A08-AB31-AA476C93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C5E7-4F4C-41F1-ADD5-5060A0D6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B839-8111-4F8D-9ECE-0F03C697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A8D8-489E-4858-BE3A-74331DA3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76082-46DA-490E-B23A-040062BD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3F1-68DD-4F7B-A1B8-EA102B15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C05-24FC-4D1A-8E67-561E3561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FD56-F17B-48E0-A960-717B11B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AC72-CA90-47B1-A137-BCAD104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9C33-5B8F-42EE-AE4F-3301D667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DF41-D14A-4B74-8864-1181D3DF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4E21-7326-4695-A8B7-6F72BA3D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5CAB-53F1-4C6E-9B42-40C1967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B0BD-67FF-4FFB-AAF7-DB98A061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46AE-FB12-4651-A029-1B6688B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8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9198-4309-499B-9963-11C2F32C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8" y="6629226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1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6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2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4EE2-EC35-4CDA-A5A8-166DDD43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0479-363F-4568-9405-6FC9EC3C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694D-8F86-4F4A-A027-17B769F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5931-F4CF-48CD-A786-4234C4A5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1F11-D054-4098-A8B3-B8DA77776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D27C-CD9A-4381-8B44-B39EB20D1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1FB1-487B-470B-B052-46123167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6F76-D63C-4D08-8841-84331C5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00D8-5C29-4176-BA74-3AAA1659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75C6-49E4-44C7-9F31-032EA0A5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4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4555-8825-4E1D-8EC5-8FDD2F43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69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F2FB-BA1C-44AF-87B0-F78E5E35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E5215-226C-4527-81F4-61178A75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5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69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697B1-DF2C-45E4-8925-D46D16BD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3C072-3229-4F61-8944-6ECFE3C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FAD0-8881-4A7A-8804-4C5079D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5FBC-D8A0-4D20-B8FB-91A75A9C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531D-3F30-4FF6-9BB9-70E40AD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F2EF7-AC81-4B47-8A41-7828396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A8F8F-F8FC-4EBE-8F46-D0B938C2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EE219-D73D-463C-81D1-906CE6B4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647AC-F8FB-49D8-A649-F64C2746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366B-D8CD-4AEF-801E-2F3A711E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9C65D-27BF-4E57-B0A2-992DB8A2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2C47-385B-4F39-A3B4-24F4B830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8F7F-8E78-47C2-A369-37E32203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6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52CDF-E6CA-4081-A75E-87C33C68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8" indent="0">
              <a:buNone/>
              <a:defRPr sz="788"/>
            </a:lvl2pPr>
            <a:lvl3pPr marL="514356" indent="0">
              <a:buNone/>
              <a:defRPr sz="675"/>
            </a:lvl3pPr>
            <a:lvl4pPr marL="771535" indent="0">
              <a:buNone/>
              <a:defRPr sz="563"/>
            </a:lvl4pPr>
            <a:lvl5pPr marL="1028713" indent="0">
              <a:buNone/>
              <a:defRPr sz="563"/>
            </a:lvl5pPr>
            <a:lvl6pPr marL="1285891" indent="0">
              <a:buNone/>
              <a:defRPr sz="563"/>
            </a:lvl6pPr>
            <a:lvl7pPr marL="1543069" indent="0">
              <a:buNone/>
              <a:defRPr sz="563"/>
            </a:lvl7pPr>
            <a:lvl8pPr marL="1800248" indent="0">
              <a:buNone/>
              <a:defRPr sz="563"/>
            </a:lvl8pPr>
            <a:lvl9pPr marL="2057426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F2C5-341C-430D-9D7A-F3C2F363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4260-4AFE-434D-8B8F-0D3A4494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DBF0-82F2-41F2-BE9E-838E331D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B3B4-8EFC-41DB-8B8A-8C6C5966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3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9F645-6D93-4947-9275-AF2294291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6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8" indent="0">
              <a:buNone/>
              <a:defRPr sz="1575"/>
            </a:lvl2pPr>
            <a:lvl3pPr marL="514356" indent="0">
              <a:buNone/>
              <a:defRPr sz="1350"/>
            </a:lvl3pPr>
            <a:lvl4pPr marL="771535" indent="0">
              <a:buNone/>
              <a:defRPr sz="1125"/>
            </a:lvl4pPr>
            <a:lvl5pPr marL="1028713" indent="0">
              <a:buNone/>
              <a:defRPr sz="1125"/>
            </a:lvl5pPr>
            <a:lvl6pPr marL="1285891" indent="0">
              <a:buNone/>
              <a:defRPr sz="1125"/>
            </a:lvl6pPr>
            <a:lvl7pPr marL="1543069" indent="0">
              <a:buNone/>
              <a:defRPr sz="1125"/>
            </a:lvl7pPr>
            <a:lvl8pPr marL="1800248" indent="0">
              <a:buNone/>
              <a:defRPr sz="1125"/>
            </a:lvl8pPr>
            <a:lvl9pPr marL="2057426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6D0F7-F2AF-4794-B6A2-FB8A341F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3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8" indent="0">
              <a:buNone/>
              <a:defRPr sz="788"/>
            </a:lvl2pPr>
            <a:lvl3pPr marL="514356" indent="0">
              <a:buNone/>
              <a:defRPr sz="675"/>
            </a:lvl3pPr>
            <a:lvl4pPr marL="771535" indent="0">
              <a:buNone/>
              <a:defRPr sz="563"/>
            </a:lvl4pPr>
            <a:lvl5pPr marL="1028713" indent="0">
              <a:buNone/>
              <a:defRPr sz="563"/>
            </a:lvl5pPr>
            <a:lvl6pPr marL="1285891" indent="0">
              <a:buNone/>
              <a:defRPr sz="563"/>
            </a:lvl6pPr>
            <a:lvl7pPr marL="1543069" indent="0">
              <a:buNone/>
              <a:defRPr sz="563"/>
            </a:lvl7pPr>
            <a:lvl8pPr marL="1800248" indent="0">
              <a:buNone/>
              <a:defRPr sz="563"/>
            </a:lvl8pPr>
            <a:lvl9pPr marL="2057426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9EC4-CD43-473C-B713-BAB7914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4A58D-E548-4E62-822C-EFD94D86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2C6A-C069-41D1-839F-488DDC7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DC856-4342-4889-8BD0-CDC7CC08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B94E-B0CC-4B36-9869-B3FB4B67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EC77-5BC7-4C96-A12A-CFF2CD2F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F523-6C64-4D36-A48B-97DFA6E5749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16E7-B5EB-4461-A162-B53F0A85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511C-D494-47BA-8798-AC05E9B4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5A4E-B240-4C82-B678-9E04C5C6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6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9" indent="-128589" algn="l" defTabSz="514356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7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45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24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302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81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58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37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015" indent="-128589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9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Runtime Core Group">
            <a:extLst>
              <a:ext uri="{FF2B5EF4-FFF2-40B4-BE49-F238E27FC236}">
                <a16:creationId xmlns:a16="http://schemas.microsoft.com/office/drawing/2014/main" id="{096386CC-C000-415C-81DA-52ADBE529B3A}"/>
              </a:ext>
            </a:extLst>
          </p:cNvPr>
          <p:cNvGrpSpPr/>
          <p:nvPr/>
        </p:nvGrpSpPr>
        <p:grpSpPr>
          <a:xfrm>
            <a:off x="1606972" y="3394870"/>
            <a:ext cx="3600905" cy="2473640"/>
            <a:chOff x="1849714" y="1173465"/>
            <a:chExt cx="6089106" cy="3078201"/>
          </a:xfrm>
        </p:grpSpPr>
        <p:sp>
          <p:nvSpPr>
            <p:cNvPr id="53" name="!!Runtime">
              <a:extLst>
                <a:ext uri="{FF2B5EF4-FFF2-40B4-BE49-F238E27FC236}">
                  <a16:creationId xmlns:a16="http://schemas.microsoft.com/office/drawing/2014/main" id="{F45A443A-98B1-4DD4-A781-61A7AD2B3737}"/>
                </a:ext>
              </a:extLst>
            </p:cNvPr>
            <p:cNvSpPr/>
            <p:nvPr/>
          </p:nvSpPr>
          <p:spPr>
            <a:xfrm>
              <a:off x="1849714" y="1202454"/>
              <a:ext cx="6089106" cy="3049212"/>
            </a:xfrm>
            <a:prstGeom prst="flowChartProcess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Runtime Core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507EBE-80BC-4DF9-B35D-6C24C197054A}"/>
                </a:ext>
              </a:extLst>
            </p:cNvPr>
            <p:cNvSpPr/>
            <p:nvPr/>
          </p:nvSpPr>
          <p:spPr>
            <a:xfrm>
              <a:off x="1849714" y="1173465"/>
              <a:ext cx="45719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9F769-57C0-463C-999D-988003BDD3CD}"/>
              </a:ext>
            </a:extLst>
          </p:cNvPr>
          <p:cNvSpPr txBox="1"/>
          <p:nvPr/>
        </p:nvSpPr>
        <p:spPr>
          <a:xfrm>
            <a:off x="2568625" y="3058436"/>
            <a:ext cx="1700004" cy="317894"/>
          </a:xfrm>
          <a:prstGeom prst="rect">
            <a:avLst/>
          </a:prstGeom>
          <a:noFill/>
        </p:spPr>
        <p:txBody>
          <a:bodyPr wrap="none" lIns="20250" tIns="20250" rIns="20250" bIns="20250" rtlCol="0" anchor="t" anchorCtr="1">
            <a:spAutoFit/>
          </a:bodyPr>
          <a:lstStyle/>
          <a:p>
            <a:r>
              <a:rPr lang="en-US" dirty="0"/>
              <a:t>Runtime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4229726-B29A-4A81-86F4-793D2965A868}"/>
              </a:ext>
            </a:extLst>
          </p:cNvPr>
          <p:cNvSpPr>
            <a:spLocks/>
          </p:cNvSpPr>
          <p:nvPr/>
        </p:nvSpPr>
        <p:spPr>
          <a:xfrm>
            <a:off x="720825" y="4430692"/>
            <a:ext cx="708750" cy="43079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40500" rIns="2025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Relational</a:t>
            </a:r>
            <a:br>
              <a:rPr lang="en-US" sz="900" dirty="0"/>
            </a:br>
            <a:r>
              <a:rPr lang="en-US" sz="900" dirty="0"/>
              <a:t>Database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3119BC-0892-4DA6-A013-F3C0357BFF36}"/>
              </a:ext>
            </a:extLst>
          </p:cNvPr>
          <p:cNvSpPr/>
          <p:nvPr/>
        </p:nvSpPr>
        <p:spPr>
          <a:xfrm>
            <a:off x="1729947" y="4024579"/>
            <a:ext cx="781962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/>
              <a:t>Database</a:t>
            </a:r>
          </a:p>
          <a:p>
            <a:pPr algn="ctr"/>
            <a:r>
              <a:rPr lang="en-US" sz="788" dirty="0"/>
              <a:t>Synchronization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2F98AF3-2C0C-43BD-AE87-89B4C34496DE}"/>
              </a:ext>
            </a:extLst>
          </p:cNvPr>
          <p:cNvSpPr/>
          <p:nvPr/>
        </p:nvSpPr>
        <p:spPr>
          <a:xfrm>
            <a:off x="1766552" y="4484088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Query Executor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C4D924-D6C5-4865-8C93-E302EF915036}"/>
              </a:ext>
            </a:extLst>
          </p:cNvPr>
          <p:cNvSpPr/>
          <p:nvPr/>
        </p:nvSpPr>
        <p:spPr>
          <a:xfrm>
            <a:off x="3621732" y="3599273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File Storage</a:t>
            </a:r>
          </a:p>
          <a:p>
            <a:pPr algn="ctr"/>
            <a:r>
              <a:rPr lang="en-US" sz="900" dirty="0"/>
              <a:t>Manager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7F158F-3FCC-4D5D-859C-48FF56044F66}"/>
              </a:ext>
            </a:extLst>
          </p:cNvPr>
          <p:cNvSpPr/>
          <p:nvPr/>
        </p:nvSpPr>
        <p:spPr>
          <a:xfrm>
            <a:off x="3623579" y="4484088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Microflow Engine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667AC6AB-E11E-4D89-B4EA-09E624849405}"/>
              </a:ext>
            </a:extLst>
          </p:cNvPr>
          <p:cNvSpPr/>
          <p:nvPr/>
        </p:nvSpPr>
        <p:spPr>
          <a:xfrm>
            <a:off x="1766552" y="3609398"/>
            <a:ext cx="708750" cy="3037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250" tIns="20250" rIns="81000" bIns="20250" rtlCol="0" anchor="ctr"/>
          <a:lstStyle/>
          <a:p>
            <a:pPr algn="ctr"/>
            <a:r>
              <a:rPr lang="en-US" sz="900" dirty="0"/>
              <a:t>Project Model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AEC1D11-A191-472A-8E0F-9E0665F8EF36}"/>
              </a:ext>
            </a:extLst>
          </p:cNvPr>
          <p:cNvSpPr/>
          <p:nvPr/>
        </p:nvSpPr>
        <p:spPr>
          <a:xfrm>
            <a:off x="2699046" y="3575241"/>
            <a:ext cx="769504" cy="37206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20250" rIns="20250" bIns="20250" rtlCol="0" anchor="ctr"/>
          <a:lstStyle/>
          <a:p>
            <a:pPr algn="ctr"/>
            <a:r>
              <a:rPr lang="en-US" sz="900" dirty="0"/>
              <a:t>Temporary</a:t>
            </a:r>
            <a:br>
              <a:rPr lang="en-US" sz="900" dirty="0"/>
            </a:br>
            <a:r>
              <a:rPr lang="en-US" sz="900" dirty="0"/>
              <a:t>Object</a:t>
            </a:r>
          </a:p>
          <a:p>
            <a:pPr algn="ctr"/>
            <a:r>
              <a:rPr lang="en-US" sz="900" dirty="0"/>
              <a:t>Storage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2E147EE-86F9-4573-8FC3-438226423CD2}"/>
              </a:ext>
            </a:extLst>
          </p:cNvPr>
          <p:cNvSpPr/>
          <p:nvPr/>
        </p:nvSpPr>
        <p:spPr>
          <a:xfrm>
            <a:off x="2729422" y="4484088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Object Manager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2ED1EB-F529-42DE-A754-6C4188E6A453}"/>
              </a:ext>
            </a:extLst>
          </p:cNvPr>
          <p:cNvSpPr/>
          <p:nvPr/>
        </p:nvSpPr>
        <p:spPr>
          <a:xfrm>
            <a:off x="1766552" y="5388402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Mendix Client API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2A358D3-9F23-4214-8111-450F72EFA729}"/>
              </a:ext>
            </a:extLst>
          </p:cNvPr>
          <p:cNvSpPr/>
          <p:nvPr/>
        </p:nvSpPr>
        <p:spPr>
          <a:xfrm>
            <a:off x="3621732" y="5388402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Ext. Service Requests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DE32B0D-8382-41F2-9DE4-8D11CD7BA7A7}"/>
              </a:ext>
            </a:extLst>
          </p:cNvPr>
          <p:cNvSpPr/>
          <p:nvPr/>
        </p:nvSpPr>
        <p:spPr>
          <a:xfrm>
            <a:off x="4067287" y="4024579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Ext. Service Calls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CA5E410-2AE7-4004-8CED-8CD3A3652278}"/>
              </a:ext>
            </a:extLst>
          </p:cNvPr>
          <p:cNvSpPr/>
          <p:nvPr/>
        </p:nvSpPr>
        <p:spPr>
          <a:xfrm>
            <a:off x="4067287" y="4996067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Custom Java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7D65C20-B388-4E9D-98D8-7621E335D71F}"/>
              </a:ext>
            </a:extLst>
          </p:cNvPr>
          <p:cNvSpPr/>
          <p:nvPr/>
        </p:nvSpPr>
        <p:spPr>
          <a:xfrm>
            <a:off x="5433140" y="4482445"/>
            <a:ext cx="708750" cy="324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License Server</a:t>
            </a:r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2EC7B372-7E94-4F7D-B815-FFD5635191A2}"/>
              </a:ext>
            </a:extLst>
          </p:cNvPr>
          <p:cNvSpPr/>
          <p:nvPr/>
        </p:nvSpPr>
        <p:spPr>
          <a:xfrm>
            <a:off x="5433140" y="3599273"/>
            <a:ext cx="708750" cy="320714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0250" rIns="60750" bIns="20250" rtlCol="0" anchor="ctr"/>
          <a:lstStyle/>
          <a:p>
            <a:pPr algn="ctr"/>
            <a:r>
              <a:rPr lang="en-US" sz="900" dirty="0" err="1"/>
              <a:t>FIle</a:t>
            </a:r>
            <a:r>
              <a:rPr lang="en-US" sz="900" dirty="0"/>
              <a:t> Storage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0A0718B-F61E-42B0-BAB2-0C4B0856BFC5}"/>
              </a:ext>
            </a:extLst>
          </p:cNvPr>
          <p:cNvSpPr/>
          <p:nvPr/>
        </p:nvSpPr>
        <p:spPr>
          <a:xfrm>
            <a:off x="2729422" y="6005024"/>
            <a:ext cx="708750" cy="324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HTTPS Server</a:t>
            </a:r>
          </a:p>
        </p:txBody>
      </p:sp>
      <p:cxnSp>
        <p:nvCxnSpPr>
          <p:cNvPr id="28" name="Connector: Elbow 9">
            <a:extLst>
              <a:ext uri="{FF2B5EF4-FFF2-40B4-BE49-F238E27FC236}">
                <a16:creationId xmlns:a16="http://schemas.microsoft.com/office/drawing/2014/main" id="{7DFB0703-6E9A-4BE0-9657-CCB56A54F5D4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1429575" y="4646089"/>
            <a:ext cx="336977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6083B77D-E6EC-4C0A-A217-75F0637EC19E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2475304" y="4646089"/>
            <a:ext cx="254120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9">
            <a:extLst>
              <a:ext uri="{FF2B5EF4-FFF2-40B4-BE49-F238E27FC236}">
                <a16:creationId xmlns:a16="http://schemas.microsoft.com/office/drawing/2014/main" id="{B5FC3CF7-D51E-402B-BAA8-50401D61D74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3083797" y="3947306"/>
            <a:ext cx="1" cy="53678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C1A88CD9-2DF1-48CB-9C97-446E7F1597BC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3083798" y="3923273"/>
            <a:ext cx="892310" cy="56081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9">
            <a:extLst>
              <a:ext uri="{FF2B5EF4-FFF2-40B4-BE49-F238E27FC236}">
                <a16:creationId xmlns:a16="http://schemas.microsoft.com/office/drawing/2014/main" id="{97795F93-18D8-4CCB-9F07-EC1A2E543C8D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flipH="1">
            <a:off x="1075201" y="4186580"/>
            <a:ext cx="654746" cy="24411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9">
            <a:extLst>
              <a:ext uri="{FF2B5EF4-FFF2-40B4-BE49-F238E27FC236}">
                <a16:creationId xmlns:a16="http://schemas.microsoft.com/office/drawing/2014/main" id="{0AB2B316-7E66-4FF5-9D59-3FEC17FE0401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2120927" y="4808088"/>
            <a:ext cx="962870" cy="58031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9">
            <a:extLst>
              <a:ext uri="{FF2B5EF4-FFF2-40B4-BE49-F238E27FC236}">
                <a16:creationId xmlns:a16="http://schemas.microsoft.com/office/drawing/2014/main" id="{3F50EFD5-13CF-4F0A-9C74-888AA8077FAE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3083798" y="4808088"/>
            <a:ext cx="892310" cy="58031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9">
            <a:extLst>
              <a:ext uri="{FF2B5EF4-FFF2-40B4-BE49-F238E27FC236}">
                <a16:creationId xmlns:a16="http://schemas.microsoft.com/office/drawing/2014/main" id="{72D69EDF-6897-4CC4-9029-34294E4762AC}"/>
              </a:ext>
            </a:extLst>
          </p:cNvPr>
          <p:cNvCxnSpPr>
            <a:cxnSpLocks/>
            <a:stCxn id="19" idx="1"/>
            <a:endCxn id="17" idx="0"/>
          </p:cNvCxnSpPr>
          <p:nvPr/>
        </p:nvCxnSpPr>
        <p:spPr>
          <a:xfrm flipH="1">
            <a:off x="3083799" y="4186579"/>
            <a:ext cx="983490" cy="29750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9">
            <a:extLst>
              <a:ext uri="{FF2B5EF4-FFF2-40B4-BE49-F238E27FC236}">
                <a16:creationId xmlns:a16="http://schemas.microsoft.com/office/drawing/2014/main" id="{17FB004F-237D-475A-A2B6-87B51A8F99A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3976107" y="4808090"/>
            <a:ext cx="1847" cy="58031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D61AFBBC-48D5-41FA-A8CB-1BAC6F6530A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3977954" y="4348581"/>
            <a:ext cx="443708" cy="13550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9">
            <a:extLst>
              <a:ext uri="{FF2B5EF4-FFF2-40B4-BE49-F238E27FC236}">
                <a16:creationId xmlns:a16="http://schemas.microsoft.com/office/drawing/2014/main" id="{B1C316E6-577A-4605-A6A4-CD40C91157D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4421662" y="4348580"/>
            <a:ext cx="0" cy="64748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9">
            <a:extLst>
              <a:ext uri="{FF2B5EF4-FFF2-40B4-BE49-F238E27FC236}">
                <a16:creationId xmlns:a16="http://schemas.microsoft.com/office/drawing/2014/main" id="{754C33D1-0600-4FF3-9725-F96655A73A7A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3977954" y="4808089"/>
            <a:ext cx="443708" cy="18797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">
            <a:extLst>
              <a:ext uri="{FF2B5EF4-FFF2-40B4-BE49-F238E27FC236}">
                <a16:creationId xmlns:a16="http://schemas.microsoft.com/office/drawing/2014/main" id="{6218ABB9-EBA1-4A29-A60B-23458DD1473E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3438174" y="4646089"/>
            <a:ext cx="185407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9">
            <a:extLst>
              <a:ext uri="{FF2B5EF4-FFF2-40B4-BE49-F238E27FC236}">
                <a16:creationId xmlns:a16="http://schemas.microsoft.com/office/drawing/2014/main" id="{4CAA8F0E-6C7E-46A7-A73B-C687CE3CEE0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4330481" y="3759632"/>
            <a:ext cx="1102659" cy="164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9">
            <a:extLst>
              <a:ext uri="{FF2B5EF4-FFF2-40B4-BE49-F238E27FC236}">
                <a16:creationId xmlns:a16="http://schemas.microsoft.com/office/drawing/2014/main" id="{089FECF2-F430-4B12-B8F2-33F5F4A28B62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H="1" flipV="1">
            <a:off x="2120927" y="5712402"/>
            <a:ext cx="962870" cy="29262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">
            <a:extLst>
              <a:ext uri="{FF2B5EF4-FFF2-40B4-BE49-F238E27FC236}">
                <a16:creationId xmlns:a16="http://schemas.microsoft.com/office/drawing/2014/main" id="{C9740F43-EECF-451A-9052-9205A1E2D7EA}"/>
              </a:ext>
            </a:extLst>
          </p:cNvPr>
          <p:cNvCxnSpPr>
            <a:cxnSpLocks/>
            <a:stCxn id="108" idx="1"/>
            <a:endCxn id="19" idx="3"/>
          </p:cNvCxnSpPr>
          <p:nvPr/>
        </p:nvCxnSpPr>
        <p:spPr>
          <a:xfrm flipH="1">
            <a:off x="4776037" y="4184937"/>
            <a:ext cx="657104" cy="1643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">
            <a:extLst>
              <a:ext uri="{FF2B5EF4-FFF2-40B4-BE49-F238E27FC236}">
                <a16:creationId xmlns:a16="http://schemas.microsoft.com/office/drawing/2014/main" id="{DD12ED69-2A51-444A-9650-6B995E84B97C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3083798" y="5712402"/>
            <a:ext cx="892310" cy="29262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9">
            <a:extLst>
              <a:ext uri="{FF2B5EF4-FFF2-40B4-BE49-F238E27FC236}">
                <a16:creationId xmlns:a16="http://schemas.microsoft.com/office/drawing/2014/main" id="{87FA9E0E-D1E8-4E10-AF62-631F4D25F4B6}"/>
              </a:ext>
            </a:extLst>
          </p:cNvPr>
          <p:cNvCxnSpPr>
            <a:cxnSpLocks/>
            <a:stCxn id="145" idx="3"/>
            <a:endCxn id="23" idx="1"/>
          </p:cNvCxnSpPr>
          <p:nvPr/>
        </p:nvCxnSpPr>
        <p:spPr>
          <a:xfrm>
            <a:off x="5273245" y="4642257"/>
            <a:ext cx="159895" cy="2189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9">
            <a:extLst>
              <a:ext uri="{FF2B5EF4-FFF2-40B4-BE49-F238E27FC236}">
                <a16:creationId xmlns:a16="http://schemas.microsoft.com/office/drawing/2014/main" id="{085079A8-FDD0-40BF-ACE6-862DD29DBF5C}"/>
              </a:ext>
            </a:extLst>
          </p:cNvPr>
          <p:cNvCxnSpPr>
            <a:cxnSpLocks/>
            <a:stCxn id="17" idx="0"/>
            <a:endCxn id="11" idx="3"/>
          </p:cNvCxnSpPr>
          <p:nvPr/>
        </p:nvCxnSpPr>
        <p:spPr>
          <a:xfrm flipH="1" flipV="1">
            <a:off x="2357177" y="3761273"/>
            <a:ext cx="726620" cy="72281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Label Group">
            <a:extLst>
              <a:ext uri="{FF2B5EF4-FFF2-40B4-BE49-F238E27FC236}">
                <a16:creationId xmlns:a16="http://schemas.microsoft.com/office/drawing/2014/main" id="{D96537CA-2862-46AF-9B8A-443948E5C98E}"/>
              </a:ext>
            </a:extLst>
          </p:cNvPr>
          <p:cNvGrpSpPr/>
          <p:nvPr/>
        </p:nvGrpSpPr>
        <p:grpSpPr>
          <a:xfrm>
            <a:off x="950046" y="5984328"/>
            <a:ext cx="978718" cy="700778"/>
            <a:chOff x="620111" y="5262471"/>
            <a:chExt cx="1739943" cy="1245827"/>
          </a:xfrm>
        </p:grpSpPr>
        <p:cxnSp>
          <p:nvCxnSpPr>
            <p:cNvPr id="133" name="Connector: Elbow 9">
              <a:extLst>
                <a:ext uri="{FF2B5EF4-FFF2-40B4-BE49-F238E27FC236}">
                  <a16:creationId xmlns:a16="http://schemas.microsoft.com/office/drawing/2014/main" id="{AED474F7-4B48-4E6A-B96E-E27876D14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262" y="5462467"/>
              <a:ext cx="387174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9CBAA33C-44A4-479A-A0B2-3AA852009BE0}"/>
                </a:ext>
              </a:extLst>
            </p:cNvPr>
            <p:cNvSpPr/>
            <p:nvPr/>
          </p:nvSpPr>
          <p:spPr>
            <a:xfrm>
              <a:off x="798262" y="5685603"/>
              <a:ext cx="753638" cy="235196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external</a:t>
              </a:r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4614A37A-3D71-4A9A-8D3A-E21EDDF2B53A}"/>
                </a:ext>
              </a:extLst>
            </p:cNvPr>
            <p:cNvSpPr/>
            <p:nvPr/>
          </p:nvSpPr>
          <p:spPr>
            <a:xfrm>
              <a:off x="798262" y="6095603"/>
              <a:ext cx="753638" cy="235196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runtime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B8A3199-3332-48A5-B07F-AF8229595CD6}"/>
                </a:ext>
              </a:extLst>
            </p:cNvPr>
            <p:cNvSpPr txBox="1"/>
            <p:nvPr/>
          </p:nvSpPr>
          <p:spPr>
            <a:xfrm>
              <a:off x="1239914" y="5262471"/>
              <a:ext cx="1120140" cy="41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675" dirty="0"/>
                <a:t>Data flow</a:t>
              </a:r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8655A786-CBC0-4ADE-968D-4B438BEAF438}"/>
                </a:ext>
              </a:extLst>
            </p:cNvPr>
            <p:cNvSpPr/>
            <p:nvPr/>
          </p:nvSpPr>
          <p:spPr>
            <a:xfrm>
              <a:off x="620111" y="5262472"/>
              <a:ext cx="1437287" cy="12458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F0215466-5909-434C-9BFB-C60A13E5040E}"/>
              </a:ext>
            </a:extLst>
          </p:cNvPr>
          <p:cNvSpPr/>
          <p:nvPr/>
        </p:nvSpPr>
        <p:spPr>
          <a:xfrm>
            <a:off x="1566714" y="3372848"/>
            <a:ext cx="3706531" cy="253881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26A7D86C-5D00-479B-9DF1-AB34B884DF4E}"/>
              </a:ext>
            </a:extLst>
          </p:cNvPr>
          <p:cNvSpPr/>
          <p:nvPr/>
        </p:nvSpPr>
        <p:spPr>
          <a:xfrm>
            <a:off x="2729422" y="6502999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Mendix Client</a:t>
            </a:r>
          </a:p>
        </p:txBody>
      </p:sp>
      <p:cxnSp>
        <p:nvCxnSpPr>
          <p:cNvPr id="54" name="Connector: Elbow 9">
            <a:extLst>
              <a:ext uri="{FF2B5EF4-FFF2-40B4-BE49-F238E27FC236}">
                <a16:creationId xmlns:a16="http://schemas.microsoft.com/office/drawing/2014/main" id="{A0A085FA-C58E-4C26-978D-11B237D8D86F}"/>
              </a:ext>
            </a:extLst>
          </p:cNvPr>
          <p:cNvCxnSpPr>
            <a:cxnSpLocks/>
            <a:stCxn id="50" idx="0"/>
            <a:endCxn id="26" idx="2"/>
          </p:cNvCxnSpPr>
          <p:nvPr/>
        </p:nvCxnSpPr>
        <p:spPr>
          <a:xfrm flipV="1">
            <a:off x="3083797" y="6329026"/>
            <a:ext cx="0" cy="17397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FC2753EA-6BEB-46DF-88CA-C005E464029E}"/>
              </a:ext>
            </a:extLst>
          </p:cNvPr>
          <p:cNvSpPr/>
          <p:nvPr/>
        </p:nvSpPr>
        <p:spPr>
          <a:xfrm>
            <a:off x="5433140" y="4022936"/>
            <a:ext cx="708750" cy="324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External Service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AA7D4884-AAE2-4BAB-A939-06BB62A384C2}"/>
              </a:ext>
            </a:extLst>
          </p:cNvPr>
          <p:cNvSpPr/>
          <p:nvPr/>
        </p:nvSpPr>
        <p:spPr>
          <a:xfrm>
            <a:off x="720825" y="3251240"/>
            <a:ext cx="708750" cy="324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m2ee</a:t>
            </a:r>
          </a:p>
        </p:txBody>
      </p:sp>
      <p:cxnSp>
        <p:nvCxnSpPr>
          <p:cNvPr id="56" name="Connector: Elbow 9">
            <a:extLst>
              <a:ext uri="{FF2B5EF4-FFF2-40B4-BE49-F238E27FC236}">
                <a16:creationId xmlns:a16="http://schemas.microsoft.com/office/drawing/2014/main" id="{5CCD0223-F3B3-4F8C-B4D6-90B126586116}"/>
              </a:ext>
            </a:extLst>
          </p:cNvPr>
          <p:cNvCxnSpPr>
            <a:cxnSpLocks/>
            <a:stCxn id="20" idx="1"/>
            <a:endCxn id="51" idx="3"/>
          </p:cNvCxnSpPr>
          <p:nvPr/>
        </p:nvCxnSpPr>
        <p:spPr>
          <a:xfrm flipH="1" flipV="1">
            <a:off x="1429576" y="3413240"/>
            <a:ext cx="177396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CE11BB22-39AB-45BC-BA34-0EDC8013D5FC}"/>
              </a:ext>
            </a:extLst>
          </p:cNvPr>
          <p:cNvSpPr/>
          <p:nvPr/>
        </p:nvSpPr>
        <p:spPr>
          <a:xfrm>
            <a:off x="4448998" y="4484088"/>
            <a:ext cx="708750" cy="32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Scheduler</a:t>
            </a:r>
          </a:p>
        </p:txBody>
      </p:sp>
      <p:cxnSp>
        <p:nvCxnSpPr>
          <p:cNvPr id="72" name="Connector: Elbow 9">
            <a:extLst>
              <a:ext uri="{FF2B5EF4-FFF2-40B4-BE49-F238E27FC236}">
                <a16:creationId xmlns:a16="http://schemas.microsoft.com/office/drawing/2014/main" id="{9A8D4538-0FED-4232-B11A-C240DCA4537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21662" y="4832109"/>
            <a:ext cx="394182" cy="163959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9">
            <a:extLst>
              <a:ext uri="{FF2B5EF4-FFF2-40B4-BE49-F238E27FC236}">
                <a16:creationId xmlns:a16="http://schemas.microsoft.com/office/drawing/2014/main" id="{A244417B-75BA-4C07-B51D-6D0450D5626F}"/>
              </a:ext>
            </a:extLst>
          </p:cNvPr>
          <p:cNvCxnSpPr>
            <a:cxnSpLocks/>
            <a:stCxn id="66" idx="1"/>
            <a:endCxn id="9" idx="3"/>
          </p:cNvCxnSpPr>
          <p:nvPr/>
        </p:nvCxnSpPr>
        <p:spPr>
          <a:xfrm flipH="1">
            <a:off x="4332329" y="4646088"/>
            <a:ext cx="116669" cy="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30AE32DB-9F56-4283-BF70-FCC9DE8DA172}"/>
              </a:ext>
            </a:extLst>
          </p:cNvPr>
          <p:cNvSpPr/>
          <p:nvPr/>
        </p:nvSpPr>
        <p:spPr>
          <a:xfrm>
            <a:off x="2729422" y="5362076"/>
            <a:ext cx="708750" cy="376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250" tIns="20250" rIns="20250" bIns="20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Custom Request</a:t>
            </a:r>
          </a:p>
          <a:p>
            <a:pPr algn="ctr"/>
            <a:r>
              <a:rPr lang="en-US" sz="900" dirty="0"/>
              <a:t>Handler</a:t>
            </a:r>
          </a:p>
        </p:txBody>
      </p:sp>
      <p:cxnSp>
        <p:nvCxnSpPr>
          <p:cNvPr id="101" name="Connector: Elbow 9">
            <a:extLst>
              <a:ext uri="{FF2B5EF4-FFF2-40B4-BE49-F238E27FC236}">
                <a16:creationId xmlns:a16="http://schemas.microsoft.com/office/drawing/2014/main" id="{C7AA2C14-AE24-49A3-B55F-B086B7ECBD80}"/>
              </a:ext>
            </a:extLst>
          </p:cNvPr>
          <p:cNvCxnSpPr>
            <a:cxnSpLocks/>
            <a:stCxn id="26" idx="0"/>
            <a:endCxn id="100" idx="2"/>
          </p:cNvCxnSpPr>
          <p:nvPr/>
        </p:nvCxnSpPr>
        <p:spPr>
          <a:xfrm flipV="1">
            <a:off x="3083797" y="5738727"/>
            <a:ext cx="0" cy="266297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9">
            <a:extLst>
              <a:ext uri="{FF2B5EF4-FFF2-40B4-BE49-F238E27FC236}">
                <a16:creationId xmlns:a16="http://schemas.microsoft.com/office/drawing/2014/main" id="{A9FCA370-CCE7-4935-A0C1-6D8DA4448EB5}"/>
              </a:ext>
            </a:extLst>
          </p:cNvPr>
          <p:cNvCxnSpPr>
            <a:cxnSpLocks/>
            <a:stCxn id="100" idx="0"/>
            <a:endCxn id="17" idx="2"/>
          </p:cNvCxnSpPr>
          <p:nvPr/>
        </p:nvCxnSpPr>
        <p:spPr>
          <a:xfrm flipV="1">
            <a:off x="3083797" y="4808088"/>
            <a:ext cx="0" cy="55398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9">
            <a:extLst>
              <a:ext uri="{FF2B5EF4-FFF2-40B4-BE49-F238E27FC236}">
                <a16:creationId xmlns:a16="http://schemas.microsoft.com/office/drawing/2014/main" id="{9504EAE4-227D-49AA-8D24-7BB761D35AE1}"/>
              </a:ext>
            </a:extLst>
          </p:cNvPr>
          <p:cNvCxnSpPr>
            <a:cxnSpLocks/>
            <a:stCxn id="100" idx="0"/>
            <a:endCxn id="9" idx="2"/>
          </p:cNvCxnSpPr>
          <p:nvPr/>
        </p:nvCxnSpPr>
        <p:spPr>
          <a:xfrm flipV="1">
            <a:off x="3083799" y="4808090"/>
            <a:ext cx="894157" cy="553988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9">
            <a:extLst>
              <a:ext uri="{FF2B5EF4-FFF2-40B4-BE49-F238E27FC236}">
                <a16:creationId xmlns:a16="http://schemas.microsoft.com/office/drawing/2014/main" id="{8BD62E43-71ED-4543-8112-EC0034A5686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120927" y="4808089"/>
            <a:ext cx="1857027" cy="580314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6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FBEBD93-F0C5-4432-AA4E-F7B832BEB163}"/>
              </a:ext>
            </a:extLst>
          </p:cNvPr>
          <p:cNvSpPr/>
          <p:nvPr/>
        </p:nvSpPr>
        <p:spPr>
          <a:xfrm>
            <a:off x="582596" y="53423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r>
              <a:rPr lang="en-US" sz="1200" dirty="0"/>
              <a:t> on V3</a:t>
            </a:r>
          </a:p>
        </p:txBody>
      </p:sp>
      <p:cxnSp>
        <p:nvCxnSpPr>
          <p:cNvPr id="14" name="Connector: Elbow 9">
            <a:extLst>
              <a:ext uri="{FF2B5EF4-FFF2-40B4-BE49-F238E27FC236}">
                <a16:creationId xmlns:a16="http://schemas.microsoft.com/office/drawing/2014/main" id="{25000B3B-F892-4045-95DD-16751D12632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212596" y="112528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DCDD7F7-7C72-4F8A-AEE2-587C66C13E14}"/>
              </a:ext>
            </a:extLst>
          </p:cNvPr>
          <p:cNvSpPr/>
          <p:nvPr/>
        </p:nvSpPr>
        <p:spPr>
          <a:xfrm>
            <a:off x="582596" y="147224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Purchase V4 Node, MyApp-v4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6D5D05-3570-4C4C-9E37-78AE29F27BC0}"/>
              </a:ext>
            </a:extLst>
          </p:cNvPr>
          <p:cNvSpPr/>
          <p:nvPr/>
        </p:nvSpPr>
        <p:spPr>
          <a:xfrm>
            <a:off x="582596" y="241025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Deploy </a:t>
            </a:r>
            <a:r>
              <a:rPr lang="en-US" sz="1200" dirty="0" err="1"/>
              <a:t>MyApp</a:t>
            </a:r>
            <a:r>
              <a:rPr lang="en-US" sz="1200" dirty="0"/>
              <a:t> to MyApp-v4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54AE3A5-9A8C-4C3E-A616-F5282CB863FE}"/>
              </a:ext>
            </a:extLst>
          </p:cNvPr>
          <p:cNvSpPr/>
          <p:nvPr/>
        </p:nvSpPr>
        <p:spPr>
          <a:xfrm>
            <a:off x="582596" y="334826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Configure MyApp-v4 manually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EC82CFC-4A2E-4ACF-A497-003D5A4D68F3}"/>
              </a:ext>
            </a:extLst>
          </p:cNvPr>
          <p:cNvSpPr/>
          <p:nvPr/>
        </p:nvSpPr>
        <p:spPr>
          <a:xfrm>
            <a:off x="582596" y="4286270"/>
            <a:ext cx="1260000" cy="591052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Replicate Data and Files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2EAD531-5EBD-415D-B587-F51D00BAE8CC}"/>
              </a:ext>
            </a:extLst>
          </p:cNvPr>
          <p:cNvSpPr/>
          <p:nvPr/>
        </p:nvSpPr>
        <p:spPr>
          <a:xfrm>
            <a:off x="582596" y="522428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Test MyApp-v4</a:t>
            </a:r>
            <a:br>
              <a:rPr lang="en-US" sz="1200" dirty="0"/>
            </a:br>
            <a:r>
              <a:rPr lang="en-US" sz="1200" dirty="0"/>
              <a:t>(optional)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65D40A4-33B2-4590-9988-4F3F2E8B824F}"/>
              </a:ext>
            </a:extLst>
          </p:cNvPr>
          <p:cNvSpPr/>
          <p:nvPr/>
        </p:nvSpPr>
        <p:spPr>
          <a:xfrm>
            <a:off x="582596" y="6162290"/>
            <a:ext cx="1260000" cy="591052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Replicate Data and Files (to 100%)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D26CC12-E2C2-490F-9E2D-106E0E89FD3B}"/>
              </a:ext>
            </a:extLst>
          </p:cNvPr>
          <p:cNvSpPr/>
          <p:nvPr/>
        </p:nvSpPr>
        <p:spPr>
          <a:xfrm>
            <a:off x="582596" y="8032920"/>
            <a:ext cx="1260000" cy="1523441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Final Migration</a:t>
            </a:r>
          </a:p>
        </p:txBody>
      </p:sp>
      <p:cxnSp>
        <p:nvCxnSpPr>
          <p:cNvPr id="24" name="Connector: Elbow 9">
            <a:extLst>
              <a:ext uri="{FF2B5EF4-FFF2-40B4-BE49-F238E27FC236}">
                <a16:creationId xmlns:a16="http://schemas.microsoft.com/office/drawing/2014/main" id="{E500F88A-30AE-4983-B237-772F977C304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12596" y="206329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9">
            <a:extLst>
              <a:ext uri="{FF2B5EF4-FFF2-40B4-BE49-F238E27FC236}">
                <a16:creationId xmlns:a16="http://schemas.microsoft.com/office/drawing/2014/main" id="{A082EF6C-889D-4217-97ED-71E5FB3F143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12596" y="300130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9">
            <a:extLst>
              <a:ext uri="{FF2B5EF4-FFF2-40B4-BE49-F238E27FC236}">
                <a16:creationId xmlns:a16="http://schemas.microsoft.com/office/drawing/2014/main" id="{3E370EAB-B5E6-45AA-954A-CC62D1D658A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212596" y="393931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9">
            <a:extLst>
              <a:ext uri="{FF2B5EF4-FFF2-40B4-BE49-F238E27FC236}">
                <a16:creationId xmlns:a16="http://schemas.microsoft.com/office/drawing/2014/main" id="{BA0EBBB8-0052-4803-BCFC-585E72CA4D4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212596" y="487732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9">
            <a:extLst>
              <a:ext uri="{FF2B5EF4-FFF2-40B4-BE49-F238E27FC236}">
                <a16:creationId xmlns:a16="http://schemas.microsoft.com/office/drawing/2014/main" id="{BBF02992-C574-47BA-884D-24DF948072C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212596" y="581533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A301572-4EC9-4CA8-BFED-167BC057CBBD}"/>
              </a:ext>
            </a:extLst>
          </p:cNvPr>
          <p:cNvSpPr/>
          <p:nvPr/>
        </p:nvSpPr>
        <p:spPr>
          <a:xfrm>
            <a:off x="582596" y="7100300"/>
            <a:ext cx="1260000" cy="591052"/>
          </a:xfrm>
          <a:prstGeom prst="flowChartProcess">
            <a:avLst/>
          </a:prstGeom>
          <a:gradFill flip="none" rotWithShape="1">
            <a:gsLst>
              <a:gs pos="100000">
                <a:schemeClr val="accent1"/>
              </a:gs>
              <a:gs pos="3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Replicate All Environments</a:t>
            </a:r>
          </a:p>
        </p:txBody>
      </p:sp>
      <p:cxnSp>
        <p:nvCxnSpPr>
          <p:cNvPr id="30" name="Connector: Elbow 9">
            <a:extLst>
              <a:ext uri="{FF2B5EF4-FFF2-40B4-BE49-F238E27FC236}">
                <a16:creationId xmlns:a16="http://schemas.microsoft.com/office/drawing/2014/main" id="{FFDD96F8-F9A0-4D97-AEE4-3EDAB21A4A48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1212596" y="6753342"/>
            <a:ext cx="0" cy="3469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9">
            <a:extLst>
              <a:ext uri="{FF2B5EF4-FFF2-40B4-BE49-F238E27FC236}">
                <a16:creationId xmlns:a16="http://schemas.microsoft.com/office/drawing/2014/main" id="{2DFA8AB8-714C-4757-9114-E240A1A67D4B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>
            <a:off x="1212596" y="7691352"/>
            <a:ext cx="0" cy="34156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821988-E850-43A3-9AA5-866F7AAF2A74}"/>
              </a:ext>
            </a:extLst>
          </p:cNvPr>
          <p:cNvCxnSpPr>
            <a:cxnSpLocks/>
            <a:stCxn id="29" idx="1"/>
            <a:endCxn id="16" idx="1"/>
          </p:cNvCxnSpPr>
          <p:nvPr/>
        </p:nvCxnSpPr>
        <p:spPr>
          <a:xfrm rot="10800000">
            <a:off x="582596" y="2705776"/>
            <a:ext cx="12700" cy="4690050"/>
          </a:xfrm>
          <a:prstGeom prst="bentConnector3">
            <a:avLst>
              <a:gd name="adj1" fmla="val 180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!!Runtime">
            <a:extLst>
              <a:ext uri="{FF2B5EF4-FFF2-40B4-BE49-F238E27FC236}">
                <a16:creationId xmlns:a16="http://schemas.microsoft.com/office/drawing/2014/main" id="{CEDF7157-AC57-4D31-8820-4A5889127082}"/>
              </a:ext>
            </a:extLst>
          </p:cNvPr>
          <p:cNvSpPr/>
          <p:nvPr/>
        </p:nvSpPr>
        <p:spPr>
          <a:xfrm>
            <a:off x="2303931" y="285750"/>
            <a:ext cx="1748116" cy="9496425"/>
          </a:xfrm>
          <a:prstGeom prst="flowChartProcess">
            <a:avLst/>
          </a:prstGeom>
          <a:pattFill prst="pct20">
            <a:fgClr>
              <a:schemeClr val="accent2"/>
            </a:fgClr>
            <a:bgClr>
              <a:schemeClr val="bg1"/>
            </a:bgClr>
          </a:patt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2"/>
                </a:solidFill>
              </a:rPr>
              <a:t>Cloud V3</a:t>
            </a:r>
          </a:p>
        </p:txBody>
      </p:sp>
      <p:sp>
        <p:nvSpPr>
          <p:cNvPr id="44" name="!!Runtime">
            <a:extLst>
              <a:ext uri="{FF2B5EF4-FFF2-40B4-BE49-F238E27FC236}">
                <a16:creationId xmlns:a16="http://schemas.microsoft.com/office/drawing/2014/main" id="{1EDDDA46-EB72-45A8-B3B9-96D6491C9F5F}"/>
              </a:ext>
            </a:extLst>
          </p:cNvPr>
          <p:cNvSpPr/>
          <p:nvPr/>
        </p:nvSpPr>
        <p:spPr>
          <a:xfrm>
            <a:off x="4513382" y="1472239"/>
            <a:ext cx="1748116" cy="8309936"/>
          </a:xfrm>
          <a:prstGeom prst="flowChartProcess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accent1"/>
                </a:solidFill>
              </a:rPr>
              <a:t>Cloud V4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CB07938-D5EA-4444-A485-906DC081A604}"/>
              </a:ext>
            </a:extLst>
          </p:cNvPr>
          <p:cNvSpPr/>
          <p:nvPr/>
        </p:nvSpPr>
        <p:spPr>
          <a:xfrm>
            <a:off x="2547989" y="53423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D5EC476-FBB5-4204-A35A-C19742C6A0AB}"/>
              </a:ext>
            </a:extLst>
          </p:cNvPr>
          <p:cNvSpPr/>
          <p:nvPr/>
        </p:nvSpPr>
        <p:spPr>
          <a:xfrm>
            <a:off x="2547989" y="147224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A3DD48AA-82F8-4F1D-963D-77F27D2E30E5}"/>
              </a:ext>
            </a:extLst>
          </p:cNvPr>
          <p:cNvSpPr/>
          <p:nvPr/>
        </p:nvSpPr>
        <p:spPr>
          <a:xfrm>
            <a:off x="2547989" y="241025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9085A629-62E0-4F76-AEE4-9F0185427237}"/>
              </a:ext>
            </a:extLst>
          </p:cNvPr>
          <p:cNvSpPr/>
          <p:nvPr/>
        </p:nvSpPr>
        <p:spPr>
          <a:xfrm>
            <a:off x="2547989" y="334826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988885BC-7668-4DCB-A5DF-727F2CDD4BC6}"/>
              </a:ext>
            </a:extLst>
          </p:cNvPr>
          <p:cNvSpPr/>
          <p:nvPr/>
        </p:nvSpPr>
        <p:spPr>
          <a:xfrm>
            <a:off x="2547989" y="428627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C7232039-81F9-4F52-B735-45F0049C35E0}"/>
              </a:ext>
            </a:extLst>
          </p:cNvPr>
          <p:cNvSpPr/>
          <p:nvPr/>
        </p:nvSpPr>
        <p:spPr>
          <a:xfrm>
            <a:off x="2547989" y="522428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2309C20-DBA8-4141-A559-326E7BD3CE24}"/>
              </a:ext>
            </a:extLst>
          </p:cNvPr>
          <p:cNvSpPr/>
          <p:nvPr/>
        </p:nvSpPr>
        <p:spPr>
          <a:xfrm>
            <a:off x="2547989" y="616229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21D05EF4-0777-4D4E-8BAF-F28A364798BC}"/>
              </a:ext>
            </a:extLst>
          </p:cNvPr>
          <p:cNvSpPr/>
          <p:nvPr/>
        </p:nvSpPr>
        <p:spPr>
          <a:xfrm>
            <a:off x="2547989" y="710030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F560C3A-E670-477C-82F8-3C3C4D538BC2}"/>
              </a:ext>
            </a:extLst>
          </p:cNvPr>
          <p:cNvSpPr/>
          <p:nvPr/>
        </p:nvSpPr>
        <p:spPr>
          <a:xfrm>
            <a:off x="2547989" y="8032920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D0202A01-5310-4646-994D-E68A41B094AC}"/>
              </a:ext>
            </a:extLst>
          </p:cNvPr>
          <p:cNvSpPr/>
          <p:nvPr/>
        </p:nvSpPr>
        <p:spPr>
          <a:xfrm>
            <a:off x="2547989" y="8965309"/>
            <a:ext cx="1260000" cy="5910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MyApp-v3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F1F3F50-5D41-4375-8ADD-B8FD5585C3B7}"/>
              </a:ext>
            </a:extLst>
          </p:cNvPr>
          <p:cNvSpPr/>
          <p:nvPr/>
        </p:nvSpPr>
        <p:spPr>
          <a:xfrm>
            <a:off x="4757440" y="2410250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87C1B165-9363-4A5B-8DE8-1B250DF45F89}"/>
              </a:ext>
            </a:extLst>
          </p:cNvPr>
          <p:cNvSpPr/>
          <p:nvPr/>
        </p:nvSpPr>
        <p:spPr>
          <a:xfrm>
            <a:off x="4757440" y="3346687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E53F2E1-66C2-4528-BB67-BE0CAA4D17FC}"/>
              </a:ext>
            </a:extLst>
          </p:cNvPr>
          <p:cNvSpPr/>
          <p:nvPr/>
        </p:nvSpPr>
        <p:spPr>
          <a:xfrm>
            <a:off x="4757440" y="5219561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AE954846-2984-4840-BFFE-18CDE3FEFD93}"/>
              </a:ext>
            </a:extLst>
          </p:cNvPr>
          <p:cNvSpPr/>
          <p:nvPr/>
        </p:nvSpPr>
        <p:spPr>
          <a:xfrm>
            <a:off x="4757440" y="7092435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(running)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DD14CCBB-C2BF-48DD-9C4A-78F7BC454CF9}"/>
              </a:ext>
            </a:extLst>
          </p:cNvPr>
          <p:cNvSpPr/>
          <p:nvPr/>
        </p:nvSpPr>
        <p:spPr>
          <a:xfrm>
            <a:off x="4757440" y="4283124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FB125D4E-EFBC-4173-B133-FB3AEA84D38C}"/>
              </a:ext>
            </a:extLst>
          </p:cNvPr>
          <p:cNvSpPr/>
          <p:nvPr/>
        </p:nvSpPr>
        <p:spPr>
          <a:xfrm>
            <a:off x="4757440" y="6155998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1FE39E84-ACAA-4FF9-896E-29C854E86D24}"/>
              </a:ext>
            </a:extLst>
          </p:cNvPr>
          <p:cNvSpPr/>
          <p:nvPr/>
        </p:nvSpPr>
        <p:spPr>
          <a:xfrm>
            <a:off x="4757440" y="8028872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MyApp-v4</a:t>
            </a:r>
          </a:p>
          <a:p>
            <a:pPr algn="ctr"/>
            <a:r>
              <a:rPr lang="en-US" sz="1200" dirty="0"/>
              <a:t>(stopped)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FB6EA049-51C7-412F-AA41-922C8683682D}"/>
              </a:ext>
            </a:extLst>
          </p:cNvPr>
          <p:cNvSpPr/>
          <p:nvPr/>
        </p:nvSpPr>
        <p:spPr>
          <a:xfrm>
            <a:off x="4757440" y="8965309"/>
            <a:ext cx="1260000" cy="59105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MyApp</a:t>
            </a:r>
            <a:endParaRPr lang="en-US" sz="1200" dirty="0"/>
          </a:p>
          <a:p>
            <a:pPr algn="ctr"/>
            <a:r>
              <a:rPr lang="en-US" sz="1200" dirty="0"/>
              <a:t>(running)</a:t>
            </a:r>
          </a:p>
        </p:txBody>
      </p:sp>
      <p:cxnSp>
        <p:nvCxnSpPr>
          <p:cNvPr id="63" name="Connector: Elbow 9">
            <a:extLst>
              <a:ext uri="{FF2B5EF4-FFF2-40B4-BE49-F238E27FC236}">
                <a16:creationId xmlns:a16="http://schemas.microsoft.com/office/drawing/2014/main" id="{2B69CD44-B246-40BC-AAE1-AE6BC63BA9FE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 flipV="1">
            <a:off x="3807989" y="4578650"/>
            <a:ext cx="949451" cy="3146"/>
          </a:xfrm>
          <a:prstGeom prst="straightConnector1">
            <a:avLst/>
          </a:prstGeom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9">
            <a:extLst>
              <a:ext uri="{FF2B5EF4-FFF2-40B4-BE49-F238E27FC236}">
                <a16:creationId xmlns:a16="http://schemas.microsoft.com/office/drawing/2014/main" id="{FCE87776-560E-45A9-835B-D1B780D326C5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807989" y="6451524"/>
            <a:ext cx="949451" cy="6292"/>
          </a:xfrm>
          <a:prstGeom prst="straightConnector1">
            <a:avLst/>
          </a:prstGeom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9">
            <a:extLst>
              <a:ext uri="{FF2B5EF4-FFF2-40B4-BE49-F238E27FC236}">
                <a16:creationId xmlns:a16="http://schemas.microsoft.com/office/drawing/2014/main" id="{37452DEC-98B3-412C-810A-F26F80DC0436}"/>
              </a:ext>
            </a:extLst>
          </p:cNvPr>
          <p:cNvCxnSpPr>
            <a:cxnSpLocks/>
          </p:cNvCxnSpPr>
          <p:nvPr/>
        </p:nvCxnSpPr>
        <p:spPr>
          <a:xfrm>
            <a:off x="3807989" y="8032920"/>
            <a:ext cx="949451" cy="0"/>
          </a:xfrm>
          <a:prstGeom prst="straightConnector1">
            <a:avLst/>
          </a:prstGeom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990FE54-4BE7-4C8F-873D-0379AD412DC4}" vid="{670C1832-E699-4F5A-88C8-4ED50F68B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Arial</Template>
  <TotalTime>177</TotalTime>
  <Words>171</Words>
  <Application>Microsoft Office PowerPoint</Application>
  <PresentationFormat>A4 Paper (210x297 mm)</PresentationFormat>
  <Paragraphs>77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10</cp:revision>
  <dcterms:created xsi:type="dcterms:W3CDTF">2021-04-21T11:00:50Z</dcterms:created>
  <dcterms:modified xsi:type="dcterms:W3CDTF">2021-04-21T13:58:29Z</dcterms:modified>
</cp:coreProperties>
</file>