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40288" cy="2138362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39" d="100"/>
          <a:sy n="39" d="100"/>
        </p:scale>
        <p:origin x="65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240288" cy="21383625"/>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978" y="18468042"/>
            <a:ext cx="3407070" cy="1331220"/>
          </a:xfrm>
          <a:prstGeom prst="rect">
            <a:avLst/>
          </a:prstGeom>
        </p:spPr>
      </p:pic>
      <p:sp>
        <p:nvSpPr>
          <p:cNvPr id="14" name="Text Placeholder 13"/>
          <p:cNvSpPr>
            <a:spLocks noGrp="1"/>
          </p:cNvSpPr>
          <p:nvPr>
            <p:ph type="body" sz="quarter" idx="10" hasCustomPrompt="1"/>
          </p:nvPr>
        </p:nvSpPr>
        <p:spPr>
          <a:xfrm>
            <a:off x="1548976" y="7286144"/>
            <a:ext cx="10060407" cy="5178966"/>
          </a:xfrm>
        </p:spPr>
        <p:txBody>
          <a:bodyPr>
            <a:normAutofit/>
          </a:bodyPr>
          <a:lstStyle>
            <a:lvl1pPr marL="0" indent="0">
              <a:buNone/>
              <a:defRPr sz="9921">
                <a:solidFill>
                  <a:schemeClr val="bg2"/>
                </a:solidFill>
              </a:defRPr>
            </a:lvl1pPr>
            <a:lvl2pPr marL="1133993" indent="0">
              <a:buNone/>
              <a:defRPr>
                <a:solidFill>
                  <a:schemeClr val="bg1"/>
                </a:solidFill>
              </a:defRPr>
            </a:lvl2pPr>
            <a:lvl3pPr marL="2267986" indent="0">
              <a:buNone/>
              <a:defRPr>
                <a:solidFill>
                  <a:schemeClr val="bg1"/>
                </a:solidFill>
              </a:defRPr>
            </a:lvl3pPr>
            <a:lvl4pPr marL="3401979" indent="0">
              <a:buNone/>
              <a:defRPr>
                <a:solidFill>
                  <a:schemeClr val="bg1"/>
                </a:solidFill>
              </a:defRPr>
            </a:lvl4pPr>
            <a:lvl5pPr marL="4535973" indent="0">
              <a:buNone/>
              <a:defRPr>
                <a:solidFill>
                  <a:schemeClr val="bg1"/>
                </a:solidFill>
              </a:defRPr>
            </a:lvl5pPr>
          </a:lstStyle>
          <a:p>
            <a:pPr lvl="0"/>
            <a:r>
              <a:rPr lang="en-US" dirty="0"/>
              <a:t>Title Slide</a:t>
            </a:r>
          </a:p>
        </p:txBody>
      </p:sp>
      <p:sp>
        <p:nvSpPr>
          <p:cNvPr id="16" name="Text Placeholder 15"/>
          <p:cNvSpPr>
            <a:spLocks noGrp="1"/>
          </p:cNvSpPr>
          <p:nvPr>
            <p:ph type="body" sz="quarter" idx="11" hasCustomPrompt="1"/>
          </p:nvPr>
        </p:nvSpPr>
        <p:spPr>
          <a:xfrm>
            <a:off x="1548976" y="13691463"/>
            <a:ext cx="10060407" cy="1212132"/>
          </a:xfrm>
        </p:spPr>
        <p:txBody>
          <a:bodyPr>
            <a:noAutofit/>
          </a:bodyPr>
          <a:lstStyle>
            <a:lvl1pPr marL="0" indent="0">
              <a:buNone/>
              <a:defRPr lang="en-US" dirty="0" smtClean="0">
                <a:solidFill>
                  <a:schemeClr val="bg2"/>
                </a:solidFill>
              </a:defRPr>
            </a:lvl1pPr>
          </a:lstStyle>
          <a:p>
            <a:r>
              <a:rPr lang="en-US" sz="5953" dirty="0">
                <a:solidFill>
                  <a:schemeClr val="bg1"/>
                </a:solidFill>
                <a:latin typeface="Arial" charset="0"/>
                <a:ea typeface="Arial" charset="0"/>
                <a:cs typeface="Arial" charset="0"/>
              </a:rPr>
              <a:t>Speaker Name</a:t>
            </a:r>
          </a:p>
        </p:txBody>
      </p:sp>
      <p:sp>
        <p:nvSpPr>
          <p:cNvPr id="19" name="Text Placeholder 15"/>
          <p:cNvSpPr>
            <a:spLocks noGrp="1"/>
          </p:cNvSpPr>
          <p:nvPr>
            <p:ph type="body" sz="quarter" idx="13" hasCustomPrompt="1"/>
          </p:nvPr>
        </p:nvSpPr>
        <p:spPr>
          <a:xfrm>
            <a:off x="1548976" y="15304414"/>
            <a:ext cx="10060407" cy="1212132"/>
          </a:xfrm>
        </p:spPr>
        <p:txBody>
          <a:bodyPr>
            <a:normAutofit/>
          </a:bodyPr>
          <a:lstStyle>
            <a:lvl1pPr marL="0" indent="0">
              <a:buNone/>
              <a:defRPr sz="3968" baseline="0">
                <a:solidFill>
                  <a:schemeClr val="bg2"/>
                </a:solidFill>
              </a:defRPr>
            </a:lvl1pPr>
          </a:lstStyle>
          <a:p>
            <a:r>
              <a:rPr lang="en-US" sz="4465" dirty="0">
                <a:solidFill>
                  <a:schemeClr val="bg1"/>
                </a:solidFill>
                <a:latin typeface="Arial" charset="0"/>
                <a:ea typeface="Arial" charset="0"/>
                <a:cs typeface="Arial" charset="0"/>
              </a:rPr>
              <a:t>Job title</a:t>
            </a:r>
          </a:p>
        </p:txBody>
      </p:sp>
      <p:cxnSp>
        <p:nvCxnSpPr>
          <p:cNvPr id="20" name="Straight Connector 19"/>
          <p:cNvCxnSpPr/>
          <p:nvPr/>
        </p:nvCxnSpPr>
        <p:spPr>
          <a:xfrm>
            <a:off x="1787716" y="12865930"/>
            <a:ext cx="521645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35963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Slide">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240288" cy="21383625"/>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978" y="18468042"/>
            <a:ext cx="3407070" cy="1331220"/>
          </a:xfrm>
          <a:prstGeom prst="rect">
            <a:avLst/>
          </a:prstGeom>
        </p:spPr>
      </p:pic>
      <p:sp>
        <p:nvSpPr>
          <p:cNvPr id="14" name="Text Placeholder 13"/>
          <p:cNvSpPr>
            <a:spLocks noGrp="1"/>
          </p:cNvSpPr>
          <p:nvPr>
            <p:ph type="body" sz="quarter" idx="10" hasCustomPrompt="1"/>
          </p:nvPr>
        </p:nvSpPr>
        <p:spPr>
          <a:xfrm>
            <a:off x="1548976" y="7286144"/>
            <a:ext cx="10060407" cy="5178966"/>
          </a:xfrm>
        </p:spPr>
        <p:txBody>
          <a:bodyPr>
            <a:normAutofit/>
          </a:bodyPr>
          <a:lstStyle>
            <a:lvl1pPr marL="0" indent="0">
              <a:buNone/>
              <a:defRPr sz="9921">
                <a:solidFill>
                  <a:schemeClr val="bg2"/>
                </a:solidFill>
              </a:defRPr>
            </a:lvl1pPr>
            <a:lvl2pPr marL="1133993" indent="0">
              <a:buNone/>
              <a:defRPr>
                <a:solidFill>
                  <a:schemeClr val="bg1"/>
                </a:solidFill>
              </a:defRPr>
            </a:lvl2pPr>
            <a:lvl3pPr marL="2267986" indent="0">
              <a:buNone/>
              <a:defRPr>
                <a:solidFill>
                  <a:schemeClr val="bg1"/>
                </a:solidFill>
              </a:defRPr>
            </a:lvl3pPr>
            <a:lvl4pPr marL="3401979" indent="0">
              <a:buNone/>
              <a:defRPr>
                <a:solidFill>
                  <a:schemeClr val="bg1"/>
                </a:solidFill>
              </a:defRPr>
            </a:lvl4pPr>
            <a:lvl5pPr marL="4535973" indent="0">
              <a:buNone/>
              <a:defRPr>
                <a:solidFill>
                  <a:schemeClr val="bg1"/>
                </a:solidFill>
              </a:defRPr>
            </a:lvl5pPr>
          </a:lstStyle>
          <a:p>
            <a:pPr lvl="0"/>
            <a:r>
              <a:rPr lang="en-US" dirty="0"/>
              <a:t>Title Slide</a:t>
            </a:r>
          </a:p>
        </p:txBody>
      </p:sp>
      <p:sp>
        <p:nvSpPr>
          <p:cNvPr id="16" name="Text Placeholder 15"/>
          <p:cNvSpPr>
            <a:spLocks noGrp="1"/>
          </p:cNvSpPr>
          <p:nvPr>
            <p:ph type="body" sz="quarter" idx="11" hasCustomPrompt="1"/>
          </p:nvPr>
        </p:nvSpPr>
        <p:spPr>
          <a:xfrm>
            <a:off x="1548976" y="13691463"/>
            <a:ext cx="10060407" cy="1212132"/>
          </a:xfrm>
        </p:spPr>
        <p:txBody>
          <a:bodyPr>
            <a:noAutofit/>
          </a:bodyPr>
          <a:lstStyle>
            <a:lvl1pPr marL="0" indent="0">
              <a:buNone/>
              <a:defRPr lang="en-US" dirty="0" smtClean="0">
                <a:solidFill>
                  <a:schemeClr val="bg2"/>
                </a:solidFill>
              </a:defRPr>
            </a:lvl1pPr>
          </a:lstStyle>
          <a:p>
            <a:r>
              <a:rPr lang="en-US" sz="5953" dirty="0">
                <a:solidFill>
                  <a:schemeClr val="bg1"/>
                </a:solidFill>
                <a:latin typeface="Arial" charset="0"/>
                <a:ea typeface="Arial" charset="0"/>
                <a:cs typeface="Arial" charset="0"/>
              </a:rPr>
              <a:t>Speaker Name</a:t>
            </a:r>
          </a:p>
        </p:txBody>
      </p:sp>
      <p:sp>
        <p:nvSpPr>
          <p:cNvPr id="19" name="Text Placeholder 15"/>
          <p:cNvSpPr>
            <a:spLocks noGrp="1"/>
          </p:cNvSpPr>
          <p:nvPr>
            <p:ph type="body" sz="quarter" idx="13" hasCustomPrompt="1"/>
          </p:nvPr>
        </p:nvSpPr>
        <p:spPr>
          <a:xfrm>
            <a:off x="1548976" y="15304414"/>
            <a:ext cx="10060407" cy="1212132"/>
          </a:xfrm>
        </p:spPr>
        <p:txBody>
          <a:bodyPr>
            <a:normAutofit/>
          </a:bodyPr>
          <a:lstStyle>
            <a:lvl1pPr marL="0" indent="0">
              <a:buNone/>
              <a:defRPr sz="3968" baseline="0">
                <a:solidFill>
                  <a:schemeClr val="bg2"/>
                </a:solidFill>
              </a:defRPr>
            </a:lvl1pPr>
          </a:lstStyle>
          <a:p>
            <a:r>
              <a:rPr lang="en-US" sz="4465" dirty="0">
                <a:solidFill>
                  <a:schemeClr val="bg1"/>
                </a:solidFill>
                <a:latin typeface="Arial" charset="0"/>
                <a:ea typeface="Arial" charset="0"/>
                <a:cs typeface="Arial" charset="0"/>
              </a:rPr>
              <a:t>Job title</a:t>
            </a:r>
          </a:p>
        </p:txBody>
      </p:sp>
      <p:cxnSp>
        <p:nvCxnSpPr>
          <p:cNvPr id="13" name="Straight Connector 12"/>
          <p:cNvCxnSpPr/>
          <p:nvPr/>
        </p:nvCxnSpPr>
        <p:spPr>
          <a:xfrm>
            <a:off x="1787716" y="12865930"/>
            <a:ext cx="521645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248928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4_Title Slide">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240288" cy="21383625"/>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978" y="18468042"/>
            <a:ext cx="3407070" cy="1331220"/>
          </a:xfrm>
          <a:prstGeom prst="rect">
            <a:avLst/>
          </a:prstGeom>
        </p:spPr>
      </p:pic>
      <p:sp>
        <p:nvSpPr>
          <p:cNvPr id="14" name="Text Placeholder 13"/>
          <p:cNvSpPr>
            <a:spLocks noGrp="1"/>
          </p:cNvSpPr>
          <p:nvPr>
            <p:ph type="body" sz="quarter" idx="10" hasCustomPrompt="1"/>
          </p:nvPr>
        </p:nvSpPr>
        <p:spPr>
          <a:xfrm>
            <a:off x="1548976" y="7286144"/>
            <a:ext cx="10060407" cy="5178966"/>
          </a:xfrm>
        </p:spPr>
        <p:txBody>
          <a:bodyPr>
            <a:normAutofit/>
          </a:bodyPr>
          <a:lstStyle>
            <a:lvl1pPr marL="0" indent="0">
              <a:buNone/>
              <a:defRPr sz="9921">
                <a:solidFill>
                  <a:schemeClr val="bg2"/>
                </a:solidFill>
              </a:defRPr>
            </a:lvl1pPr>
            <a:lvl2pPr marL="1133993" indent="0">
              <a:buNone/>
              <a:defRPr>
                <a:solidFill>
                  <a:schemeClr val="bg1"/>
                </a:solidFill>
              </a:defRPr>
            </a:lvl2pPr>
            <a:lvl3pPr marL="2267986" indent="0">
              <a:buNone/>
              <a:defRPr>
                <a:solidFill>
                  <a:schemeClr val="bg1"/>
                </a:solidFill>
              </a:defRPr>
            </a:lvl3pPr>
            <a:lvl4pPr marL="3401979" indent="0">
              <a:buNone/>
              <a:defRPr>
                <a:solidFill>
                  <a:schemeClr val="bg1"/>
                </a:solidFill>
              </a:defRPr>
            </a:lvl4pPr>
            <a:lvl5pPr marL="4535973" indent="0">
              <a:buNone/>
              <a:defRPr>
                <a:solidFill>
                  <a:schemeClr val="bg1"/>
                </a:solidFill>
              </a:defRPr>
            </a:lvl5pPr>
          </a:lstStyle>
          <a:p>
            <a:pPr lvl="0"/>
            <a:r>
              <a:rPr lang="en-US" dirty="0"/>
              <a:t>Title Slide</a:t>
            </a:r>
          </a:p>
        </p:txBody>
      </p:sp>
      <p:sp>
        <p:nvSpPr>
          <p:cNvPr id="16" name="Text Placeholder 15"/>
          <p:cNvSpPr>
            <a:spLocks noGrp="1"/>
          </p:cNvSpPr>
          <p:nvPr>
            <p:ph type="body" sz="quarter" idx="11" hasCustomPrompt="1"/>
          </p:nvPr>
        </p:nvSpPr>
        <p:spPr>
          <a:xfrm>
            <a:off x="1548976" y="13691463"/>
            <a:ext cx="10060407" cy="1212132"/>
          </a:xfrm>
        </p:spPr>
        <p:txBody>
          <a:bodyPr>
            <a:noAutofit/>
          </a:bodyPr>
          <a:lstStyle>
            <a:lvl1pPr marL="0" indent="0">
              <a:buNone/>
              <a:defRPr lang="en-US" dirty="0" smtClean="0">
                <a:solidFill>
                  <a:schemeClr val="bg2"/>
                </a:solidFill>
              </a:defRPr>
            </a:lvl1pPr>
          </a:lstStyle>
          <a:p>
            <a:r>
              <a:rPr lang="en-US" sz="5953" dirty="0">
                <a:solidFill>
                  <a:schemeClr val="bg1"/>
                </a:solidFill>
                <a:latin typeface="Arial" charset="0"/>
                <a:ea typeface="Arial" charset="0"/>
                <a:cs typeface="Arial" charset="0"/>
              </a:rPr>
              <a:t>Speaker Name</a:t>
            </a:r>
          </a:p>
        </p:txBody>
      </p:sp>
      <p:sp>
        <p:nvSpPr>
          <p:cNvPr id="19" name="Text Placeholder 15"/>
          <p:cNvSpPr>
            <a:spLocks noGrp="1"/>
          </p:cNvSpPr>
          <p:nvPr>
            <p:ph type="body" sz="quarter" idx="13" hasCustomPrompt="1"/>
          </p:nvPr>
        </p:nvSpPr>
        <p:spPr>
          <a:xfrm>
            <a:off x="1548976" y="15304414"/>
            <a:ext cx="10060407" cy="1212132"/>
          </a:xfrm>
        </p:spPr>
        <p:txBody>
          <a:bodyPr>
            <a:normAutofit/>
          </a:bodyPr>
          <a:lstStyle>
            <a:lvl1pPr marL="0" indent="0">
              <a:buNone/>
              <a:defRPr sz="3968" baseline="0">
                <a:solidFill>
                  <a:schemeClr val="bg2"/>
                </a:solidFill>
              </a:defRPr>
            </a:lvl1pPr>
          </a:lstStyle>
          <a:p>
            <a:r>
              <a:rPr lang="en-US" sz="4465" dirty="0">
                <a:solidFill>
                  <a:schemeClr val="bg1"/>
                </a:solidFill>
                <a:latin typeface="Arial" charset="0"/>
                <a:ea typeface="Arial" charset="0"/>
                <a:cs typeface="Arial" charset="0"/>
              </a:rPr>
              <a:t>Job title</a:t>
            </a:r>
          </a:p>
        </p:txBody>
      </p:sp>
      <p:cxnSp>
        <p:nvCxnSpPr>
          <p:cNvPr id="10" name="Straight Connector 9"/>
          <p:cNvCxnSpPr/>
          <p:nvPr/>
        </p:nvCxnSpPr>
        <p:spPr>
          <a:xfrm>
            <a:off x="1787716" y="12865930"/>
            <a:ext cx="521645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71201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5_Title Slide">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240288" cy="21383625"/>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978" y="18468042"/>
            <a:ext cx="3407070" cy="1331220"/>
          </a:xfrm>
          <a:prstGeom prst="rect">
            <a:avLst/>
          </a:prstGeom>
        </p:spPr>
      </p:pic>
      <p:sp>
        <p:nvSpPr>
          <p:cNvPr id="14" name="Text Placeholder 13"/>
          <p:cNvSpPr>
            <a:spLocks noGrp="1"/>
          </p:cNvSpPr>
          <p:nvPr>
            <p:ph type="body" sz="quarter" idx="10" hasCustomPrompt="1"/>
          </p:nvPr>
        </p:nvSpPr>
        <p:spPr>
          <a:xfrm>
            <a:off x="1548976" y="7286144"/>
            <a:ext cx="10060407" cy="5178966"/>
          </a:xfrm>
        </p:spPr>
        <p:txBody>
          <a:bodyPr>
            <a:normAutofit/>
          </a:bodyPr>
          <a:lstStyle>
            <a:lvl1pPr marL="0" indent="0">
              <a:buNone/>
              <a:defRPr sz="9921">
                <a:solidFill>
                  <a:schemeClr val="bg2"/>
                </a:solidFill>
              </a:defRPr>
            </a:lvl1pPr>
            <a:lvl2pPr marL="1133993" indent="0">
              <a:buNone/>
              <a:defRPr>
                <a:solidFill>
                  <a:schemeClr val="bg1"/>
                </a:solidFill>
              </a:defRPr>
            </a:lvl2pPr>
            <a:lvl3pPr marL="2267986" indent="0">
              <a:buNone/>
              <a:defRPr>
                <a:solidFill>
                  <a:schemeClr val="bg1"/>
                </a:solidFill>
              </a:defRPr>
            </a:lvl3pPr>
            <a:lvl4pPr marL="3401979" indent="0">
              <a:buNone/>
              <a:defRPr>
                <a:solidFill>
                  <a:schemeClr val="bg1"/>
                </a:solidFill>
              </a:defRPr>
            </a:lvl4pPr>
            <a:lvl5pPr marL="4535973" indent="0">
              <a:buNone/>
              <a:defRPr>
                <a:solidFill>
                  <a:schemeClr val="bg1"/>
                </a:solidFill>
              </a:defRPr>
            </a:lvl5pPr>
          </a:lstStyle>
          <a:p>
            <a:pPr lvl="0"/>
            <a:r>
              <a:rPr lang="en-US" dirty="0"/>
              <a:t>Title Slide</a:t>
            </a:r>
          </a:p>
        </p:txBody>
      </p:sp>
      <p:sp>
        <p:nvSpPr>
          <p:cNvPr id="16" name="Text Placeholder 15"/>
          <p:cNvSpPr>
            <a:spLocks noGrp="1"/>
          </p:cNvSpPr>
          <p:nvPr>
            <p:ph type="body" sz="quarter" idx="11" hasCustomPrompt="1"/>
          </p:nvPr>
        </p:nvSpPr>
        <p:spPr>
          <a:xfrm>
            <a:off x="1548976" y="13691463"/>
            <a:ext cx="10060407" cy="1212132"/>
          </a:xfrm>
        </p:spPr>
        <p:txBody>
          <a:bodyPr>
            <a:noAutofit/>
          </a:bodyPr>
          <a:lstStyle>
            <a:lvl1pPr marL="0" indent="0">
              <a:buNone/>
              <a:defRPr lang="en-US" dirty="0" smtClean="0">
                <a:solidFill>
                  <a:schemeClr val="bg2"/>
                </a:solidFill>
              </a:defRPr>
            </a:lvl1pPr>
          </a:lstStyle>
          <a:p>
            <a:r>
              <a:rPr lang="en-US" sz="5953" dirty="0">
                <a:solidFill>
                  <a:schemeClr val="bg1"/>
                </a:solidFill>
                <a:latin typeface="Arial" charset="0"/>
                <a:ea typeface="Arial" charset="0"/>
                <a:cs typeface="Arial" charset="0"/>
              </a:rPr>
              <a:t>Speaker Name</a:t>
            </a:r>
          </a:p>
        </p:txBody>
      </p:sp>
      <p:sp>
        <p:nvSpPr>
          <p:cNvPr id="19" name="Text Placeholder 15"/>
          <p:cNvSpPr>
            <a:spLocks noGrp="1"/>
          </p:cNvSpPr>
          <p:nvPr>
            <p:ph type="body" sz="quarter" idx="13" hasCustomPrompt="1"/>
          </p:nvPr>
        </p:nvSpPr>
        <p:spPr>
          <a:xfrm>
            <a:off x="1548976" y="15304414"/>
            <a:ext cx="10060407" cy="1212132"/>
          </a:xfrm>
        </p:spPr>
        <p:txBody>
          <a:bodyPr>
            <a:normAutofit/>
          </a:bodyPr>
          <a:lstStyle>
            <a:lvl1pPr marL="0" indent="0">
              <a:buNone/>
              <a:defRPr sz="3968" baseline="0">
                <a:solidFill>
                  <a:schemeClr val="bg2"/>
                </a:solidFill>
              </a:defRPr>
            </a:lvl1pPr>
          </a:lstStyle>
          <a:p>
            <a:r>
              <a:rPr lang="en-US" sz="4465" dirty="0">
                <a:solidFill>
                  <a:schemeClr val="bg1"/>
                </a:solidFill>
                <a:latin typeface="Arial" charset="0"/>
                <a:ea typeface="Arial" charset="0"/>
                <a:cs typeface="Arial" charset="0"/>
              </a:rPr>
              <a:t>Job title</a:t>
            </a:r>
          </a:p>
        </p:txBody>
      </p:sp>
      <p:cxnSp>
        <p:nvCxnSpPr>
          <p:cNvPr id="15" name="Straight Connector 14"/>
          <p:cNvCxnSpPr/>
          <p:nvPr/>
        </p:nvCxnSpPr>
        <p:spPr>
          <a:xfrm>
            <a:off x="1787716" y="12865930"/>
            <a:ext cx="521645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700390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7_Title Slide Custom App Screen">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240288" cy="21383625"/>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978" y="18468042"/>
            <a:ext cx="3407070" cy="1331220"/>
          </a:xfrm>
          <a:prstGeom prst="rect">
            <a:avLst/>
          </a:prstGeom>
        </p:spPr>
      </p:pic>
      <p:sp>
        <p:nvSpPr>
          <p:cNvPr id="14" name="Text Placeholder 13"/>
          <p:cNvSpPr>
            <a:spLocks noGrp="1"/>
          </p:cNvSpPr>
          <p:nvPr>
            <p:ph type="body" sz="quarter" idx="10" hasCustomPrompt="1"/>
          </p:nvPr>
        </p:nvSpPr>
        <p:spPr>
          <a:xfrm>
            <a:off x="1548976" y="7286144"/>
            <a:ext cx="10060407" cy="5178966"/>
          </a:xfrm>
        </p:spPr>
        <p:txBody>
          <a:bodyPr>
            <a:normAutofit/>
          </a:bodyPr>
          <a:lstStyle>
            <a:lvl1pPr marL="0" indent="0">
              <a:buNone/>
              <a:defRPr sz="9921">
                <a:solidFill>
                  <a:schemeClr val="bg2"/>
                </a:solidFill>
              </a:defRPr>
            </a:lvl1pPr>
            <a:lvl2pPr marL="1133993" indent="0">
              <a:buNone/>
              <a:defRPr>
                <a:solidFill>
                  <a:schemeClr val="bg1"/>
                </a:solidFill>
              </a:defRPr>
            </a:lvl2pPr>
            <a:lvl3pPr marL="2267986" indent="0">
              <a:buNone/>
              <a:defRPr>
                <a:solidFill>
                  <a:schemeClr val="bg1"/>
                </a:solidFill>
              </a:defRPr>
            </a:lvl3pPr>
            <a:lvl4pPr marL="3401979" indent="0">
              <a:buNone/>
              <a:defRPr>
                <a:solidFill>
                  <a:schemeClr val="bg1"/>
                </a:solidFill>
              </a:defRPr>
            </a:lvl4pPr>
            <a:lvl5pPr marL="4535973" indent="0">
              <a:buNone/>
              <a:defRPr>
                <a:solidFill>
                  <a:schemeClr val="bg1"/>
                </a:solidFill>
              </a:defRPr>
            </a:lvl5pPr>
          </a:lstStyle>
          <a:p>
            <a:pPr lvl="0"/>
            <a:r>
              <a:rPr lang="en-US" dirty="0"/>
              <a:t>Title Slide</a:t>
            </a:r>
          </a:p>
        </p:txBody>
      </p:sp>
      <p:sp>
        <p:nvSpPr>
          <p:cNvPr id="16" name="Text Placeholder 15"/>
          <p:cNvSpPr>
            <a:spLocks noGrp="1"/>
          </p:cNvSpPr>
          <p:nvPr>
            <p:ph type="body" sz="quarter" idx="11" hasCustomPrompt="1"/>
          </p:nvPr>
        </p:nvSpPr>
        <p:spPr>
          <a:xfrm>
            <a:off x="1548976" y="13691463"/>
            <a:ext cx="10060407" cy="1212132"/>
          </a:xfrm>
        </p:spPr>
        <p:txBody>
          <a:bodyPr>
            <a:noAutofit/>
          </a:bodyPr>
          <a:lstStyle>
            <a:lvl1pPr marL="0" indent="0">
              <a:buNone/>
              <a:defRPr lang="en-US" dirty="0" smtClean="0">
                <a:solidFill>
                  <a:schemeClr val="bg2"/>
                </a:solidFill>
              </a:defRPr>
            </a:lvl1pPr>
          </a:lstStyle>
          <a:p>
            <a:r>
              <a:rPr lang="en-US" sz="5953" dirty="0">
                <a:solidFill>
                  <a:schemeClr val="bg1"/>
                </a:solidFill>
                <a:latin typeface="Arial" charset="0"/>
                <a:ea typeface="Arial" charset="0"/>
                <a:cs typeface="Arial" charset="0"/>
              </a:rPr>
              <a:t>Speaker Name</a:t>
            </a:r>
          </a:p>
        </p:txBody>
      </p:sp>
      <p:sp>
        <p:nvSpPr>
          <p:cNvPr id="19" name="Text Placeholder 15"/>
          <p:cNvSpPr>
            <a:spLocks noGrp="1"/>
          </p:cNvSpPr>
          <p:nvPr>
            <p:ph type="body" sz="quarter" idx="13" hasCustomPrompt="1"/>
          </p:nvPr>
        </p:nvSpPr>
        <p:spPr>
          <a:xfrm>
            <a:off x="1548976" y="15304414"/>
            <a:ext cx="10060407" cy="1212132"/>
          </a:xfrm>
        </p:spPr>
        <p:txBody>
          <a:bodyPr>
            <a:normAutofit/>
          </a:bodyPr>
          <a:lstStyle>
            <a:lvl1pPr marL="0" indent="0">
              <a:buNone/>
              <a:defRPr sz="3968" baseline="0">
                <a:solidFill>
                  <a:schemeClr val="bg2"/>
                </a:solidFill>
              </a:defRPr>
            </a:lvl1pPr>
          </a:lstStyle>
          <a:p>
            <a:r>
              <a:rPr lang="en-US" sz="4465" dirty="0">
                <a:solidFill>
                  <a:schemeClr val="bg1"/>
                </a:solidFill>
                <a:latin typeface="Arial" charset="0"/>
                <a:ea typeface="Arial" charset="0"/>
                <a:cs typeface="Arial" charset="0"/>
              </a:rPr>
              <a:t>Job title</a:t>
            </a:r>
          </a:p>
        </p:txBody>
      </p:sp>
      <p:cxnSp>
        <p:nvCxnSpPr>
          <p:cNvPr id="13" name="Straight Connector 12"/>
          <p:cNvCxnSpPr/>
          <p:nvPr/>
        </p:nvCxnSpPr>
        <p:spPr>
          <a:xfrm>
            <a:off x="1787716" y="12865930"/>
            <a:ext cx="521645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6500664" y="5103909"/>
            <a:ext cx="13739625" cy="12882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99" dirty="0"/>
          </a:p>
        </p:txBody>
      </p:sp>
      <p:sp>
        <p:nvSpPr>
          <p:cNvPr id="4" name="Picture Placeholder 3"/>
          <p:cNvSpPr>
            <a:spLocks noGrp="1"/>
          </p:cNvSpPr>
          <p:nvPr>
            <p:ph type="pic" sz="quarter" idx="14" hasCustomPrompt="1"/>
          </p:nvPr>
        </p:nvSpPr>
        <p:spPr>
          <a:xfrm>
            <a:off x="16498724" y="5103905"/>
            <a:ext cx="15529281" cy="12882976"/>
          </a:xfrm>
        </p:spPr>
        <p:txBody>
          <a:bodyPr/>
          <a:lstStyle>
            <a:lvl1pPr marL="0" indent="0" algn="ctr">
              <a:buNone/>
              <a:defRPr/>
            </a:lvl1pPr>
          </a:lstStyle>
          <a:p>
            <a:r>
              <a:rPr lang="en-US" dirty="0"/>
              <a:t>Insert app screen here</a:t>
            </a:r>
          </a:p>
        </p:txBody>
      </p:sp>
    </p:spTree>
    <p:extLst>
      <p:ext uri="{BB962C8B-B14F-4D97-AF65-F5344CB8AC3E}">
        <p14:creationId xmlns:p14="http://schemas.microsoft.com/office/powerpoint/2010/main" val="2836391448"/>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8_Title Slide Custom App Screen">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240288" cy="21383625"/>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978" y="18468042"/>
            <a:ext cx="3407070" cy="1331220"/>
          </a:xfrm>
          <a:prstGeom prst="rect">
            <a:avLst/>
          </a:prstGeom>
        </p:spPr>
      </p:pic>
      <p:sp>
        <p:nvSpPr>
          <p:cNvPr id="14" name="Text Placeholder 13"/>
          <p:cNvSpPr>
            <a:spLocks noGrp="1"/>
          </p:cNvSpPr>
          <p:nvPr>
            <p:ph type="body" sz="quarter" idx="10" hasCustomPrompt="1"/>
          </p:nvPr>
        </p:nvSpPr>
        <p:spPr>
          <a:xfrm>
            <a:off x="1548976" y="7286144"/>
            <a:ext cx="10060407" cy="5178966"/>
          </a:xfrm>
        </p:spPr>
        <p:txBody>
          <a:bodyPr>
            <a:normAutofit/>
          </a:bodyPr>
          <a:lstStyle>
            <a:lvl1pPr marL="0" indent="0">
              <a:buNone/>
              <a:defRPr sz="9921">
                <a:solidFill>
                  <a:schemeClr val="bg2"/>
                </a:solidFill>
              </a:defRPr>
            </a:lvl1pPr>
            <a:lvl2pPr marL="1133993" indent="0">
              <a:buNone/>
              <a:defRPr>
                <a:solidFill>
                  <a:schemeClr val="bg1"/>
                </a:solidFill>
              </a:defRPr>
            </a:lvl2pPr>
            <a:lvl3pPr marL="2267986" indent="0">
              <a:buNone/>
              <a:defRPr>
                <a:solidFill>
                  <a:schemeClr val="bg1"/>
                </a:solidFill>
              </a:defRPr>
            </a:lvl3pPr>
            <a:lvl4pPr marL="3401979" indent="0">
              <a:buNone/>
              <a:defRPr>
                <a:solidFill>
                  <a:schemeClr val="bg1"/>
                </a:solidFill>
              </a:defRPr>
            </a:lvl4pPr>
            <a:lvl5pPr marL="4535973" indent="0">
              <a:buNone/>
              <a:defRPr>
                <a:solidFill>
                  <a:schemeClr val="bg1"/>
                </a:solidFill>
              </a:defRPr>
            </a:lvl5pPr>
          </a:lstStyle>
          <a:p>
            <a:pPr lvl="0"/>
            <a:r>
              <a:rPr lang="en-US" dirty="0"/>
              <a:t>Title Slide</a:t>
            </a:r>
          </a:p>
        </p:txBody>
      </p:sp>
      <p:sp>
        <p:nvSpPr>
          <p:cNvPr id="16" name="Text Placeholder 15"/>
          <p:cNvSpPr>
            <a:spLocks noGrp="1"/>
          </p:cNvSpPr>
          <p:nvPr>
            <p:ph type="body" sz="quarter" idx="11" hasCustomPrompt="1"/>
          </p:nvPr>
        </p:nvSpPr>
        <p:spPr>
          <a:xfrm>
            <a:off x="1548976" y="13691463"/>
            <a:ext cx="10060407" cy="1212132"/>
          </a:xfrm>
        </p:spPr>
        <p:txBody>
          <a:bodyPr>
            <a:noAutofit/>
          </a:bodyPr>
          <a:lstStyle>
            <a:lvl1pPr marL="0" indent="0">
              <a:buNone/>
              <a:defRPr lang="en-US" dirty="0" smtClean="0">
                <a:solidFill>
                  <a:schemeClr val="bg2"/>
                </a:solidFill>
              </a:defRPr>
            </a:lvl1pPr>
          </a:lstStyle>
          <a:p>
            <a:r>
              <a:rPr lang="en-US" sz="5953" dirty="0">
                <a:solidFill>
                  <a:schemeClr val="bg1"/>
                </a:solidFill>
                <a:latin typeface="Arial" charset="0"/>
                <a:ea typeface="Arial" charset="0"/>
                <a:cs typeface="Arial" charset="0"/>
              </a:rPr>
              <a:t>Speaker Name</a:t>
            </a:r>
          </a:p>
        </p:txBody>
      </p:sp>
      <p:sp>
        <p:nvSpPr>
          <p:cNvPr id="19" name="Text Placeholder 15"/>
          <p:cNvSpPr>
            <a:spLocks noGrp="1"/>
          </p:cNvSpPr>
          <p:nvPr>
            <p:ph type="body" sz="quarter" idx="13" hasCustomPrompt="1"/>
          </p:nvPr>
        </p:nvSpPr>
        <p:spPr>
          <a:xfrm>
            <a:off x="1548976" y="15304414"/>
            <a:ext cx="10060407" cy="1212132"/>
          </a:xfrm>
        </p:spPr>
        <p:txBody>
          <a:bodyPr>
            <a:normAutofit/>
          </a:bodyPr>
          <a:lstStyle>
            <a:lvl1pPr marL="0" indent="0">
              <a:buNone/>
              <a:defRPr sz="3968" baseline="0">
                <a:solidFill>
                  <a:schemeClr val="bg2"/>
                </a:solidFill>
              </a:defRPr>
            </a:lvl1pPr>
          </a:lstStyle>
          <a:p>
            <a:r>
              <a:rPr lang="en-US" sz="4465" dirty="0">
                <a:solidFill>
                  <a:schemeClr val="bg1"/>
                </a:solidFill>
                <a:latin typeface="Arial" charset="0"/>
                <a:ea typeface="Arial" charset="0"/>
                <a:cs typeface="Arial" charset="0"/>
              </a:rPr>
              <a:t>Job title</a:t>
            </a:r>
          </a:p>
        </p:txBody>
      </p:sp>
      <p:cxnSp>
        <p:nvCxnSpPr>
          <p:cNvPr id="13" name="Straight Connector 12"/>
          <p:cNvCxnSpPr/>
          <p:nvPr/>
        </p:nvCxnSpPr>
        <p:spPr>
          <a:xfrm>
            <a:off x="1787716" y="12865930"/>
            <a:ext cx="521645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8943018" y="4315253"/>
            <a:ext cx="11344315" cy="126415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99"/>
          </a:p>
        </p:txBody>
      </p:sp>
      <p:sp>
        <p:nvSpPr>
          <p:cNvPr id="4" name="Picture Placeholder 3"/>
          <p:cNvSpPr>
            <a:spLocks noGrp="1"/>
          </p:cNvSpPr>
          <p:nvPr>
            <p:ph type="pic" sz="quarter" idx="14" hasCustomPrompt="1"/>
          </p:nvPr>
        </p:nvSpPr>
        <p:spPr>
          <a:xfrm>
            <a:off x="18941078" y="4315255"/>
            <a:ext cx="13933104" cy="12643148"/>
          </a:xfrm>
        </p:spPr>
        <p:txBody>
          <a:bodyPr/>
          <a:lstStyle>
            <a:lvl1pPr marL="0" indent="0" algn="ctr">
              <a:buNone/>
              <a:defRPr/>
            </a:lvl1pPr>
          </a:lstStyle>
          <a:p>
            <a:r>
              <a:rPr lang="en-US" dirty="0"/>
              <a:t>Insert app screen here</a:t>
            </a:r>
          </a:p>
        </p:txBody>
      </p:sp>
      <p:sp>
        <p:nvSpPr>
          <p:cNvPr id="15" name="Picture Placeholder 9"/>
          <p:cNvSpPr>
            <a:spLocks noGrp="1"/>
          </p:cNvSpPr>
          <p:nvPr>
            <p:ph type="pic" sz="quarter" idx="15" hasCustomPrompt="1"/>
          </p:nvPr>
        </p:nvSpPr>
        <p:spPr>
          <a:xfrm>
            <a:off x="14709577" y="9979025"/>
            <a:ext cx="3455030" cy="7770026"/>
          </a:xfrm>
        </p:spPr>
        <p:txBody>
          <a:bodyPr/>
          <a:lstStyle>
            <a:lvl1pPr marL="0" indent="0" algn="ctr">
              <a:buNone/>
              <a:defRPr/>
            </a:lvl1pPr>
          </a:lstStyle>
          <a:p>
            <a:r>
              <a:rPr lang="en-US" dirty="0"/>
              <a:t>Insert app screen here</a:t>
            </a:r>
          </a:p>
        </p:txBody>
      </p:sp>
    </p:spTree>
    <p:extLst>
      <p:ext uri="{BB962C8B-B14F-4D97-AF65-F5344CB8AC3E}">
        <p14:creationId xmlns:p14="http://schemas.microsoft.com/office/powerpoint/2010/main" val="12640425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Content headline title</a:t>
            </a:r>
          </a:p>
        </p:txBody>
      </p:sp>
      <p:sp>
        <p:nvSpPr>
          <p:cNvPr id="3" name="Content Placeholder 2"/>
          <p:cNvSpPr>
            <a:spLocks noGrp="1"/>
          </p:cNvSpPr>
          <p:nvPr>
            <p:ph idx="1"/>
          </p:nvPr>
        </p:nvSpPr>
        <p:spPr/>
        <p:txBody>
          <a:bodyPr/>
          <a:lstStyle>
            <a:lvl1pPr marL="566997" marR="0" indent="-566997" algn="l" defTabSz="2267986" rtl="0" eaLnBrk="1" fontAlgn="auto" latinLnBrk="0" hangingPunct="1">
              <a:lnSpc>
                <a:spcPct val="90000"/>
              </a:lnSpc>
              <a:spcBef>
                <a:spcPts val="2480"/>
              </a:spcBef>
              <a:spcAft>
                <a:spcPts val="0"/>
              </a:spcAft>
              <a:buClrTx/>
              <a:buSzTx/>
              <a:buFont typeface="Arial"/>
              <a:buChar char="•"/>
              <a:tabLst/>
              <a:defRPr>
                <a:solidFill>
                  <a:srgbClr val="555555"/>
                </a:solidFill>
              </a:defRPr>
            </a:lvl1pPr>
            <a:lvl2pPr marL="1700990" marR="0" indent="-566997" algn="l" defTabSz="2267986" rtl="0" eaLnBrk="1" fontAlgn="auto" latinLnBrk="0" hangingPunct="1">
              <a:lnSpc>
                <a:spcPct val="90000"/>
              </a:lnSpc>
              <a:spcBef>
                <a:spcPts val="1240"/>
              </a:spcBef>
              <a:spcAft>
                <a:spcPts val="0"/>
              </a:spcAft>
              <a:buClrTx/>
              <a:buSzTx/>
              <a:buFont typeface="Arial"/>
              <a:buChar char="•"/>
              <a:tabLst/>
              <a:defRPr>
                <a:solidFill>
                  <a:srgbClr val="555555"/>
                </a:solidFill>
              </a:defRPr>
            </a:lvl2pPr>
            <a:lvl3pPr marL="2834983" marR="0" indent="-566997" algn="l" defTabSz="2267986" rtl="0" eaLnBrk="1" fontAlgn="auto" latinLnBrk="0" hangingPunct="1">
              <a:lnSpc>
                <a:spcPct val="90000"/>
              </a:lnSpc>
              <a:spcBef>
                <a:spcPts val="1240"/>
              </a:spcBef>
              <a:spcAft>
                <a:spcPts val="0"/>
              </a:spcAft>
              <a:buClrTx/>
              <a:buSzTx/>
              <a:buFont typeface="Arial"/>
              <a:buChar char="•"/>
              <a:tabLst/>
              <a:defRPr/>
            </a:lvl3pPr>
            <a:lvl4pPr marL="3968976" marR="0" indent="-566997" algn="l" defTabSz="2267986" rtl="0" eaLnBrk="1" fontAlgn="auto" latinLnBrk="0" hangingPunct="1">
              <a:lnSpc>
                <a:spcPct val="90000"/>
              </a:lnSpc>
              <a:spcBef>
                <a:spcPts val="1240"/>
              </a:spcBef>
              <a:spcAft>
                <a:spcPts val="0"/>
              </a:spcAft>
              <a:buClrTx/>
              <a:buSzTx/>
              <a:buFont typeface="Arial"/>
              <a:buChar char="•"/>
              <a:tabLst/>
              <a:defRPr/>
            </a:lvl4pPr>
            <a:lvl5pPr marL="5102969" marR="0" indent="-566997" algn="l" defTabSz="2267986" rtl="0" eaLnBrk="1" fontAlgn="auto" latinLnBrk="0" hangingPunct="1">
              <a:lnSpc>
                <a:spcPct val="90000"/>
              </a:lnSpc>
              <a:spcBef>
                <a:spcPts val="1240"/>
              </a:spcBef>
              <a:spcAft>
                <a:spcPts val="0"/>
              </a:spcAft>
              <a:buClrTx/>
              <a:buSzTx/>
              <a:buFont typeface="Arial"/>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179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w/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Content headline title</a:t>
            </a:r>
          </a:p>
        </p:txBody>
      </p:sp>
      <p:sp>
        <p:nvSpPr>
          <p:cNvPr id="3" name="Content Placeholder 2"/>
          <p:cNvSpPr>
            <a:spLocks noGrp="1"/>
          </p:cNvSpPr>
          <p:nvPr>
            <p:ph sz="half" idx="1"/>
          </p:nvPr>
        </p:nvSpPr>
        <p:spPr>
          <a:xfrm>
            <a:off x="2079020" y="5692400"/>
            <a:ext cx="12852122" cy="13567714"/>
          </a:xfrm>
        </p:spPr>
        <p:txBody>
          <a:bodyPr/>
          <a:lstStyle>
            <a:lvl1pPr marL="566997" marR="0" indent="-566997" algn="l" defTabSz="2267986" rtl="0" eaLnBrk="1" fontAlgn="auto" latinLnBrk="0" hangingPunct="1">
              <a:lnSpc>
                <a:spcPct val="90000"/>
              </a:lnSpc>
              <a:spcBef>
                <a:spcPts val="2480"/>
              </a:spcBef>
              <a:spcAft>
                <a:spcPts val="0"/>
              </a:spcAft>
              <a:buClrTx/>
              <a:buSzTx/>
              <a:buFont typeface="Arial"/>
              <a:buChar char="•"/>
              <a:tabLst/>
              <a:defRPr/>
            </a:lvl1pPr>
            <a:lvl2pPr marL="1700990" marR="0" indent="-566997" algn="l" defTabSz="2267986" rtl="0" eaLnBrk="1" fontAlgn="auto" latinLnBrk="0" hangingPunct="1">
              <a:lnSpc>
                <a:spcPct val="90000"/>
              </a:lnSpc>
              <a:spcBef>
                <a:spcPts val="1240"/>
              </a:spcBef>
              <a:spcAft>
                <a:spcPts val="0"/>
              </a:spcAft>
              <a:buClrTx/>
              <a:buSzTx/>
              <a:buFont typeface="Arial"/>
              <a:buChar char="•"/>
              <a:tabLst/>
              <a:defRPr/>
            </a:lvl2pPr>
            <a:lvl3pPr marL="2834983" marR="0" indent="-566997" algn="l" defTabSz="2267986" rtl="0" eaLnBrk="1" fontAlgn="auto" latinLnBrk="0" hangingPunct="1">
              <a:lnSpc>
                <a:spcPct val="90000"/>
              </a:lnSpc>
              <a:spcBef>
                <a:spcPts val="1240"/>
              </a:spcBef>
              <a:spcAft>
                <a:spcPts val="0"/>
              </a:spcAft>
              <a:buClrTx/>
              <a:buSzTx/>
              <a:buFont typeface="Arial"/>
              <a:buChar char="•"/>
              <a:tabLst/>
              <a:defRPr/>
            </a:lvl3pPr>
            <a:lvl4pPr marL="3968976" marR="0" indent="-566997" algn="l" defTabSz="2267986" rtl="0" eaLnBrk="1" fontAlgn="auto" latinLnBrk="0" hangingPunct="1">
              <a:lnSpc>
                <a:spcPct val="90000"/>
              </a:lnSpc>
              <a:spcBef>
                <a:spcPts val="1240"/>
              </a:spcBef>
              <a:spcAft>
                <a:spcPts val="0"/>
              </a:spcAft>
              <a:buClrTx/>
              <a:buSzTx/>
              <a:buFont typeface="Arial"/>
              <a:buChar char="•"/>
              <a:tabLst/>
              <a:defRPr/>
            </a:lvl4pPr>
            <a:lvl5pPr marL="5102969" marR="0" indent="-566997" algn="l" defTabSz="2267986" rtl="0" eaLnBrk="1" fontAlgn="auto" latinLnBrk="0" hangingPunct="1">
              <a:lnSpc>
                <a:spcPct val="90000"/>
              </a:lnSpc>
              <a:spcBef>
                <a:spcPts val="1240"/>
              </a:spcBef>
              <a:spcAft>
                <a:spcPts val="0"/>
              </a:spcAft>
              <a:buClrTx/>
              <a:buSzTx/>
              <a:buFont typeface="Arial"/>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p:cNvSpPr>
            <a:spLocks noGrp="1"/>
          </p:cNvSpPr>
          <p:nvPr>
            <p:ph type="pic" sz="quarter" idx="10" hasCustomPrompt="1"/>
          </p:nvPr>
        </p:nvSpPr>
        <p:spPr>
          <a:xfrm>
            <a:off x="16119110" y="7014027"/>
            <a:ext cx="12835058" cy="10632279"/>
          </a:xfrm>
        </p:spPr>
        <p:txBody>
          <a:bodyPr/>
          <a:lstStyle>
            <a:lvl1pPr marL="0" indent="0" algn="ctr">
              <a:buNone/>
              <a:defRPr baseline="0"/>
            </a:lvl1pPr>
          </a:lstStyle>
          <a:p>
            <a:r>
              <a:rPr lang="en-US"/>
              <a:t>Insert image</a:t>
            </a:r>
            <a:endParaRPr lang="en-US" dirty="0"/>
          </a:p>
        </p:txBody>
      </p:sp>
    </p:spTree>
    <p:extLst>
      <p:ext uri="{BB962C8B-B14F-4D97-AF65-F5344CB8AC3E}">
        <p14:creationId xmlns:p14="http://schemas.microsoft.com/office/powerpoint/2010/main" val="1249790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App Screens desktop">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Content headline title</a:t>
            </a:r>
          </a:p>
        </p:txBody>
      </p:sp>
      <p:sp>
        <p:nvSpPr>
          <p:cNvPr id="3" name="Content Placeholder 2"/>
          <p:cNvSpPr>
            <a:spLocks noGrp="1"/>
          </p:cNvSpPr>
          <p:nvPr>
            <p:ph sz="half" idx="1"/>
          </p:nvPr>
        </p:nvSpPr>
        <p:spPr>
          <a:xfrm>
            <a:off x="2079020" y="5692400"/>
            <a:ext cx="12852122" cy="13567714"/>
          </a:xfrm>
        </p:spPr>
        <p:txBody>
          <a:bodyPr/>
          <a:lstStyle>
            <a:lvl1pPr marL="566997" marR="0" indent="-566997" algn="l" defTabSz="2267986" rtl="0" eaLnBrk="1" fontAlgn="auto" latinLnBrk="0" hangingPunct="1">
              <a:lnSpc>
                <a:spcPct val="90000"/>
              </a:lnSpc>
              <a:spcBef>
                <a:spcPts val="2480"/>
              </a:spcBef>
              <a:spcAft>
                <a:spcPts val="0"/>
              </a:spcAft>
              <a:buClrTx/>
              <a:buSzTx/>
              <a:buFont typeface="Arial"/>
              <a:buChar char="•"/>
              <a:tabLst/>
              <a:defRPr/>
            </a:lvl1pPr>
            <a:lvl2pPr marL="1700990" marR="0" indent="-566997" algn="l" defTabSz="2267986" rtl="0" eaLnBrk="1" fontAlgn="auto" latinLnBrk="0" hangingPunct="1">
              <a:lnSpc>
                <a:spcPct val="90000"/>
              </a:lnSpc>
              <a:spcBef>
                <a:spcPts val="1240"/>
              </a:spcBef>
              <a:spcAft>
                <a:spcPts val="0"/>
              </a:spcAft>
              <a:buClrTx/>
              <a:buSzTx/>
              <a:buFont typeface="Arial"/>
              <a:buChar char="•"/>
              <a:tabLst/>
              <a:defRPr/>
            </a:lvl2pPr>
            <a:lvl3pPr marL="2834983" marR="0" indent="-566997" algn="l" defTabSz="2267986" rtl="0" eaLnBrk="1" fontAlgn="auto" latinLnBrk="0" hangingPunct="1">
              <a:lnSpc>
                <a:spcPct val="90000"/>
              </a:lnSpc>
              <a:spcBef>
                <a:spcPts val="1240"/>
              </a:spcBef>
              <a:spcAft>
                <a:spcPts val="0"/>
              </a:spcAft>
              <a:buClrTx/>
              <a:buSzTx/>
              <a:buFont typeface="Arial"/>
              <a:buChar char="•"/>
              <a:tabLst/>
              <a:defRPr/>
            </a:lvl3pPr>
            <a:lvl4pPr marL="3968976" marR="0" indent="-566997" algn="l" defTabSz="2267986" rtl="0" eaLnBrk="1" fontAlgn="auto" latinLnBrk="0" hangingPunct="1">
              <a:lnSpc>
                <a:spcPct val="90000"/>
              </a:lnSpc>
              <a:spcBef>
                <a:spcPts val="1240"/>
              </a:spcBef>
              <a:spcAft>
                <a:spcPts val="0"/>
              </a:spcAft>
              <a:buClrTx/>
              <a:buSzTx/>
              <a:buFont typeface="Arial"/>
              <a:buChar char="•"/>
              <a:tabLst/>
              <a:defRPr/>
            </a:lvl4pPr>
            <a:lvl5pPr marL="5102969" marR="0" indent="-566997" algn="l" defTabSz="2267986" rtl="0" eaLnBrk="1" fontAlgn="auto" latinLnBrk="0" hangingPunct="1">
              <a:lnSpc>
                <a:spcPct val="90000"/>
              </a:lnSpc>
              <a:spcBef>
                <a:spcPts val="1240"/>
              </a:spcBef>
              <a:spcAft>
                <a:spcPts val="0"/>
              </a:spcAft>
              <a:buClrTx/>
              <a:buSzTx/>
              <a:buFont typeface="Arial"/>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r="10638"/>
          <a:stretch/>
        </p:blipFill>
        <p:spPr>
          <a:xfrm>
            <a:off x="14931145" y="6177883"/>
            <a:ext cx="15309146" cy="12596748"/>
          </a:xfrm>
          <a:prstGeom prst="rect">
            <a:avLst/>
          </a:prstGeom>
        </p:spPr>
      </p:pic>
      <p:sp>
        <p:nvSpPr>
          <p:cNvPr id="11" name="Picture Placeholder 10"/>
          <p:cNvSpPr>
            <a:spLocks noGrp="1"/>
          </p:cNvSpPr>
          <p:nvPr>
            <p:ph type="pic" sz="quarter" idx="10" hasCustomPrompt="1"/>
          </p:nvPr>
        </p:nvSpPr>
        <p:spPr>
          <a:xfrm>
            <a:off x="17069229" y="7014028"/>
            <a:ext cx="12835058" cy="10132471"/>
          </a:xfrm>
        </p:spPr>
        <p:txBody>
          <a:bodyPr/>
          <a:lstStyle>
            <a:lvl1pPr marL="0" indent="0" algn="ctr">
              <a:buNone/>
              <a:defRPr baseline="0"/>
            </a:lvl1pPr>
          </a:lstStyle>
          <a:p>
            <a:r>
              <a:rPr lang="en-US" dirty="0"/>
              <a:t>Insert app screen here</a:t>
            </a:r>
          </a:p>
        </p:txBody>
      </p:sp>
    </p:spTree>
    <p:extLst>
      <p:ext uri="{BB962C8B-B14F-4D97-AF65-F5344CB8AC3E}">
        <p14:creationId xmlns:p14="http://schemas.microsoft.com/office/powerpoint/2010/main" val="26947265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App Screens Mobi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ctr"/>
          <a:lstStyle/>
          <a:p>
            <a:r>
              <a:rPr lang="en-US" dirty="0"/>
              <a:t>Content headline title</a:t>
            </a:r>
          </a:p>
        </p:txBody>
      </p:sp>
      <p:sp>
        <p:nvSpPr>
          <p:cNvPr id="3" name="Content Placeholder 2"/>
          <p:cNvSpPr>
            <a:spLocks noGrp="1"/>
          </p:cNvSpPr>
          <p:nvPr>
            <p:ph sz="half" idx="1"/>
          </p:nvPr>
        </p:nvSpPr>
        <p:spPr>
          <a:xfrm>
            <a:off x="2079020" y="5692400"/>
            <a:ext cx="12852122" cy="13567714"/>
          </a:xfrm>
        </p:spPr>
        <p:txBody>
          <a:bodyPr/>
          <a:lstStyle>
            <a:lvl1pPr marL="566997" marR="0" indent="-566997" algn="l" defTabSz="2267986" rtl="0" eaLnBrk="1" fontAlgn="auto" latinLnBrk="0" hangingPunct="1">
              <a:lnSpc>
                <a:spcPct val="90000"/>
              </a:lnSpc>
              <a:spcBef>
                <a:spcPts val="2480"/>
              </a:spcBef>
              <a:spcAft>
                <a:spcPts val="0"/>
              </a:spcAft>
              <a:buClrTx/>
              <a:buSzTx/>
              <a:buFont typeface="Arial"/>
              <a:buChar char="•"/>
              <a:tabLst/>
              <a:defRPr/>
            </a:lvl1pPr>
            <a:lvl2pPr marL="1700990" marR="0" indent="-566997" algn="l" defTabSz="2267986" rtl="0" eaLnBrk="1" fontAlgn="auto" latinLnBrk="0" hangingPunct="1">
              <a:lnSpc>
                <a:spcPct val="90000"/>
              </a:lnSpc>
              <a:spcBef>
                <a:spcPts val="1240"/>
              </a:spcBef>
              <a:spcAft>
                <a:spcPts val="0"/>
              </a:spcAft>
              <a:buClrTx/>
              <a:buSzTx/>
              <a:buFont typeface="Arial"/>
              <a:buChar char="•"/>
              <a:tabLst/>
              <a:defRPr/>
            </a:lvl2pPr>
            <a:lvl3pPr marL="2834983" marR="0" indent="-566997" algn="l" defTabSz="2267986" rtl="0" eaLnBrk="1" fontAlgn="auto" latinLnBrk="0" hangingPunct="1">
              <a:lnSpc>
                <a:spcPct val="90000"/>
              </a:lnSpc>
              <a:spcBef>
                <a:spcPts val="1240"/>
              </a:spcBef>
              <a:spcAft>
                <a:spcPts val="0"/>
              </a:spcAft>
              <a:buClrTx/>
              <a:buSzTx/>
              <a:buFont typeface="Arial"/>
              <a:buChar char="•"/>
              <a:tabLst/>
              <a:defRPr/>
            </a:lvl3pPr>
            <a:lvl4pPr marL="3968976" marR="0" indent="-566997" algn="l" defTabSz="2267986" rtl="0" eaLnBrk="1" fontAlgn="auto" latinLnBrk="0" hangingPunct="1">
              <a:lnSpc>
                <a:spcPct val="90000"/>
              </a:lnSpc>
              <a:spcBef>
                <a:spcPts val="1240"/>
              </a:spcBef>
              <a:spcAft>
                <a:spcPts val="0"/>
              </a:spcAft>
              <a:buClrTx/>
              <a:buSzTx/>
              <a:buFont typeface="Arial"/>
              <a:buChar char="•"/>
              <a:tabLst/>
              <a:defRPr/>
            </a:lvl4pPr>
            <a:lvl5pPr marL="5102969" marR="0" indent="-566997" algn="l" defTabSz="2267986" rtl="0" eaLnBrk="1" fontAlgn="auto" latinLnBrk="0" hangingPunct="1">
              <a:lnSpc>
                <a:spcPct val="90000"/>
              </a:lnSpc>
              <a:spcBef>
                <a:spcPts val="1240"/>
              </a:spcBef>
              <a:spcAft>
                <a:spcPts val="0"/>
              </a:spcAft>
              <a:buClrTx/>
              <a:buSzTx/>
              <a:buFont typeface="Arial"/>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26621"/>
          <a:stretch/>
        </p:blipFill>
        <p:spPr>
          <a:xfrm>
            <a:off x="16822819" y="5692402"/>
            <a:ext cx="8967314" cy="15691225"/>
          </a:xfrm>
          <a:prstGeom prst="rect">
            <a:avLst/>
          </a:prstGeom>
        </p:spPr>
      </p:pic>
      <p:sp>
        <p:nvSpPr>
          <p:cNvPr id="10" name="Picture Placeholder 9"/>
          <p:cNvSpPr>
            <a:spLocks noGrp="1"/>
          </p:cNvSpPr>
          <p:nvPr>
            <p:ph type="pic" sz="quarter" idx="10" hasCustomPrompt="1"/>
          </p:nvPr>
        </p:nvSpPr>
        <p:spPr>
          <a:xfrm>
            <a:off x="17844921" y="8330707"/>
            <a:ext cx="6894629" cy="15369479"/>
          </a:xfrm>
        </p:spPr>
        <p:txBody>
          <a:bodyPr/>
          <a:lstStyle>
            <a:lvl1pPr marL="0" indent="0" algn="ctr">
              <a:buNone/>
              <a:defRPr/>
            </a:lvl1pPr>
          </a:lstStyle>
          <a:p>
            <a:r>
              <a:rPr lang="en-US" dirty="0"/>
              <a:t>Insert app screen here</a:t>
            </a:r>
          </a:p>
        </p:txBody>
      </p:sp>
    </p:spTree>
    <p:extLst>
      <p:ext uri="{BB962C8B-B14F-4D97-AF65-F5344CB8AC3E}">
        <p14:creationId xmlns:p14="http://schemas.microsoft.com/office/powerpoint/2010/main" val="489819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82959" y="1138482"/>
            <a:ext cx="26082248" cy="4133179"/>
          </a:xfrm>
        </p:spPr>
        <p:txBody>
          <a:bodyPr/>
          <a:lstStyle/>
          <a:p>
            <a:r>
              <a:rPr lang="en-US" dirty="0"/>
              <a:t>Content headline title</a:t>
            </a:r>
          </a:p>
        </p:txBody>
      </p:sp>
      <p:sp>
        <p:nvSpPr>
          <p:cNvPr id="3" name="Text Placeholder 2"/>
          <p:cNvSpPr>
            <a:spLocks noGrp="1"/>
          </p:cNvSpPr>
          <p:nvPr>
            <p:ph type="body" idx="1"/>
          </p:nvPr>
        </p:nvSpPr>
        <p:spPr>
          <a:xfrm>
            <a:off x="2082960" y="5241960"/>
            <a:ext cx="12793058" cy="2569003"/>
          </a:xfrm>
        </p:spPr>
        <p:txBody>
          <a:bodyPr anchor="b"/>
          <a:lstStyle>
            <a:lvl1pPr marL="0" indent="0">
              <a:buNone/>
              <a:defRPr sz="5953" b="0">
                <a:solidFill>
                  <a:srgbClr val="A7A9AC"/>
                </a:solidFill>
              </a:defRPr>
            </a:lvl1pPr>
            <a:lvl2pPr marL="1133993" indent="0">
              <a:buNone/>
              <a:defRPr sz="4961" b="1"/>
            </a:lvl2pPr>
            <a:lvl3pPr marL="2267986" indent="0">
              <a:buNone/>
              <a:defRPr sz="4465" b="1"/>
            </a:lvl3pPr>
            <a:lvl4pPr marL="3401979" indent="0">
              <a:buNone/>
              <a:defRPr sz="3968" b="1"/>
            </a:lvl4pPr>
            <a:lvl5pPr marL="4535973" indent="0">
              <a:buNone/>
              <a:defRPr sz="3968" b="1"/>
            </a:lvl5pPr>
            <a:lvl6pPr marL="5669966" indent="0">
              <a:buNone/>
              <a:defRPr sz="3968" b="1"/>
            </a:lvl6pPr>
            <a:lvl7pPr marL="6803959" indent="0">
              <a:buNone/>
              <a:defRPr sz="3968" b="1"/>
            </a:lvl7pPr>
            <a:lvl8pPr marL="7937952" indent="0">
              <a:buNone/>
              <a:defRPr sz="3968" b="1"/>
            </a:lvl8pPr>
            <a:lvl9pPr marL="9071945" indent="0">
              <a:buNone/>
              <a:defRPr sz="3968" b="1"/>
            </a:lvl9pPr>
          </a:lstStyle>
          <a:p>
            <a:pPr lvl="0"/>
            <a:r>
              <a:rPr lang="en-US"/>
              <a:t>Click to edit Master text styles</a:t>
            </a:r>
          </a:p>
        </p:txBody>
      </p:sp>
      <p:sp>
        <p:nvSpPr>
          <p:cNvPr id="4" name="Content Placeholder 3"/>
          <p:cNvSpPr>
            <a:spLocks noGrp="1"/>
          </p:cNvSpPr>
          <p:nvPr>
            <p:ph sz="half" idx="2"/>
          </p:nvPr>
        </p:nvSpPr>
        <p:spPr>
          <a:xfrm>
            <a:off x="2082960" y="7810963"/>
            <a:ext cx="12793058" cy="11488750"/>
          </a:xfrm>
        </p:spPr>
        <p:txBody>
          <a:bodyPr/>
          <a:lstStyle>
            <a:lvl1pPr marL="566997" marR="0" indent="-566997" algn="l" defTabSz="2267986" rtl="0" eaLnBrk="1" fontAlgn="auto" latinLnBrk="0" hangingPunct="1">
              <a:lnSpc>
                <a:spcPct val="90000"/>
              </a:lnSpc>
              <a:spcBef>
                <a:spcPts val="2480"/>
              </a:spcBef>
              <a:spcAft>
                <a:spcPts val="0"/>
              </a:spcAft>
              <a:buClrTx/>
              <a:buSzTx/>
              <a:buFont typeface="Arial"/>
              <a:buChar char="•"/>
              <a:tabLst/>
              <a:defRPr/>
            </a:lvl1pPr>
            <a:lvl2pPr marL="1700990" marR="0" indent="-566997" algn="l" defTabSz="2267986" rtl="0" eaLnBrk="1" fontAlgn="auto" latinLnBrk="0" hangingPunct="1">
              <a:lnSpc>
                <a:spcPct val="90000"/>
              </a:lnSpc>
              <a:spcBef>
                <a:spcPts val="1240"/>
              </a:spcBef>
              <a:spcAft>
                <a:spcPts val="0"/>
              </a:spcAft>
              <a:buClrTx/>
              <a:buSzTx/>
              <a:buFont typeface="Arial"/>
              <a:buChar char="•"/>
              <a:tabLst/>
              <a:defRPr/>
            </a:lvl2pPr>
            <a:lvl3pPr marL="2834983" marR="0" indent="-566997" algn="l" defTabSz="2267986" rtl="0" eaLnBrk="1" fontAlgn="auto" latinLnBrk="0" hangingPunct="1">
              <a:lnSpc>
                <a:spcPct val="90000"/>
              </a:lnSpc>
              <a:spcBef>
                <a:spcPts val="1240"/>
              </a:spcBef>
              <a:spcAft>
                <a:spcPts val="0"/>
              </a:spcAft>
              <a:buClrTx/>
              <a:buSzTx/>
              <a:buFont typeface="Arial"/>
              <a:buChar char="•"/>
              <a:tabLst/>
              <a:defRPr/>
            </a:lvl3pPr>
            <a:lvl4pPr marL="3968976" marR="0" indent="-566997" algn="l" defTabSz="2267986" rtl="0" eaLnBrk="1" fontAlgn="auto" latinLnBrk="0" hangingPunct="1">
              <a:lnSpc>
                <a:spcPct val="90000"/>
              </a:lnSpc>
              <a:spcBef>
                <a:spcPts val="1240"/>
              </a:spcBef>
              <a:spcAft>
                <a:spcPts val="0"/>
              </a:spcAft>
              <a:buClrTx/>
              <a:buSzTx/>
              <a:buFont typeface="Arial"/>
              <a:buChar char="•"/>
              <a:tabLst/>
              <a:defRPr/>
            </a:lvl4pPr>
            <a:lvl5pPr marL="5102969" marR="0" indent="-566997" algn="l" defTabSz="2267986" rtl="0" eaLnBrk="1" fontAlgn="auto" latinLnBrk="0" hangingPunct="1">
              <a:lnSpc>
                <a:spcPct val="90000"/>
              </a:lnSpc>
              <a:spcBef>
                <a:spcPts val="1240"/>
              </a:spcBef>
              <a:spcAft>
                <a:spcPts val="0"/>
              </a:spcAft>
              <a:buClrTx/>
              <a:buSzTx/>
              <a:buFont typeface="Arial"/>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09146" y="5241960"/>
            <a:ext cx="12856061" cy="2569003"/>
          </a:xfrm>
        </p:spPr>
        <p:txBody>
          <a:bodyPr anchor="b"/>
          <a:lstStyle>
            <a:lvl1pPr marL="0" indent="0">
              <a:buNone/>
              <a:defRPr sz="5953" b="0">
                <a:solidFill>
                  <a:srgbClr val="A7A9AC"/>
                </a:solidFill>
              </a:defRPr>
            </a:lvl1pPr>
            <a:lvl2pPr marL="1133993" indent="0">
              <a:buNone/>
              <a:defRPr sz="4961" b="1"/>
            </a:lvl2pPr>
            <a:lvl3pPr marL="2267986" indent="0">
              <a:buNone/>
              <a:defRPr sz="4465" b="1"/>
            </a:lvl3pPr>
            <a:lvl4pPr marL="3401979" indent="0">
              <a:buNone/>
              <a:defRPr sz="3968" b="1"/>
            </a:lvl4pPr>
            <a:lvl5pPr marL="4535973" indent="0">
              <a:buNone/>
              <a:defRPr sz="3968" b="1"/>
            </a:lvl5pPr>
            <a:lvl6pPr marL="5669966" indent="0">
              <a:buNone/>
              <a:defRPr sz="3968" b="1"/>
            </a:lvl6pPr>
            <a:lvl7pPr marL="6803959" indent="0">
              <a:buNone/>
              <a:defRPr sz="3968" b="1"/>
            </a:lvl7pPr>
            <a:lvl8pPr marL="7937952" indent="0">
              <a:buNone/>
              <a:defRPr sz="3968" b="1"/>
            </a:lvl8pPr>
            <a:lvl9pPr marL="9071945" indent="0">
              <a:buNone/>
              <a:defRPr sz="3968" b="1"/>
            </a:lvl9pPr>
          </a:lstStyle>
          <a:p>
            <a:pPr lvl="0"/>
            <a:r>
              <a:rPr lang="en-US"/>
              <a:t>Click to edit Master text styles</a:t>
            </a:r>
          </a:p>
        </p:txBody>
      </p:sp>
      <p:sp>
        <p:nvSpPr>
          <p:cNvPr id="6" name="Content Placeholder 5"/>
          <p:cNvSpPr>
            <a:spLocks noGrp="1"/>
          </p:cNvSpPr>
          <p:nvPr>
            <p:ph sz="quarter" idx="4"/>
          </p:nvPr>
        </p:nvSpPr>
        <p:spPr>
          <a:xfrm>
            <a:off x="15309146" y="7810963"/>
            <a:ext cx="12856061" cy="11488750"/>
          </a:xfrm>
        </p:spPr>
        <p:txBody>
          <a:bodyPr/>
          <a:lstStyle>
            <a:lvl1pPr marL="566997" marR="0" indent="-566997" algn="l" defTabSz="2267986" rtl="0" eaLnBrk="1" fontAlgn="auto" latinLnBrk="0" hangingPunct="1">
              <a:lnSpc>
                <a:spcPct val="90000"/>
              </a:lnSpc>
              <a:spcBef>
                <a:spcPts val="2480"/>
              </a:spcBef>
              <a:spcAft>
                <a:spcPts val="0"/>
              </a:spcAft>
              <a:buClrTx/>
              <a:buSzTx/>
              <a:buFont typeface="Arial"/>
              <a:buChar char="•"/>
              <a:tabLst/>
              <a:defRPr/>
            </a:lvl1pPr>
            <a:lvl2pPr marL="1700990" marR="0" indent="-566997" algn="l" defTabSz="2267986" rtl="0" eaLnBrk="1" fontAlgn="auto" latinLnBrk="0" hangingPunct="1">
              <a:lnSpc>
                <a:spcPct val="90000"/>
              </a:lnSpc>
              <a:spcBef>
                <a:spcPts val="1240"/>
              </a:spcBef>
              <a:spcAft>
                <a:spcPts val="0"/>
              </a:spcAft>
              <a:buClrTx/>
              <a:buSzTx/>
              <a:buFont typeface="Arial"/>
              <a:buChar char="•"/>
              <a:tabLst/>
              <a:defRPr/>
            </a:lvl2pPr>
            <a:lvl3pPr marL="2834983" marR="0" indent="-566997" algn="l" defTabSz="2267986" rtl="0" eaLnBrk="1" fontAlgn="auto" latinLnBrk="0" hangingPunct="1">
              <a:lnSpc>
                <a:spcPct val="90000"/>
              </a:lnSpc>
              <a:spcBef>
                <a:spcPts val="1240"/>
              </a:spcBef>
              <a:spcAft>
                <a:spcPts val="0"/>
              </a:spcAft>
              <a:buClrTx/>
              <a:buSzTx/>
              <a:buFont typeface="Arial"/>
              <a:buChar char="•"/>
              <a:tabLst/>
              <a:defRPr/>
            </a:lvl3pPr>
            <a:lvl4pPr marL="3968976" marR="0" indent="-566997" algn="l" defTabSz="2267986" rtl="0" eaLnBrk="1" fontAlgn="auto" latinLnBrk="0" hangingPunct="1">
              <a:lnSpc>
                <a:spcPct val="90000"/>
              </a:lnSpc>
              <a:spcBef>
                <a:spcPts val="1240"/>
              </a:spcBef>
              <a:spcAft>
                <a:spcPts val="0"/>
              </a:spcAft>
              <a:buClrTx/>
              <a:buSzTx/>
              <a:buFont typeface="Arial"/>
              <a:buChar char="•"/>
              <a:tabLst/>
              <a:defRPr/>
            </a:lvl4pPr>
            <a:lvl5pPr marL="5102969" marR="0" indent="-566997" algn="l" defTabSz="2267986" rtl="0" eaLnBrk="1" fontAlgn="auto" latinLnBrk="0" hangingPunct="1">
              <a:lnSpc>
                <a:spcPct val="90000"/>
              </a:lnSpc>
              <a:spcBef>
                <a:spcPts val="1240"/>
              </a:spcBef>
              <a:spcAft>
                <a:spcPts val="0"/>
              </a:spcAft>
              <a:buClrTx/>
              <a:buSzTx/>
              <a:buFont typeface="Arial"/>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0265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Title Slide">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240288" cy="21383625"/>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978" y="18468042"/>
            <a:ext cx="3407070" cy="1331220"/>
          </a:xfrm>
          <a:prstGeom prst="rect">
            <a:avLst/>
          </a:prstGeom>
        </p:spPr>
      </p:pic>
      <p:sp>
        <p:nvSpPr>
          <p:cNvPr id="14" name="Text Placeholder 13"/>
          <p:cNvSpPr>
            <a:spLocks noGrp="1"/>
          </p:cNvSpPr>
          <p:nvPr>
            <p:ph type="body" sz="quarter" idx="10" hasCustomPrompt="1"/>
          </p:nvPr>
        </p:nvSpPr>
        <p:spPr>
          <a:xfrm>
            <a:off x="1548976" y="7286144"/>
            <a:ext cx="10060407" cy="5178966"/>
          </a:xfrm>
        </p:spPr>
        <p:txBody>
          <a:bodyPr>
            <a:normAutofit/>
          </a:bodyPr>
          <a:lstStyle>
            <a:lvl1pPr marL="0" indent="0">
              <a:buNone/>
              <a:defRPr sz="9921">
                <a:solidFill>
                  <a:schemeClr val="bg2"/>
                </a:solidFill>
              </a:defRPr>
            </a:lvl1pPr>
            <a:lvl2pPr marL="1133993" indent="0">
              <a:buNone/>
              <a:defRPr>
                <a:solidFill>
                  <a:schemeClr val="bg1"/>
                </a:solidFill>
              </a:defRPr>
            </a:lvl2pPr>
            <a:lvl3pPr marL="2267986" indent="0">
              <a:buNone/>
              <a:defRPr>
                <a:solidFill>
                  <a:schemeClr val="bg1"/>
                </a:solidFill>
              </a:defRPr>
            </a:lvl3pPr>
            <a:lvl4pPr marL="3401979" indent="0">
              <a:buNone/>
              <a:defRPr>
                <a:solidFill>
                  <a:schemeClr val="bg1"/>
                </a:solidFill>
              </a:defRPr>
            </a:lvl4pPr>
            <a:lvl5pPr marL="4535973" indent="0">
              <a:buNone/>
              <a:defRPr>
                <a:solidFill>
                  <a:schemeClr val="bg1"/>
                </a:solidFill>
              </a:defRPr>
            </a:lvl5pPr>
          </a:lstStyle>
          <a:p>
            <a:pPr lvl="0"/>
            <a:r>
              <a:rPr lang="en-US" dirty="0"/>
              <a:t>Title Slide</a:t>
            </a:r>
          </a:p>
        </p:txBody>
      </p:sp>
      <p:sp>
        <p:nvSpPr>
          <p:cNvPr id="16" name="Text Placeholder 15"/>
          <p:cNvSpPr>
            <a:spLocks noGrp="1"/>
          </p:cNvSpPr>
          <p:nvPr>
            <p:ph type="body" sz="quarter" idx="11" hasCustomPrompt="1"/>
          </p:nvPr>
        </p:nvSpPr>
        <p:spPr>
          <a:xfrm>
            <a:off x="1548976" y="13691463"/>
            <a:ext cx="10060407" cy="1212132"/>
          </a:xfrm>
        </p:spPr>
        <p:txBody>
          <a:bodyPr>
            <a:noAutofit/>
          </a:bodyPr>
          <a:lstStyle>
            <a:lvl1pPr marL="0" indent="0">
              <a:buNone/>
              <a:defRPr lang="en-US" dirty="0" smtClean="0">
                <a:solidFill>
                  <a:schemeClr val="bg2"/>
                </a:solidFill>
              </a:defRPr>
            </a:lvl1pPr>
          </a:lstStyle>
          <a:p>
            <a:r>
              <a:rPr lang="en-US" sz="5953" dirty="0">
                <a:solidFill>
                  <a:schemeClr val="bg1"/>
                </a:solidFill>
                <a:latin typeface="Arial" charset="0"/>
                <a:ea typeface="Arial" charset="0"/>
                <a:cs typeface="Arial" charset="0"/>
              </a:rPr>
              <a:t>Speaker Name</a:t>
            </a:r>
          </a:p>
        </p:txBody>
      </p:sp>
      <p:sp>
        <p:nvSpPr>
          <p:cNvPr id="19" name="Text Placeholder 15"/>
          <p:cNvSpPr>
            <a:spLocks noGrp="1"/>
          </p:cNvSpPr>
          <p:nvPr>
            <p:ph type="body" sz="quarter" idx="13" hasCustomPrompt="1"/>
          </p:nvPr>
        </p:nvSpPr>
        <p:spPr>
          <a:xfrm>
            <a:off x="1548976" y="15304414"/>
            <a:ext cx="10060407" cy="1212132"/>
          </a:xfrm>
        </p:spPr>
        <p:txBody>
          <a:bodyPr>
            <a:normAutofit/>
          </a:bodyPr>
          <a:lstStyle>
            <a:lvl1pPr marL="0" indent="0">
              <a:buNone/>
              <a:defRPr sz="3968" baseline="0">
                <a:solidFill>
                  <a:schemeClr val="bg2"/>
                </a:solidFill>
              </a:defRPr>
            </a:lvl1pPr>
          </a:lstStyle>
          <a:p>
            <a:r>
              <a:rPr lang="en-US" sz="4465" dirty="0">
                <a:solidFill>
                  <a:schemeClr val="bg1"/>
                </a:solidFill>
                <a:latin typeface="Arial" charset="0"/>
                <a:ea typeface="Arial" charset="0"/>
                <a:cs typeface="Arial" charset="0"/>
              </a:rPr>
              <a:t>Job title</a:t>
            </a:r>
          </a:p>
        </p:txBody>
      </p:sp>
      <p:cxnSp>
        <p:nvCxnSpPr>
          <p:cNvPr id="10" name="Straight Connector 9"/>
          <p:cNvCxnSpPr/>
          <p:nvPr/>
        </p:nvCxnSpPr>
        <p:spPr>
          <a:xfrm>
            <a:off x="1787716" y="12865930"/>
            <a:ext cx="521645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6463059"/>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or Stat">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240288" cy="21383625"/>
          </a:xfrm>
          <a:prstGeom prst="rect">
            <a:avLst/>
          </a:prstGeom>
        </p:spPr>
      </p:pic>
      <p:sp>
        <p:nvSpPr>
          <p:cNvPr id="7" name="Text Placeholder 6"/>
          <p:cNvSpPr>
            <a:spLocks noGrp="1"/>
          </p:cNvSpPr>
          <p:nvPr>
            <p:ph type="body" sz="quarter" idx="10" hasCustomPrompt="1"/>
          </p:nvPr>
        </p:nvSpPr>
        <p:spPr>
          <a:xfrm>
            <a:off x="5286146" y="7429298"/>
            <a:ext cx="19668001" cy="6525030"/>
          </a:xfrm>
        </p:spPr>
        <p:txBody>
          <a:bodyPr anchor="ctr">
            <a:normAutofit/>
          </a:bodyPr>
          <a:lstStyle>
            <a:lvl1pPr marL="0" indent="0" algn="ctr">
              <a:buNone/>
              <a:defRPr sz="11905">
                <a:solidFill>
                  <a:schemeClr val="bg2"/>
                </a:solidFill>
              </a:defRPr>
            </a:lvl1pPr>
          </a:lstStyle>
          <a:p>
            <a:pPr lvl="0"/>
            <a:r>
              <a:rPr lang="en-US" dirty="0"/>
              <a:t>Quote or Stat</a:t>
            </a: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1406" y="19105327"/>
            <a:ext cx="3377281" cy="1319580"/>
          </a:xfrm>
          <a:prstGeom prst="rect">
            <a:avLst/>
          </a:prstGeom>
        </p:spPr>
      </p:pic>
    </p:spTree>
    <p:extLst>
      <p:ext uri="{BB962C8B-B14F-4D97-AF65-F5344CB8AC3E}">
        <p14:creationId xmlns:p14="http://schemas.microsoft.com/office/powerpoint/2010/main" val="27052301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or Stat w/ subhea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240288" cy="21383625"/>
          </a:xfrm>
          <a:prstGeom prst="rect">
            <a:avLst/>
          </a:prstGeom>
        </p:spPr>
      </p:pic>
      <p:sp>
        <p:nvSpPr>
          <p:cNvPr id="7" name="Text Placeholder 6"/>
          <p:cNvSpPr>
            <a:spLocks noGrp="1"/>
          </p:cNvSpPr>
          <p:nvPr>
            <p:ph type="body" sz="quarter" idx="10" hasCustomPrompt="1"/>
          </p:nvPr>
        </p:nvSpPr>
        <p:spPr>
          <a:xfrm>
            <a:off x="5286146" y="5702303"/>
            <a:ext cx="19668001" cy="4801937"/>
          </a:xfrm>
        </p:spPr>
        <p:txBody>
          <a:bodyPr anchor="ctr">
            <a:normAutofit/>
          </a:bodyPr>
          <a:lstStyle>
            <a:lvl1pPr marL="0" indent="0" algn="ctr">
              <a:buNone/>
              <a:defRPr sz="11905">
                <a:solidFill>
                  <a:schemeClr val="bg2"/>
                </a:solidFill>
              </a:defRPr>
            </a:lvl1pPr>
          </a:lstStyle>
          <a:p>
            <a:pPr lvl="0"/>
            <a:r>
              <a:rPr lang="en-US" dirty="0"/>
              <a:t>Quote or Stat</a:t>
            </a:r>
          </a:p>
        </p:txBody>
      </p:sp>
      <p:cxnSp>
        <p:nvCxnSpPr>
          <p:cNvPr id="14" name="Straight Connector 13"/>
          <p:cNvCxnSpPr/>
          <p:nvPr/>
        </p:nvCxnSpPr>
        <p:spPr>
          <a:xfrm>
            <a:off x="11368251" y="11597888"/>
            <a:ext cx="750379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 Placeholder 15"/>
          <p:cNvSpPr>
            <a:spLocks noGrp="1"/>
          </p:cNvSpPr>
          <p:nvPr>
            <p:ph type="body" sz="quarter" idx="11" hasCustomPrompt="1"/>
          </p:nvPr>
        </p:nvSpPr>
        <p:spPr>
          <a:xfrm>
            <a:off x="7032442" y="12419334"/>
            <a:ext cx="16175404" cy="1762169"/>
          </a:xfrm>
          <a:ln>
            <a:noFill/>
          </a:ln>
        </p:spPr>
        <p:txBody>
          <a:bodyPr>
            <a:normAutofit/>
          </a:bodyPr>
          <a:lstStyle>
            <a:lvl1pPr marL="0" indent="0" algn="ctr">
              <a:buNone/>
              <a:defRPr sz="7937">
                <a:solidFill>
                  <a:schemeClr val="bg2"/>
                </a:solidFill>
              </a:defRPr>
            </a:lvl1pPr>
          </a:lstStyle>
          <a:p>
            <a:pPr lvl="0"/>
            <a:r>
              <a:rPr lang="en-US" dirty="0"/>
              <a:t>Subhead text</a:t>
            </a: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1406" y="19105327"/>
            <a:ext cx="3377281" cy="1319580"/>
          </a:xfrm>
          <a:prstGeom prst="rect">
            <a:avLst/>
          </a:prstGeom>
        </p:spPr>
      </p:pic>
    </p:spTree>
    <p:extLst>
      <p:ext uri="{BB962C8B-B14F-4D97-AF65-F5344CB8AC3E}">
        <p14:creationId xmlns:p14="http://schemas.microsoft.com/office/powerpoint/2010/main" val="17612011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with Caption highlight">
    <p:spTree>
      <p:nvGrpSpPr>
        <p:cNvPr id="1" name=""/>
        <p:cNvGrpSpPr/>
        <p:nvPr/>
      </p:nvGrpSpPr>
      <p:grpSpPr>
        <a:xfrm>
          <a:off x="0" y="0"/>
          <a:ext cx="0" cy="0"/>
          <a:chOff x="0" y="0"/>
          <a:chExt cx="0" cy="0"/>
        </a:xfrm>
      </p:grpSpPr>
      <p:sp>
        <p:nvSpPr>
          <p:cNvPr id="2" name="Title 1"/>
          <p:cNvSpPr>
            <a:spLocks noGrp="1"/>
          </p:cNvSpPr>
          <p:nvPr>
            <p:ph type="title"/>
          </p:nvPr>
        </p:nvSpPr>
        <p:spPr>
          <a:xfrm>
            <a:off x="2082960" y="1425575"/>
            <a:ext cx="9753279" cy="4989513"/>
          </a:xfrm>
        </p:spPr>
        <p:txBody>
          <a:bodyPr anchor="b"/>
          <a:lstStyle>
            <a:lvl1pPr>
              <a:defRPr sz="7937"/>
            </a:lvl1pPr>
          </a:lstStyle>
          <a:p>
            <a:r>
              <a:rPr lang="en-US"/>
              <a:t>Click to edit Master title style</a:t>
            </a:r>
            <a:endParaRPr lang="en-US" dirty="0"/>
          </a:p>
        </p:txBody>
      </p:sp>
      <p:sp>
        <p:nvSpPr>
          <p:cNvPr id="3" name="Content Placeholder 2"/>
          <p:cNvSpPr>
            <a:spLocks noGrp="1"/>
          </p:cNvSpPr>
          <p:nvPr>
            <p:ph idx="1"/>
          </p:nvPr>
        </p:nvSpPr>
        <p:spPr>
          <a:xfrm>
            <a:off x="12856061" y="1425578"/>
            <a:ext cx="15309146" cy="16849505"/>
          </a:xfrm>
        </p:spPr>
        <p:txBody>
          <a:bodyPr/>
          <a:lstStyle>
            <a:lvl1pPr marL="566997" marR="0" indent="-566997" algn="l" defTabSz="2267986" rtl="0" eaLnBrk="1" fontAlgn="auto" latinLnBrk="0" hangingPunct="1">
              <a:lnSpc>
                <a:spcPct val="90000"/>
              </a:lnSpc>
              <a:spcBef>
                <a:spcPts val="2480"/>
              </a:spcBef>
              <a:spcAft>
                <a:spcPts val="0"/>
              </a:spcAft>
              <a:buClrTx/>
              <a:buSzTx/>
              <a:buFont typeface="Arial"/>
              <a:buChar char="•"/>
              <a:tabLst/>
              <a:defRPr sz="7937"/>
            </a:lvl1pPr>
            <a:lvl2pPr marL="1700990" marR="0" indent="-566997" algn="l" defTabSz="2267986" rtl="0" eaLnBrk="1" fontAlgn="auto" latinLnBrk="0" hangingPunct="1">
              <a:lnSpc>
                <a:spcPct val="90000"/>
              </a:lnSpc>
              <a:spcBef>
                <a:spcPts val="1240"/>
              </a:spcBef>
              <a:spcAft>
                <a:spcPts val="0"/>
              </a:spcAft>
              <a:buClrTx/>
              <a:buSzTx/>
              <a:buFont typeface="Arial"/>
              <a:buChar char="•"/>
              <a:tabLst/>
              <a:defRPr sz="6945"/>
            </a:lvl2pPr>
            <a:lvl3pPr marL="2834983" marR="0" indent="-566997" algn="l" defTabSz="2267986" rtl="0" eaLnBrk="1" fontAlgn="auto" latinLnBrk="0" hangingPunct="1">
              <a:lnSpc>
                <a:spcPct val="90000"/>
              </a:lnSpc>
              <a:spcBef>
                <a:spcPts val="1240"/>
              </a:spcBef>
              <a:spcAft>
                <a:spcPts val="0"/>
              </a:spcAft>
              <a:buClrTx/>
              <a:buSzTx/>
              <a:buFont typeface="Arial"/>
              <a:buChar char="•"/>
              <a:tabLst/>
              <a:defRPr sz="5953"/>
            </a:lvl3pPr>
            <a:lvl4pPr marL="3968976" marR="0" indent="-566997" algn="l" defTabSz="2267986" rtl="0" eaLnBrk="1" fontAlgn="auto" latinLnBrk="0" hangingPunct="1">
              <a:lnSpc>
                <a:spcPct val="90000"/>
              </a:lnSpc>
              <a:spcBef>
                <a:spcPts val="1240"/>
              </a:spcBef>
              <a:spcAft>
                <a:spcPts val="0"/>
              </a:spcAft>
              <a:buClrTx/>
              <a:buSzTx/>
              <a:buFont typeface="Arial"/>
              <a:buChar char="•"/>
              <a:tabLst/>
              <a:defRPr sz="4961"/>
            </a:lvl4pPr>
            <a:lvl5pPr marL="5102969" marR="0" indent="-566997" algn="l" defTabSz="2267986" rtl="0" eaLnBrk="1" fontAlgn="auto" latinLnBrk="0" hangingPunct="1">
              <a:lnSpc>
                <a:spcPct val="90000"/>
              </a:lnSpc>
              <a:spcBef>
                <a:spcPts val="1240"/>
              </a:spcBef>
              <a:spcAft>
                <a:spcPts val="0"/>
              </a:spcAft>
              <a:buClrTx/>
              <a:buSzTx/>
              <a:buFont typeface="Arial"/>
              <a:buChar char="•"/>
              <a:tabLst/>
              <a:defRPr sz="4961"/>
            </a:lvl5pPr>
            <a:lvl6pPr>
              <a:defRPr sz="4961"/>
            </a:lvl6pPr>
            <a:lvl7pPr>
              <a:defRPr sz="4961"/>
            </a:lvl7pPr>
            <a:lvl8pPr>
              <a:defRPr sz="4961"/>
            </a:lvl8pPr>
            <a:lvl9pPr>
              <a:defRPr sz="496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2082960" y="7716805"/>
            <a:ext cx="9753279" cy="10583027"/>
          </a:xfrm>
        </p:spPr>
        <p:txBody>
          <a:bodyPr/>
          <a:lstStyle>
            <a:lvl1pPr marL="0" indent="0">
              <a:buNone/>
              <a:defRPr sz="3968" baseline="0">
                <a:solidFill>
                  <a:schemeClr val="tx1">
                    <a:lumMod val="60000"/>
                    <a:lumOff val="40000"/>
                  </a:schemeClr>
                </a:solidFill>
              </a:defRPr>
            </a:lvl1pPr>
            <a:lvl2pPr marL="1133993" indent="0">
              <a:buNone/>
              <a:defRPr sz="3472"/>
            </a:lvl2pPr>
            <a:lvl3pPr marL="2267986" indent="0">
              <a:buNone/>
              <a:defRPr sz="2976"/>
            </a:lvl3pPr>
            <a:lvl4pPr marL="3401979" indent="0">
              <a:buNone/>
              <a:defRPr sz="2480"/>
            </a:lvl4pPr>
            <a:lvl5pPr marL="4535973" indent="0">
              <a:buNone/>
              <a:defRPr sz="2480"/>
            </a:lvl5pPr>
            <a:lvl6pPr marL="5669966" indent="0">
              <a:buNone/>
              <a:defRPr sz="2480"/>
            </a:lvl6pPr>
            <a:lvl7pPr marL="6803959" indent="0">
              <a:buNone/>
              <a:defRPr sz="2480"/>
            </a:lvl7pPr>
            <a:lvl8pPr marL="7937952" indent="0">
              <a:buNone/>
              <a:defRPr sz="2480"/>
            </a:lvl8pPr>
            <a:lvl9pPr marL="9071945" indent="0">
              <a:buNone/>
              <a:defRPr sz="2480"/>
            </a:lvl9pPr>
          </a:lstStyle>
          <a:p>
            <a:pPr lvl="0"/>
            <a:r>
              <a:rPr lang="en-US" dirty="0"/>
              <a:t>Space for caption, quote or stat that backs up content on right</a:t>
            </a:r>
          </a:p>
        </p:txBody>
      </p:sp>
      <p:cxnSp>
        <p:nvCxnSpPr>
          <p:cNvPr id="8" name="Straight Connector 7"/>
          <p:cNvCxnSpPr/>
          <p:nvPr/>
        </p:nvCxnSpPr>
        <p:spPr>
          <a:xfrm>
            <a:off x="2359538" y="7065944"/>
            <a:ext cx="5216450" cy="0"/>
          </a:xfrm>
          <a:prstGeom prst="line">
            <a:avLst/>
          </a:prstGeom>
          <a:ln w="38100">
            <a:solidFill>
              <a:srgbClr val="0595D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00453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60" y="1425575"/>
            <a:ext cx="9753279" cy="4989513"/>
          </a:xfrm>
        </p:spPr>
        <p:txBody>
          <a:bodyPr anchor="b"/>
          <a:lstStyle>
            <a:lvl1pPr>
              <a:defRPr sz="7937"/>
            </a:lvl1pPr>
          </a:lstStyle>
          <a:p>
            <a:r>
              <a:rPr lang="en-US"/>
              <a:t>Click to edit Master title style</a:t>
            </a:r>
          </a:p>
        </p:txBody>
      </p:sp>
      <p:sp>
        <p:nvSpPr>
          <p:cNvPr id="3" name="Picture Placeholder 2"/>
          <p:cNvSpPr>
            <a:spLocks noGrp="1"/>
          </p:cNvSpPr>
          <p:nvPr>
            <p:ph type="pic" idx="1"/>
          </p:nvPr>
        </p:nvSpPr>
        <p:spPr>
          <a:xfrm>
            <a:off x="12856061" y="1425578"/>
            <a:ext cx="15309146" cy="16849505"/>
          </a:xfrm>
        </p:spPr>
        <p:txBody>
          <a:bodyPr/>
          <a:lstStyle>
            <a:lvl1pPr marL="0" indent="0">
              <a:buNone/>
              <a:defRPr sz="7937"/>
            </a:lvl1pPr>
            <a:lvl2pPr marL="1133993" indent="0">
              <a:buNone/>
              <a:defRPr sz="6945"/>
            </a:lvl2pPr>
            <a:lvl3pPr marL="2267986" indent="0">
              <a:buNone/>
              <a:defRPr sz="5953"/>
            </a:lvl3pPr>
            <a:lvl4pPr marL="3401979" indent="0">
              <a:buNone/>
              <a:defRPr sz="4961"/>
            </a:lvl4pPr>
            <a:lvl5pPr marL="4535973" indent="0">
              <a:buNone/>
              <a:defRPr sz="4961"/>
            </a:lvl5pPr>
            <a:lvl6pPr marL="5669966" indent="0">
              <a:buNone/>
              <a:defRPr sz="4961"/>
            </a:lvl6pPr>
            <a:lvl7pPr marL="6803959" indent="0">
              <a:buNone/>
              <a:defRPr sz="4961"/>
            </a:lvl7pPr>
            <a:lvl8pPr marL="7937952" indent="0">
              <a:buNone/>
              <a:defRPr sz="4961"/>
            </a:lvl8pPr>
            <a:lvl9pPr marL="9071945" indent="0">
              <a:buNone/>
              <a:defRPr sz="4961"/>
            </a:lvl9pPr>
          </a:lstStyle>
          <a:p>
            <a:r>
              <a:rPr lang="en-US"/>
              <a:t>Click icon to add picture</a:t>
            </a:r>
          </a:p>
        </p:txBody>
      </p:sp>
      <p:sp>
        <p:nvSpPr>
          <p:cNvPr id="4" name="Text Placeholder 3"/>
          <p:cNvSpPr>
            <a:spLocks noGrp="1"/>
          </p:cNvSpPr>
          <p:nvPr>
            <p:ph type="body" sz="half" idx="2" hasCustomPrompt="1"/>
          </p:nvPr>
        </p:nvSpPr>
        <p:spPr>
          <a:xfrm>
            <a:off x="2082960" y="7716802"/>
            <a:ext cx="9753279" cy="10583027"/>
          </a:xfrm>
        </p:spPr>
        <p:txBody>
          <a:bodyPr/>
          <a:lstStyle>
            <a:lvl1pPr marL="0" indent="0">
              <a:buNone/>
              <a:defRPr sz="3968" baseline="0">
                <a:solidFill>
                  <a:schemeClr val="tx1">
                    <a:lumMod val="60000"/>
                    <a:lumOff val="40000"/>
                  </a:schemeClr>
                </a:solidFill>
              </a:defRPr>
            </a:lvl1pPr>
            <a:lvl2pPr marL="1133993" indent="0">
              <a:buNone/>
              <a:defRPr sz="3472"/>
            </a:lvl2pPr>
            <a:lvl3pPr marL="2267986" indent="0">
              <a:buNone/>
              <a:defRPr sz="2976"/>
            </a:lvl3pPr>
            <a:lvl4pPr marL="3401979" indent="0">
              <a:buNone/>
              <a:defRPr sz="2480"/>
            </a:lvl4pPr>
            <a:lvl5pPr marL="4535973" indent="0">
              <a:buNone/>
              <a:defRPr sz="2480"/>
            </a:lvl5pPr>
            <a:lvl6pPr marL="5669966" indent="0">
              <a:buNone/>
              <a:defRPr sz="2480"/>
            </a:lvl6pPr>
            <a:lvl7pPr marL="6803959" indent="0">
              <a:buNone/>
              <a:defRPr sz="2480"/>
            </a:lvl7pPr>
            <a:lvl8pPr marL="7937952" indent="0">
              <a:buNone/>
              <a:defRPr sz="2480"/>
            </a:lvl8pPr>
            <a:lvl9pPr marL="9071945" indent="0">
              <a:buNone/>
              <a:defRPr sz="2480"/>
            </a:lvl9pPr>
          </a:lstStyle>
          <a:p>
            <a:pPr lvl="0"/>
            <a:r>
              <a:rPr lang="en-US" dirty="0"/>
              <a:t>Space for caption, quote or stat that backs up image on right</a:t>
            </a:r>
          </a:p>
        </p:txBody>
      </p:sp>
      <p:cxnSp>
        <p:nvCxnSpPr>
          <p:cNvPr id="8" name="Straight Connector 7"/>
          <p:cNvCxnSpPr/>
          <p:nvPr/>
        </p:nvCxnSpPr>
        <p:spPr>
          <a:xfrm>
            <a:off x="2359538" y="7065944"/>
            <a:ext cx="5216450" cy="0"/>
          </a:xfrm>
          <a:prstGeom prst="line">
            <a:avLst/>
          </a:prstGeom>
          <a:ln w="38100">
            <a:solidFill>
              <a:srgbClr val="0595D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8290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427824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6C96920-8375-40EA-B558-7FFB1AD2FDEC}"/>
              </a:ext>
            </a:extLst>
          </p:cNvPr>
          <p:cNvSpPr>
            <a:spLocks noGrp="1"/>
          </p:cNvSpPr>
          <p:nvPr>
            <p:ph type="subTitle" idx="1"/>
          </p:nvPr>
        </p:nvSpPr>
        <p:spPr>
          <a:xfrm>
            <a:off x="3780036" y="11231355"/>
            <a:ext cx="22680216" cy="5162758"/>
          </a:xfrm>
        </p:spPr>
        <p:txBody>
          <a:bodyPr/>
          <a:lstStyle>
            <a:lvl1pPr marL="0" indent="0" algn="ctr">
              <a:buNone/>
              <a:defRPr sz="5613"/>
            </a:lvl1pPr>
            <a:lvl2pPr marL="1069190" indent="0" algn="ctr">
              <a:buNone/>
              <a:defRPr sz="4677"/>
            </a:lvl2pPr>
            <a:lvl3pPr marL="2138379" indent="0" algn="ctr">
              <a:buNone/>
              <a:defRPr sz="4209"/>
            </a:lvl3pPr>
            <a:lvl4pPr marL="3207569" indent="0" algn="ctr">
              <a:buNone/>
              <a:defRPr sz="3742"/>
            </a:lvl4pPr>
            <a:lvl5pPr marL="4276759" indent="0" algn="ctr">
              <a:buNone/>
              <a:defRPr sz="3742"/>
            </a:lvl5pPr>
            <a:lvl6pPr marL="5345948" indent="0" algn="ctr">
              <a:buNone/>
              <a:defRPr sz="3742"/>
            </a:lvl6pPr>
            <a:lvl7pPr marL="6415138" indent="0" algn="ctr">
              <a:buNone/>
              <a:defRPr sz="3742"/>
            </a:lvl7pPr>
            <a:lvl8pPr marL="7484327" indent="0" algn="ctr">
              <a:buNone/>
              <a:defRPr sz="3742"/>
            </a:lvl8pPr>
            <a:lvl9pPr marL="8553517" indent="0" algn="ctr">
              <a:buNone/>
              <a:defRPr sz="3742"/>
            </a:lvl9pPr>
          </a:lstStyle>
          <a:p>
            <a:r>
              <a:rPr lang="en-US"/>
              <a:t>Click to edit Master subtitle style</a:t>
            </a:r>
          </a:p>
        </p:txBody>
      </p:sp>
      <p:sp>
        <p:nvSpPr>
          <p:cNvPr id="7" name="Title 6">
            <a:extLst>
              <a:ext uri="{FF2B5EF4-FFF2-40B4-BE49-F238E27FC236}">
                <a16:creationId xmlns:a16="http://schemas.microsoft.com/office/drawing/2014/main" id="{0BA964ED-17A3-432E-8EE7-FEBBBB8676A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2388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6_Title Slide">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240288" cy="21383625"/>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978" y="18468042"/>
            <a:ext cx="3407070" cy="1331220"/>
          </a:xfrm>
          <a:prstGeom prst="rect">
            <a:avLst/>
          </a:prstGeom>
        </p:spPr>
      </p:pic>
      <p:sp>
        <p:nvSpPr>
          <p:cNvPr id="14" name="Text Placeholder 13"/>
          <p:cNvSpPr>
            <a:spLocks noGrp="1"/>
          </p:cNvSpPr>
          <p:nvPr>
            <p:ph type="body" sz="quarter" idx="10" hasCustomPrompt="1"/>
          </p:nvPr>
        </p:nvSpPr>
        <p:spPr>
          <a:xfrm>
            <a:off x="1548976" y="7286144"/>
            <a:ext cx="10060407" cy="5178966"/>
          </a:xfrm>
        </p:spPr>
        <p:txBody>
          <a:bodyPr>
            <a:normAutofit/>
          </a:bodyPr>
          <a:lstStyle>
            <a:lvl1pPr marL="0" indent="0">
              <a:buNone/>
              <a:defRPr sz="9921">
                <a:solidFill>
                  <a:schemeClr val="bg2"/>
                </a:solidFill>
              </a:defRPr>
            </a:lvl1pPr>
            <a:lvl2pPr marL="1133993" indent="0">
              <a:buNone/>
              <a:defRPr>
                <a:solidFill>
                  <a:schemeClr val="bg1"/>
                </a:solidFill>
              </a:defRPr>
            </a:lvl2pPr>
            <a:lvl3pPr marL="2267986" indent="0">
              <a:buNone/>
              <a:defRPr>
                <a:solidFill>
                  <a:schemeClr val="bg1"/>
                </a:solidFill>
              </a:defRPr>
            </a:lvl3pPr>
            <a:lvl4pPr marL="3401979" indent="0">
              <a:buNone/>
              <a:defRPr>
                <a:solidFill>
                  <a:schemeClr val="bg1"/>
                </a:solidFill>
              </a:defRPr>
            </a:lvl4pPr>
            <a:lvl5pPr marL="4535973" indent="0">
              <a:buNone/>
              <a:defRPr>
                <a:solidFill>
                  <a:schemeClr val="bg1"/>
                </a:solidFill>
              </a:defRPr>
            </a:lvl5pPr>
          </a:lstStyle>
          <a:p>
            <a:pPr lvl="0"/>
            <a:r>
              <a:rPr lang="en-US" dirty="0"/>
              <a:t>Title Slide</a:t>
            </a:r>
          </a:p>
        </p:txBody>
      </p:sp>
      <p:sp>
        <p:nvSpPr>
          <p:cNvPr id="16" name="Text Placeholder 15"/>
          <p:cNvSpPr>
            <a:spLocks noGrp="1"/>
          </p:cNvSpPr>
          <p:nvPr>
            <p:ph type="body" sz="quarter" idx="11" hasCustomPrompt="1"/>
          </p:nvPr>
        </p:nvSpPr>
        <p:spPr>
          <a:xfrm>
            <a:off x="1548976" y="13691463"/>
            <a:ext cx="10060407" cy="1212132"/>
          </a:xfrm>
        </p:spPr>
        <p:txBody>
          <a:bodyPr>
            <a:noAutofit/>
          </a:bodyPr>
          <a:lstStyle>
            <a:lvl1pPr marL="0" indent="0">
              <a:buNone/>
              <a:defRPr lang="en-US" dirty="0" smtClean="0">
                <a:solidFill>
                  <a:schemeClr val="bg2"/>
                </a:solidFill>
              </a:defRPr>
            </a:lvl1pPr>
          </a:lstStyle>
          <a:p>
            <a:r>
              <a:rPr lang="en-US" sz="5953" dirty="0">
                <a:solidFill>
                  <a:schemeClr val="bg1"/>
                </a:solidFill>
                <a:latin typeface="Arial" charset="0"/>
                <a:ea typeface="Arial" charset="0"/>
                <a:cs typeface="Arial" charset="0"/>
              </a:rPr>
              <a:t>Speaker Name</a:t>
            </a:r>
          </a:p>
        </p:txBody>
      </p:sp>
      <p:sp>
        <p:nvSpPr>
          <p:cNvPr id="19" name="Text Placeholder 15"/>
          <p:cNvSpPr>
            <a:spLocks noGrp="1"/>
          </p:cNvSpPr>
          <p:nvPr>
            <p:ph type="body" sz="quarter" idx="13" hasCustomPrompt="1"/>
          </p:nvPr>
        </p:nvSpPr>
        <p:spPr>
          <a:xfrm>
            <a:off x="1548976" y="15304414"/>
            <a:ext cx="10060407" cy="1212132"/>
          </a:xfrm>
        </p:spPr>
        <p:txBody>
          <a:bodyPr>
            <a:normAutofit/>
          </a:bodyPr>
          <a:lstStyle>
            <a:lvl1pPr marL="0" indent="0">
              <a:buNone/>
              <a:defRPr sz="3968" baseline="0">
                <a:solidFill>
                  <a:schemeClr val="bg2"/>
                </a:solidFill>
              </a:defRPr>
            </a:lvl1pPr>
          </a:lstStyle>
          <a:p>
            <a:r>
              <a:rPr lang="en-US" sz="4465" dirty="0">
                <a:solidFill>
                  <a:schemeClr val="bg1"/>
                </a:solidFill>
                <a:latin typeface="Arial" charset="0"/>
                <a:ea typeface="Arial" charset="0"/>
                <a:cs typeface="Arial" charset="0"/>
              </a:rPr>
              <a:t>Job title</a:t>
            </a:r>
          </a:p>
        </p:txBody>
      </p:sp>
      <p:cxnSp>
        <p:nvCxnSpPr>
          <p:cNvPr id="10" name="Straight Connector 9"/>
          <p:cNvCxnSpPr/>
          <p:nvPr/>
        </p:nvCxnSpPr>
        <p:spPr>
          <a:xfrm>
            <a:off x="1787716" y="12865930"/>
            <a:ext cx="521645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84978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7_Title Slide">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240288" cy="21383625"/>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978" y="18468042"/>
            <a:ext cx="3407070" cy="1331220"/>
          </a:xfrm>
          <a:prstGeom prst="rect">
            <a:avLst/>
          </a:prstGeom>
        </p:spPr>
      </p:pic>
      <p:sp>
        <p:nvSpPr>
          <p:cNvPr id="14" name="Text Placeholder 13"/>
          <p:cNvSpPr>
            <a:spLocks noGrp="1"/>
          </p:cNvSpPr>
          <p:nvPr>
            <p:ph type="body" sz="quarter" idx="10" hasCustomPrompt="1"/>
          </p:nvPr>
        </p:nvSpPr>
        <p:spPr>
          <a:xfrm>
            <a:off x="1548976" y="7286144"/>
            <a:ext cx="10060407" cy="5178966"/>
          </a:xfrm>
        </p:spPr>
        <p:txBody>
          <a:bodyPr>
            <a:normAutofit/>
          </a:bodyPr>
          <a:lstStyle>
            <a:lvl1pPr marL="0" indent="0">
              <a:buNone/>
              <a:defRPr sz="9921">
                <a:solidFill>
                  <a:schemeClr val="bg2"/>
                </a:solidFill>
              </a:defRPr>
            </a:lvl1pPr>
            <a:lvl2pPr marL="1133993" indent="0">
              <a:buNone/>
              <a:defRPr>
                <a:solidFill>
                  <a:schemeClr val="bg1"/>
                </a:solidFill>
              </a:defRPr>
            </a:lvl2pPr>
            <a:lvl3pPr marL="2267986" indent="0">
              <a:buNone/>
              <a:defRPr>
                <a:solidFill>
                  <a:schemeClr val="bg1"/>
                </a:solidFill>
              </a:defRPr>
            </a:lvl3pPr>
            <a:lvl4pPr marL="3401979" indent="0">
              <a:buNone/>
              <a:defRPr>
                <a:solidFill>
                  <a:schemeClr val="bg1"/>
                </a:solidFill>
              </a:defRPr>
            </a:lvl4pPr>
            <a:lvl5pPr marL="4535973" indent="0">
              <a:buNone/>
              <a:defRPr>
                <a:solidFill>
                  <a:schemeClr val="bg1"/>
                </a:solidFill>
              </a:defRPr>
            </a:lvl5pPr>
          </a:lstStyle>
          <a:p>
            <a:pPr lvl="0"/>
            <a:r>
              <a:rPr lang="en-US" dirty="0"/>
              <a:t>Title Slide</a:t>
            </a:r>
          </a:p>
        </p:txBody>
      </p:sp>
      <p:sp>
        <p:nvSpPr>
          <p:cNvPr id="16" name="Text Placeholder 15"/>
          <p:cNvSpPr>
            <a:spLocks noGrp="1"/>
          </p:cNvSpPr>
          <p:nvPr>
            <p:ph type="body" sz="quarter" idx="11" hasCustomPrompt="1"/>
          </p:nvPr>
        </p:nvSpPr>
        <p:spPr>
          <a:xfrm>
            <a:off x="1548976" y="13691463"/>
            <a:ext cx="10060407" cy="1212132"/>
          </a:xfrm>
        </p:spPr>
        <p:txBody>
          <a:bodyPr>
            <a:noAutofit/>
          </a:bodyPr>
          <a:lstStyle>
            <a:lvl1pPr marL="0" indent="0">
              <a:buNone/>
              <a:defRPr lang="en-US" dirty="0" smtClean="0">
                <a:solidFill>
                  <a:schemeClr val="bg2"/>
                </a:solidFill>
              </a:defRPr>
            </a:lvl1pPr>
          </a:lstStyle>
          <a:p>
            <a:r>
              <a:rPr lang="en-US" sz="5953" dirty="0">
                <a:solidFill>
                  <a:schemeClr val="bg1"/>
                </a:solidFill>
                <a:latin typeface="Arial" charset="0"/>
                <a:ea typeface="Arial" charset="0"/>
                <a:cs typeface="Arial" charset="0"/>
              </a:rPr>
              <a:t>Speaker Name</a:t>
            </a:r>
          </a:p>
        </p:txBody>
      </p:sp>
      <p:sp>
        <p:nvSpPr>
          <p:cNvPr id="19" name="Text Placeholder 15"/>
          <p:cNvSpPr>
            <a:spLocks noGrp="1"/>
          </p:cNvSpPr>
          <p:nvPr>
            <p:ph type="body" sz="quarter" idx="13" hasCustomPrompt="1"/>
          </p:nvPr>
        </p:nvSpPr>
        <p:spPr>
          <a:xfrm>
            <a:off x="1548976" y="15304414"/>
            <a:ext cx="10060407" cy="1212132"/>
          </a:xfrm>
        </p:spPr>
        <p:txBody>
          <a:bodyPr>
            <a:normAutofit/>
          </a:bodyPr>
          <a:lstStyle>
            <a:lvl1pPr marL="0" indent="0">
              <a:buNone/>
              <a:defRPr sz="3968" baseline="0">
                <a:solidFill>
                  <a:schemeClr val="bg2"/>
                </a:solidFill>
              </a:defRPr>
            </a:lvl1pPr>
          </a:lstStyle>
          <a:p>
            <a:r>
              <a:rPr lang="en-US" sz="4465" dirty="0">
                <a:solidFill>
                  <a:schemeClr val="bg1"/>
                </a:solidFill>
                <a:latin typeface="Arial" charset="0"/>
                <a:ea typeface="Arial" charset="0"/>
                <a:cs typeface="Arial" charset="0"/>
              </a:rPr>
              <a:t>Job title</a:t>
            </a:r>
          </a:p>
        </p:txBody>
      </p:sp>
      <p:cxnSp>
        <p:nvCxnSpPr>
          <p:cNvPr id="10" name="Straight Connector 9"/>
          <p:cNvCxnSpPr/>
          <p:nvPr/>
        </p:nvCxnSpPr>
        <p:spPr>
          <a:xfrm>
            <a:off x="1787716" y="12865930"/>
            <a:ext cx="521645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541177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8_Title Slide">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240288" cy="21383625"/>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978" y="18468042"/>
            <a:ext cx="3407070" cy="1331220"/>
          </a:xfrm>
          <a:prstGeom prst="rect">
            <a:avLst/>
          </a:prstGeom>
        </p:spPr>
      </p:pic>
      <p:sp>
        <p:nvSpPr>
          <p:cNvPr id="14" name="Text Placeholder 13"/>
          <p:cNvSpPr>
            <a:spLocks noGrp="1"/>
          </p:cNvSpPr>
          <p:nvPr>
            <p:ph type="body" sz="quarter" idx="10" hasCustomPrompt="1"/>
          </p:nvPr>
        </p:nvSpPr>
        <p:spPr>
          <a:xfrm>
            <a:off x="1548976" y="7286144"/>
            <a:ext cx="10060407" cy="5178966"/>
          </a:xfrm>
        </p:spPr>
        <p:txBody>
          <a:bodyPr>
            <a:normAutofit/>
          </a:bodyPr>
          <a:lstStyle>
            <a:lvl1pPr marL="0" indent="0">
              <a:buNone/>
              <a:defRPr sz="9921">
                <a:solidFill>
                  <a:schemeClr val="bg2"/>
                </a:solidFill>
              </a:defRPr>
            </a:lvl1pPr>
            <a:lvl2pPr marL="1133993" indent="0">
              <a:buNone/>
              <a:defRPr>
                <a:solidFill>
                  <a:schemeClr val="bg1"/>
                </a:solidFill>
              </a:defRPr>
            </a:lvl2pPr>
            <a:lvl3pPr marL="2267986" indent="0">
              <a:buNone/>
              <a:defRPr>
                <a:solidFill>
                  <a:schemeClr val="bg1"/>
                </a:solidFill>
              </a:defRPr>
            </a:lvl3pPr>
            <a:lvl4pPr marL="3401979" indent="0">
              <a:buNone/>
              <a:defRPr>
                <a:solidFill>
                  <a:schemeClr val="bg1"/>
                </a:solidFill>
              </a:defRPr>
            </a:lvl4pPr>
            <a:lvl5pPr marL="4535973" indent="0">
              <a:buNone/>
              <a:defRPr>
                <a:solidFill>
                  <a:schemeClr val="bg1"/>
                </a:solidFill>
              </a:defRPr>
            </a:lvl5pPr>
          </a:lstStyle>
          <a:p>
            <a:pPr lvl="0"/>
            <a:r>
              <a:rPr lang="en-US" dirty="0"/>
              <a:t>Title Slide</a:t>
            </a:r>
          </a:p>
        </p:txBody>
      </p:sp>
      <p:sp>
        <p:nvSpPr>
          <p:cNvPr id="16" name="Text Placeholder 15"/>
          <p:cNvSpPr>
            <a:spLocks noGrp="1"/>
          </p:cNvSpPr>
          <p:nvPr>
            <p:ph type="body" sz="quarter" idx="11" hasCustomPrompt="1"/>
          </p:nvPr>
        </p:nvSpPr>
        <p:spPr>
          <a:xfrm>
            <a:off x="1548976" y="13691463"/>
            <a:ext cx="10060407" cy="1212132"/>
          </a:xfrm>
        </p:spPr>
        <p:txBody>
          <a:bodyPr>
            <a:noAutofit/>
          </a:bodyPr>
          <a:lstStyle>
            <a:lvl1pPr marL="0" indent="0">
              <a:buNone/>
              <a:defRPr lang="en-US" dirty="0" smtClean="0">
                <a:solidFill>
                  <a:schemeClr val="bg2"/>
                </a:solidFill>
              </a:defRPr>
            </a:lvl1pPr>
          </a:lstStyle>
          <a:p>
            <a:r>
              <a:rPr lang="en-US" sz="5953" dirty="0">
                <a:solidFill>
                  <a:schemeClr val="bg1"/>
                </a:solidFill>
                <a:latin typeface="Arial" charset="0"/>
                <a:ea typeface="Arial" charset="0"/>
                <a:cs typeface="Arial" charset="0"/>
              </a:rPr>
              <a:t>Speaker Name</a:t>
            </a:r>
          </a:p>
        </p:txBody>
      </p:sp>
      <p:sp>
        <p:nvSpPr>
          <p:cNvPr id="19" name="Text Placeholder 15"/>
          <p:cNvSpPr>
            <a:spLocks noGrp="1"/>
          </p:cNvSpPr>
          <p:nvPr>
            <p:ph type="body" sz="quarter" idx="13" hasCustomPrompt="1"/>
          </p:nvPr>
        </p:nvSpPr>
        <p:spPr>
          <a:xfrm>
            <a:off x="1548976" y="15304414"/>
            <a:ext cx="10060407" cy="1212132"/>
          </a:xfrm>
        </p:spPr>
        <p:txBody>
          <a:bodyPr>
            <a:normAutofit/>
          </a:bodyPr>
          <a:lstStyle>
            <a:lvl1pPr marL="0" indent="0">
              <a:buNone/>
              <a:defRPr sz="3968" baseline="0">
                <a:solidFill>
                  <a:schemeClr val="bg2"/>
                </a:solidFill>
              </a:defRPr>
            </a:lvl1pPr>
          </a:lstStyle>
          <a:p>
            <a:r>
              <a:rPr lang="en-US" sz="4465" dirty="0">
                <a:solidFill>
                  <a:schemeClr val="bg1"/>
                </a:solidFill>
                <a:latin typeface="Arial" charset="0"/>
                <a:ea typeface="Arial" charset="0"/>
                <a:cs typeface="Arial" charset="0"/>
              </a:rPr>
              <a:t>Job title</a:t>
            </a:r>
          </a:p>
        </p:txBody>
      </p:sp>
      <p:cxnSp>
        <p:nvCxnSpPr>
          <p:cNvPr id="10" name="Straight Connector 9"/>
          <p:cNvCxnSpPr/>
          <p:nvPr/>
        </p:nvCxnSpPr>
        <p:spPr>
          <a:xfrm>
            <a:off x="1787716" y="12865930"/>
            <a:ext cx="521645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02296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9_Title Slide">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240288" cy="21383625"/>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978" y="18468042"/>
            <a:ext cx="3407070" cy="1331220"/>
          </a:xfrm>
          <a:prstGeom prst="rect">
            <a:avLst/>
          </a:prstGeom>
        </p:spPr>
      </p:pic>
      <p:sp>
        <p:nvSpPr>
          <p:cNvPr id="14" name="Text Placeholder 13"/>
          <p:cNvSpPr>
            <a:spLocks noGrp="1"/>
          </p:cNvSpPr>
          <p:nvPr>
            <p:ph type="body" sz="quarter" idx="10" hasCustomPrompt="1"/>
          </p:nvPr>
        </p:nvSpPr>
        <p:spPr>
          <a:xfrm>
            <a:off x="1548976" y="7286144"/>
            <a:ext cx="10060407" cy="5178966"/>
          </a:xfrm>
        </p:spPr>
        <p:txBody>
          <a:bodyPr>
            <a:normAutofit/>
          </a:bodyPr>
          <a:lstStyle>
            <a:lvl1pPr marL="0" indent="0">
              <a:buNone/>
              <a:defRPr sz="9921">
                <a:solidFill>
                  <a:schemeClr val="bg2"/>
                </a:solidFill>
              </a:defRPr>
            </a:lvl1pPr>
            <a:lvl2pPr marL="1133993" indent="0">
              <a:buNone/>
              <a:defRPr>
                <a:solidFill>
                  <a:schemeClr val="bg1"/>
                </a:solidFill>
              </a:defRPr>
            </a:lvl2pPr>
            <a:lvl3pPr marL="2267986" indent="0">
              <a:buNone/>
              <a:defRPr>
                <a:solidFill>
                  <a:schemeClr val="bg1"/>
                </a:solidFill>
              </a:defRPr>
            </a:lvl3pPr>
            <a:lvl4pPr marL="3401979" indent="0">
              <a:buNone/>
              <a:defRPr>
                <a:solidFill>
                  <a:schemeClr val="bg1"/>
                </a:solidFill>
              </a:defRPr>
            </a:lvl4pPr>
            <a:lvl5pPr marL="4535973" indent="0">
              <a:buNone/>
              <a:defRPr>
                <a:solidFill>
                  <a:schemeClr val="bg1"/>
                </a:solidFill>
              </a:defRPr>
            </a:lvl5pPr>
          </a:lstStyle>
          <a:p>
            <a:pPr lvl="0"/>
            <a:r>
              <a:rPr lang="en-US" dirty="0"/>
              <a:t>Title Slide</a:t>
            </a:r>
          </a:p>
        </p:txBody>
      </p:sp>
      <p:sp>
        <p:nvSpPr>
          <p:cNvPr id="16" name="Text Placeholder 15"/>
          <p:cNvSpPr>
            <a:spLocks noGrp="1"/>
          </p:cNvSpPr>
          <p:nvPr>
            <p:ph type="body" sz="quarter" idx="11" hasCustomPrompt="1"/>
          </p:nvPr>
        </p:nvSpPr>
        <p:spPr>
          <a:xfrm>
            <a:off x="1548976" y="13691463"/>
            <a:ext cx="10060407" cy="1212132"/>
          </a:xfrm>
        </p:spPr>
        <p:txBody>
          <a:bodyPr>
            <a:noAutofit/>
          </a:bodyPr>
          <a:lstStyle>
            <a:lvl1pPr marL="0" indent="0">
              <a:buNone/>
              <a:defRPr lang="en-US" dirty="0" smtClean="0">
                <a:solidFill>
                  <a:schemeClr val="bg2"/>
                </a:solidFill>
              </a:defRPr>
            </a:lvl1pPr>
          </a:lstStyle>
          <a:p>
            <a:r>
              <a:rPr lang="en-US" sz="5953" dirty="0">
                <a:solidFill>
                  <a:schemeClr val="bg1"/>
                </a:solidFill>
                <a:latin typeface="Arial" charset="0"/>
                <a:ea typeface="Arial" charset="0"/>
                <a:cs typeface="Arial" charset="0"/>
              </a:rPr>
              <a:t>Speaker Name</a:t>
            </a:r>
          </a:p>
        </p:txBody>
      </p:sp>
      <p:sp>
        <p:nvSpPr>
          <p:cNvPr id="19" name="Text Placeholder 15"/>
          <p:cNvSpPr>
            <a:spLocks noGrp="1"/>
          </p:cNvSpPr>
          <p:nvPr>
            <p:ph type="body" sz="quarter" idx="13" hasCustomPrompt="1"/>
          </p:nvPr>
        </p:nvSpPr>
        <p:spPr>
          <a:xfrm>
            <a:off x="1548976" y="15304414"/>
            <a:ext cx="10060407" cy="1212132"/>
          </a:xfrm>
        </p:spPr>
        <p:txBody>
          <a:bodyPr>
            <a:normAutofit/>
          </a:bodyPr>
          <a:lstStyle>
            <a:lvl1pPr marL="0" indent="0">
              <a:buNone/>
              <a:defRPr sz="3968" baseline="0">
                <a:solidFill>
                  <a:schemeClr val="bg2"/>
                </a:solidFill>
              </a:defRPr>
            </a:lvl1pPr>
          </a:lstStyle>
          <a:p>
            <a:r>
              <a:rPr lang="en-US" sz="4465" dirty="0">
                <a:solidFill>
                  <a:schemeClr val="bg1"/>
                </a:solidFill>
                <a:latin typeface="Arial" charset="0"/>
                <a:ea typeface="Arial" charset="0"/>
                <a:cs typeface="Arial" charset="0"/>
              </a:rPr>
              <a:t>Job title</a:t>
            </a:r>
          </a:p>
        </p:txBody>
      </p:sp>
      <p:cxnSp>
        <p:nvCxnSpPr>
          <p:cNvPr id="10" name="Straight Connector 9"/>
          <p:cNvCxnSpPr/>
          <p:nvPr/>
        </p:nvCxnSpPr>
        <p:spPr>
          <a:xfrm>
            <a:off x="1787716" y="12865930"/>
            <a:ext cx="521645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902666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0_Title Slide">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240288" cy="21383625"/>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978" y="18468042"/>
            <a:ext cx="3407070" cy="1331220"/>
          </a:xfrm>
          <a:prstGeom prst="rect">
            <a:avLst/>
          </a:prstGeom>
        </p:spPr>
      </p:pic>
      <p:sp>
        <p:nvSpPr>
          <p:cNvPr id="14" name="Text Placeholder 13"/>
          <p:cNvSpPr>
            <a:spLocks noGrp="1"/>
          </p:cNvSpPr>
          <p:nvPr>
            <p:ph type="body" sz="quarter" idx="10" hasCustomPrompt="1"/>
          </p:nvPr>
        </p:nvSpPr>
        <p:spPr>
          <a:xfrm>
            <a:off x="1548976" y="7286144"/>
            <a:ext cx="10060407" cy="5178966"/>
          </a:xfrm>
        </p:spPr>
        <p:txBody>
          <a:bodyPr>
            <a:normAutofit/>
          </a:bodyPr>
          <a:lstStyle>
            <a:lvl1pPr marL="0" indent="0">
              <a:buNone/>
              <a:defRPr sz="9921">
                <a:solidFill>
                  <a:schemeClr val="bg2"/>
                </a:solidFill>
              </a:defRPr>
            </a:lvl1pPr>
            <a:lvl2pPr marL="1133993" indent="0">
              <a:buNone/>
              <a:defRPr>
                <a:solidFill>
                  <a:schemeClr val="bg1"/>
                </a:solidFill>
              </a:defRPr>
            </a:lvl2pPr>
            <a:lvl3pPr marL="2267986" indent="0">
              <a:buNone/>
              <a:defRPr>
                <a:solidFill>
                  <a:schemeClr val="bg1"/>
                </a:solidFill>
              </a:defRPr>
            </a:lvl3pPr>
            <a:lvl4pPr marL="3401979" indent="0">
              <a:buNone/>
              <a:defRPr>
                <a:solidFill>
                  <a:schemeClr val="bg1"/>
                </a:solidFill>
              </a:defRPr>
            </a:lvl4pPr>
            <a:lvl5pPr marL="4535973" indent="0">
              <a:buNone/>
              <a:defRPr>
                <a:solidFill>
                  <a:schemeClr val="bg1"/>
                </a:solidFill>
              </a:defRPr>
            </a:lvl5pPr>
          </a:lstStyle>
          <a:p>
            <a:pPr lvl="0"/>
            <a:r>
              <a:rPr lang="en-US" dirty="0"/>
              <a:t>Title Slide</a:t>
            </a:r>
          </a:p>
        </p:txBody>
      </p:sp>
      <p:sp>
        <p:nvSpPr>
          <p:cNvPr id="16" name="Text Placeholder 15"/>
          <p:cNvSpPr>
            <a:spLocks noGrp="1"/>
          </p:cNvSpPr>
          <p:nvPr>
            <p:ph type="body" sz="quarter" idx="11" hasCustomPrompt="1"/>
          </p:nvPr>
        </p:nvSpPr>
        <p:spPr>
          <a:xfrm>
            <a:off x="1548976" y="13691463"/>
            <a:ext cx="10060407" cy="1212132"/>
          </a:xfrm>
        </p:spPr>
        <p:txBody>
          <a:bodyPr>
            <a:noAutofit/>
          </a:bodyPr>
          <a:lstStyle>
            <a:lvl1pPr marL="0" indent="0">
              <a:buNone/>
              <a:defRPr lang="en-US" dirty="0" smtClean="0">
                <a:solidFill>
                  <a:schemeClr val="bg2"/>
                </a:solidFill>
              </a:defRPr>
            </a:lvl1pPr>
          </a:lstStyle>
          <a:p>
            <a:r>
              <a:rPr lang="en-US" sz="5953" dirty="0">
                <a:solidFill>
                  <a:schemeClr val="bg1"/>
                </a:solidFill>
                <a:latin typeface="Arial" charset="0"/>
                <a:ea typeface="Arial" charset="0"/>
                <a:cs typeface="Arial" charset="0"/>
              </a:rPr>
              <a:t>Speaker Name</a:t>
            </a:r>
          </a:p>
        </p:txBody>
      </p:sp>
      <p:sp>
        <p:nvSpPr>
          <p:cNvPr id="19" name="Text Placeholder 15"/>
          <p:cNvSpPr>
            <a:spLocks noGrp="1"/>
          </p:cNvSpPr>
          <p:nvPr>
            <p:ph type="body" sz="quarter" idx="13" hasCustomPrompt="1"/>
          </p:nvPr>
        </p:nvSpPr>
        <p:spPr>
          <a:xfrm>
            <a:off x="1548976" y="15304414"/>
            <a:ext cx="10060407" cy="1212132"/>
          </a:xfrm>
        </p:spPr>
        <p:txBody>
          <a:bodyPr>
            <a:normAutofit/>
          </a:bodyPr>
          <a:lstStyle>
            <a:lvl1pPr marL="0" indent="0">
              <a:buNone/>
              <a:defRPr sz="3968" baseline="0">
                <a:solidFill>
                  <a:schemeClr val="bg2"/>
                </a:solidFill>
              </a:defRPr>
            </a:lvl1pPr>
          </a:lstStyle>
          <a:p>
            <a:r>
              <a:rPr lang="en-US" sz="4465" dirty="0">
                <a:solidFill>
                  <a:schemeClr val="bg1"/>
                </a:solidFill>
                <a:latin typeface="Arial" charset="0"/>
                <a:ea typeface="Arial" charset="0"/>
                <a:cs typeface="Arial" charset="0"/>
              </a:rPr>
              <a:t>Job title</a:t>
            </a:r>
          </a:p>
        </p:txBody>
      </p:sp>
      <p:cxnSp>
        <p:nvCxnSpPr>
          <p:cNvPr id="10" name="Straight Connector 9"/>
          <p:cNvCxnSpPr/>
          <p:nvPr/>
        </p:nvCxnSpPr>
        <p:spPr>
          <a:xfrm>
            <a:off x="1787716" y="12865930"/>
            <a:ext cx="521645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684691"/>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1_Title Slide">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240288" cy="21383625"/>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978" y="18468042"/>
            <a:ext cx="3407070" cy="1331220"/>
          </a:xfrm>
          <a:prstGeom prst="rect">
            <a:avLst/>
          </a:prstGeom>
        </p:spPr>
      </p:pic>
      <p:sp>
        <p:nvSpPr>
          <p:cNvPr id="14" name="Text Placeholder 13"/>
          <p:cNvSpPr>
            <a:spLocks noGrp="1"/>
          </p:cNvSpPr>
          <p:nvPr>
            <p:ph type="body" sz="quarter" idx="10" hasCustomPrompt="1"/>
          </p:nvPr>
        </p:nvSpPr>
        <p:spPr>
          <a:xfrm>
            <a:off x="1548976" y="7286144"/>
            <a:ext cx="10060407" cy="5178966"/>
          </a:xfrm>
        </p:spPr>
        <p:txBody>
          <a:bodyPr>
            <a:normAutofit/>
          </a:bodyPr>
          <a:lstStyle>
            <a:lvl1pPr marL="0" indent="0">
              <a:buNone/>
              <a:defRPr sz="9921">
                <a:solidFill>
                  <a:schemeClr val="bg2"/>
                </a:solidFill>
              </a:defRPr>
            </a:lvl1pPr>
            <a:lvl2pPr marL="1133993" indent="0">
              <a:buNone/>
              <a:defRPr>
                <a:solidFill>
                  <a:schemeClr val="bg1"/>
                </a:solidFill>
              </a:defRPr>
            </a:lvl2pPr>
            <a:lvl3pPr marL="2267986" indent="0">
              <a:buNone/>
              <a:defRPr>
                <a:solidFill>
                  <a:schemeClr val="bg1"/>
                </a:solidFill>
              </a:defRPr>
            </a:lvl3pPr>
            <a:lvl4pPr marL="3401979" indent="0">
              <a:buNone/>
              <a:defRPr>
                <a:solidFill>
                  <a:schemeClr val="bg1"/>
                </a:solidFill>
              </a:defRPr>
            </a:lvl4pPr>
            <a:lvl5pPr marL="4535973" indent="0">
              <a:buNone/>
              <a:defRPr>
                <a:solidFill>
                  <a:schemeClr val="bg1"/>
                </a:solidFill>
              </a:defRPr>
            </a:lvl5pPr>
          </a:lstStyle>
          <a:p>
            <a:pPr lvl="0"/>
            <a:r>
              <a:rPr lang="en-US" dirty="0"/>
              <a:t>Title Slide</a:t>
            </a:r>
          </a:p>
        </p:txBody>
      </p:sp>
      <p:sp>
        <p:nvSpPr>
          <p:cNvPr id="16" name="Text Placeholder 15"/>
          <p:cNvSpPr>
            <a:spLocks noGrp="1"/>
          </p:cNvSpPr>
          <p:nvPr>
            <p:ph type="body" sz="quarter" idx="11" hasCustomPrompt="1"/>
          </p:nvPr>
        </p:nvSpPr>
        <p:spPr>
          <a:xfrm>
            <a:off x="1548976" y="13691463"/>
            <a:ext cx="10060407" cy="1212132"/>
          </a:xfrm>
        </p:spPr>
        <p:txBody>
          <a:bodyPr>
            <a:noAutofit/>
          </a:bodyPr>
          <a:lstStyle>
            <a:lvl1pPr marL="0" indent="0">
              <a:buNone/>
              <a:defRPr lang="en-US" dirty="0" smtClean="0">
                <a:solidFill>
                  <a:schemeClr val="bg2"/>
                </a:solidFill>
              </a:defRPr>
            </a:lvl1pPr>
          </a:lstStyle>
          <a:p>
            <a:r>
              <a:rPr lang="en-US" sz="5953" dirty="0">
                <a:solidFill>
                  <a:schemeClr val="bg1"/>
                </a:solidFill>
                <a:latin typeface="Arial" charset="0"/>
                <a:ea typeface="Arial" charset="0"/>
                <a:cs typeface="Arial" charset="0"/>
              </a:rPr>
              <a:t>Speaker Name</a:t>
            </a:r>
          </a:p>
        </p:txBody>
      </p:sp>
      <p:sp>
        <p:nvSpPr>
          <p:cNvPr id="19" name="Text Placeholder 15"/>
          <p:cNvSpPr>
            <a:spLocks noGrp="1"/>
          </p:cNvSpPr>
          <p:nvPr>
            <p:ph type="body" sz="quarter" idx="13" hasCustomPrompt="1"/>
          </p:nvPr>
        </p:nvSpPr>
        <p:spPr>
          <a:xfrm>
            <a:off x="1548976" y="15304414"/>
            <a:ext cx="10060407" cy="1212132"/>
          </a:xfrm>
        </p:spPr>
        <p:txBody>
          <a:bodyPr>
            <a:normAutofit/>
          </a:bodyPr>
          <a:lstStyle>
            <a:lvl1pPr marL="0" indent="0">
              <a:buNone/>
              <a:defRPr sz="3968" baseline="0">
                <a:solidFill>
                  <a:schemeClr val="bg2"/>
                </a:solidFill>
              </a:defRPr>
            </a:lvl1pPr>
          </a:lstStyle>
          <a:p>
            <a:r>
              <a:rPr lang="en-US" sz="4465" dirty="0">
                <a:solidFill>
                  <a:schemeClr val="bg1"/>
                </a:solidFill>
                <a:latin typeface="Arial" charset="0"/>
                <a:ea typeface="Arial" charset="0"/>
                <a:cs typeface="Arial" charset="0"/>
              </a:rPr>
              <a:t>Job title</a:t>
            </a:r>
          </a:p>
        </p:txBody>
      </p:sp>
      <p:cxnSp>
        <p:nvCxnSpPr>
          <p:cNvPr id="10" name="Straight Connector 9"/>
          <p:cNvCxnSpPr/>
          <p:nvPr/>
        </p:nvCxnSpPr>
        <p:spPr>
          <a:xfrm>
            <a:off x="1787716" y="12865930"/>
            <a:ext cx="521645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68694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2_Title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240288" cy="21383625"/>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978" y="18468042"/>
            <a:ext cx="3407070" cy="1331220"/>
          </a:xfrm>
          <a:prstGeom prst="rect">
            <a:avLst/>
          </a:prstGeom>
        </p:spPr>
      </p:pic>
      <p:sp>
        <p:nvSpPr>
          <p:cNvPr id="14" name="Text Placeholder 13"/>
          <p:cNvSpPr>
            <a:spLocks noGrp="1"/>
          </p:cNvSpPr>
          <p:nvPr>
            <p:ph type="body" sz="quarter" idx="10" hasCustomPrompt="1"/>
          </p:nvPr>
        </p:nvSpPr>
        <p:spPr>
          <a:xfrm>
            <a:off x="1548976" y="7286144"/>
            <a:ext cx="10060407" cy="5178966"/>
          </a:xfrm>
        </p:spPr>
        <p:txBody>
          <a:bodyPr>
            <a:normAutofit/>
          </a:bodyPr>
          <a:lstStyle>
            <a:lvl1pPr marL="0" indent="0">
              <a:buNone/>
              <a:defRPr sz="9921">
                <a:solidFill>
                  <a:schemeClr val="bg2"/>
                </a:solidFill>
              </a:defRPr>
            </a:lvl1pPr>
            <a:lvl2pPr marL="1133993" indent="0">
              <a:buNone/>
              <a:defRPr>
                <a:solidFill>
                  <a:schemeClr val="bg1"/>
                </a:solidFill>
              </a:defRPr>
            </a:lvl2pPr>
            <a:lvl3pPr marL="2267986" indent="0">
              <a:buNone/>
              <a:defRPr>
                <a:solidFill>
                  <a:schemeClr val="bg1"/>
                </a:solidFill>
              </a:defRPr>
            </a:lvl3pPr>
            <a:lvl4pPr marL="3401979" indent="0">
              <a:buNone/>
              <a:defRPr>
                <a:solidFill>
                  <a:schemeClr val="bg1"/>
                </a:solidFill>
              </a:defRPr>
            </a:lvl4pPr>
            <a:lvl5pPr marL="4535973" indent="0">
              <a:buNone/>
              <a:defRPr>
                <a:solidFill>
                  <a:schemeClr val="bg1"/>
                </a:solidFill>
              </a:defRPr>
            </a:lvl5pPr>
          </a:lstStyle>
          <a:p>
            <a:pPr lvl="0"/>
            <a:r>
              <a:rPr lang="en-US" dirty="0"/>
              <a:t>Title Slide</a:t>
            </a:r>
          </a:p>
        </p:txBody>
      </p:sp>
      <p:sp>
        <p:nvSpPr>
          <p:cNvPr id="16" name="Text Placeholder 15"/>
          <p:cNvSpPr>
            <a:spLocks noGrp="1"/>
          </p:cNvSpPr>
          <p:nvPr>
            <p:ph type="body" sz="quarter" idx="11" hasCustomPrompt="1"/>
          </p:nvPr>
        </p:nvSpPr>
        <p:spPr>
          <a:xfrm>
            <a:off x="1548976" y="13691463"/>
            <a:ext cx="10060407" cy="1212132"/>
          </a:xfrm>
        </p:spPr>
        <p:txBody>
          <a:bodyPr>
            <a:noAutofit/>
          </a:bodyPr>
          <a:lstStyle>
            <a:lvl1pPr marL="0" indent="0">
              <a:buNone/>
              <a:defRPr lang="en-US" dirty="0" smtClean="0">
                <a:solidFill>
                  <a:schemeClr val="bg2"/>
                </a:solidFill>
              </a:defRPr>
            </a:lvl1pPr>
          </a:lstStyle>
          <a:p>
            <a:r>
              <a:rPr lang="en-US" sz="5953" dirty="0">
                <a:solidFill>
                  <a:schemeClr val="bg1"/>
                </a:solidFill>
                <a:latin typeface="Arial" charset="0"/>
                <a:ea typeface="Arial" charset="0"/>
                <a:cs typeface="Arial" charset="0"/>
              </a:rPr>
              <a:t>Speaker Name</a:t>
            </a:r>
          </a:p>
        </p:txBody>
      </p:sp>
      <p:sp>
        <p:nvSpPr>
          <p:cNvPr id="19" name="Text Placeholder 15"/>
          <p:cNvSpPr>
            <a:spLocks noGrp="1"/>
          </p:cNvSpPr>
          <p:nvPr>
            <p:ph type="body" sz="quarter" idx="13" hasCustomPrompt="1"/>
          </p:nvPr>
        </p:nvSpPr>
        <p:spPr>
          <a:xfrm>
            <a:off x="1548976" y="15304414"/>
            <a:ext cx="10060407" cy="1212132"/>
          </a:xfrm>
        </p:spPr>
        <p:txBody>
          <a:bodyPr>
            <a:normAutofit/>
          </a:bodyPr>
          <a:lstStyle>
            <a:lvl1pPr marL="0" indent="0">
              <a:buNone/>
              <a:defRPr sz="3968" baseline="0">
                <a:solidFill>
                  <a:schemeClr val="bg2"/>
                </a:solidFill>
              </a:defRPr>
            </a:lvl1pPr>
          </a:lstStyle>
          <a:p>
            <a:r>
              <a:rPr lang="en-US" sz="4465" dirty="0">
                <a:solidFill>
                  <a:schemeClr val="bg1"/>
                </a:solidFill>
                <a:latin typeface="Arial" charset="0"/>
                <a:ea typeface="Arial" charset="0"/>
                <a:cs typeface="Arial" charset="0"/>
              </a:rPr>
              <a:t>Job title</a:t>
            </a:r>
          </a:p>
        </p:txBody>
      </p:sp>
      <p:cxnSp>
        <p:nvCxnSpPr>
          <p:cNvPr id="10" name="Straight Connector 9"/>
          <p:cNvCxnSpPr/>
          <p:nvPr/>
        </p:nvCxnSpPr>
        <p:spPr>
          <a:xfrm>
            <a:off x="1787716" y="12865930"/>
            <a:ext cx="521645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807674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1138482"/>
            <a:ext cx="26082248" cy="4133179"/>
          </a:xfrm>
          <a:prstGeom prst="rect">
            <a:avLst/>
          </a:prstGeom>
        </p:spPr>
        <p:txBody>
          <a:bodyPr vert="horz" lIns="91440" tIns="45720" rIns="91440" bIns="45720" rtlCol="0" anchor="ctr">
            <a:normAutofit/>
          </a:bodyPr>
          <a:lstStyle/>
          <a:p>
            <a:r>
              <a:rPr lang="en-US" dirty="0"/>
              <a:t>Content headline title</a:t>
            </a:r>
          </a:p>
        </p:txBody>
      </p:sp>
      <p:sp>
        <p:nvSpPr>
          <p:cNvPr id="3" name="Text Placeholder 2"/>
          <p:cNvSpPr>
            <a:spLocks noGrp="1"/>
          </p:cNvSpPr>
          <p:nvPr>
            <p:ph type="body" idx="1"/>
          </p:nvPr>
        </p:nvSpPr>
        <p:spPr>
          <a:xfrm>
            <a:off x="2079020" y="5692400"/>
            <a:ext cx="26082248"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6018060" y="19140426"/>
            <a:ext cx="3382219" cy="1321510"/>
          </a:xfrm>
          <a:prstGeom prst="rect">
            <a:avLst/>
          </a:prstGeom>
        </p:spPr>
      </p:pic>
    </p:spTree>
    <p:extLst>
      <p:ext uri="{BB962C8B-B14F-4D97-AF65-F5344CB8AC3E}">
        <p14:creationId xmlns:p14="http://schemas.microsoft.com/office/powerpoint/2010/main" val="5429265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Lst>
  <p:txStyles>
    <p:titleStyle>
      <a:lvl1pPr algn="l" defTabSz="2267986" rtl="0" eaLnBrk="1" latinLnBrk="0" hangingPunct="1">
        <a:lnSpc>
          <a:spcPct val="90000"/>
        </a:lnSpc>
        <a:spcBef>
          <a:spcPct val="0"/>
        </a:spcBef>
        <a:buNone/>
        <a:defRPr sz="9425" kern="1200" baseline="0">
          <a:solidFill>
            <a:srgbClr val="0595DB"/>
          </a:solidFill>
          <a:latin typeface="Arial" charset="0"/>
          <a:ea typeface="Arial" charset="0"/>
          <a:cs typeface="Arial" charset="0"/>
        </a:defRPr>
      </a:lvl1pPr>
    </p:titleStyle>
    <p:bodyStyle>
      <a:lvl1pPr marL="566997" marR="0" indent="-566997" algn="l" defTabSz="2267986" rtl="0" eaLnBrk="1" fontAlgn="auto" latinLnBrk="0" hangingPunct="1">
        <a:lnSpc>
          <a:spcPct val="90000"/>
        </a:lnSpc>
        <a:spcBef>
          <a:spcPts val="2480"/>
        </a:spcBef>
        <a:spcAft>
          <a:spcPts val="0"/>
        </a:spcAft>
        <a:buClrTx/>
        <a:buSzTx/>
        <a:buFont typeface="Arial"/>
        <a:buChar char="•"/>
        <a:tabLst/>
        <a:defRPr sz="6945" kern="1200">
          <a:solidFill>
            <a:srgbClr val="555555"/>
          </a:solidFill>
          <a:latin typeface="Arial" charset="0"/>
          <a:ea typeface="Arial" charset="0"/>
          <a:cs typeface="Arial" charset="0"/>
        </a:defRPr>
      </a:lvl1pPr>
      <a:lvl2pPr marL="1700990" marR="0" indent="-566997" algn="l" defTabSz="2267986" rtl="0" eaLnBrk="1" fontAlgn="auto" latinLnBrk="0" hangingPunct="1">
        <a:lnSpc>
          <a:spcPct val="90000"/>
        </a:lnSpc>
        <a:spcBef>
          <a:spcPts val="1240"/>
        </a:spcBef>
        <a:spcAft>
          <a:spcPts val="0"/>
        </a:spcAft>
        <a:buClrTx/>
        <a:buSzTx/>
        <a:buFont typeface="Arial"/>
        <a:buChar char="•"/>
        <a:tabLst/>
        <a:defRPr sz="5953" kern="1200">
          <a:solidFill>
            <a:srgbClr val="555555"/>
          </a:solidFill>
          <a:latin typeface="Arial" charset="0"/>
          <a:ea typeface="Arial" charset="0"/>
          <a:cs typeface="Arial" charset="0"/>
        </a:defRPr>
      </a:lvl2pPr>
      <a:lvl3pPr marL="2834983" marR="0" indent="-566997" algn="l" defTabSz="2267986" rtl="0" eaLnBrk="1" fontAlgn="auto" latinLnBrk="0" hangingPunct="1">
        <a:lnSpc>
          <a:spcPct val="90000"/>
        </a:lnSpc>
        <a:spcBef>
          <a:spcPts val="1240"/>
        </a:spcBef>
        <a:spcAft>
          <a:spcPts val="0"/>
        </a:spcAft>
        <a:buClrTx/>
        <a:buSzTx/>
        <a:buFont typeface="Arial"/>
        <a:buChar char="•"/>
        <a:tabLst/>
        <a:defRPr sz="4961" kern="1200">
          <a:solidFill>
            <a:schemeClr val="tx1">
              <a:lumMod val="60000"/>
              <a:lumOff val="40000"/>
            </a:schemeClr>
          </a:solidFill>
          <a:latin typeface="Arial" charset="0"/>
          <a:ea typeface="Arial" charset="0"/>
          <a:cs typeface="Arial" charset="0"/>
        </a:defRPr>
      </a:lvl3pPr>
      <a:lvl4pPr marL="3968976" marR="0" indent="-566997" algn="l" defTabSz="2267986" rtl="0" eaLnBrk="1" fontAlgn="auto" latinLnBrk="0" hangingPunct="1">
        <a:lnSpc>
          <a:spcPct val="90000"/>
        </a:lnSpc>
        <a:spcBef>
          <a:spcPts val="1240"/>
        </a:spcBef>
        <a:spcAft>
          <a:spcPts val="0"/>
        </a:spcAft>
        <a:buClrTx/>
        <a:buSzTx/>
        <a:buFont typeface="Arial"/>
        <a:buChar char="•"/>
        <a:tabLst/>
        <a:defRPr sz="4465" kern="1200">
          <a:solidFill>
            <a:schemeClr val="tx1">
              <a:lumMod val="60000"/>
              <a:lumOff val="40000"/>
            </a:schemeClr>
          </a:solidFill>
          <a:latin typeface="Arial" charset="0"/>
          <a:ea typeface="Arial" charset="0"/>
          <a:cs typeface="Arial" charset="0"/>
        </a:defRPr>
      </a:lvl4pPr>
      <a:lvl5pPr marL="5102969" marR="0" indent="-566997" algn="l" defTabSz="2267986" rtl="0" eaLnBrk="1" fontAlgn="auto" latinLnBrk="0" hangingPunct="1">
        <a:lnSpc>
          <a:spcPct val="90000"/>
        </a:lnSpc>
        <a:spcBef>
          <a:spcPts val="1240"/>
        </a:spcBef>
        <a:spcAft>
          <a:spcPts val="0"/>
        </a:spcAft>
        <a:buClrTx/>
        <a:buSzTx/>
        <a:buFont typeface="Arial"/>
        <a:buChar char="•"/>
        <a:tabLst/>
        <a:defRPr sz="4465" kern="1200">
          <a:solidFill>
            <a:schemeClr val="tx1">
              <a:lumMod val="60000"/>
              <a:lumOff val="40000"/>
            </a:schemeClr>
          </a:solidFill>
          <a:latin typeface="Arial" charset="0"/>
          <a:ea typeface="Arial" charset="0"/>
          <a:cs typeface="Arial" charset="0"/>
        </a:defRPr>
      </a:lvl5pPr>
      <a:lvl6pPr marL="6236962" indent="-566997" algn="l" defTabSz="2267986" rtl="0" eaLnBrk="1" latinLnBrk="0" hangingPunct="1">
        <a:lnSpc>
          <a:spcPct val="90000"/>
        </a:lnSpc>
        <a:spcBef>
          <a:spcPts val="1240"/>
        </a:spcBef>
        <a:buFont typeface="Arial"/>
        <a:buChar char="•"/>
        <a:defRPr sz="4465" kern="1200">
          <a:solidFill>
            <a:schemeClr val="tx1"/>
          </a:solidFill>
          <a:latin typeface="+mn-lt"/>
          <a:ea typeface="+mn-ea"/>
          <a:cs typeface="+mn-cs"/>
        </a:defRPr>
      </a:lvl6pPr>
      <a:lvl7pPr marL="7370956" indent="-566997" algn="l" defTabSz="2267986" rtl="0" eaLnBrk="1" latinLnBrk="0" hangingPunct="1">
        <a:lnSpc>
          <a:spcPct val="90000"/>
        </a:lnSpc>
        <a:spcBef>
          <a:spcPts val="1240"/>
        </a:spcBef>
        <a:buFont typeface="Arial"/>
        <a:buChar char="•"/>
        <a:defRPr sz="4465" kern="1200">
          <a:solidFill>
            <a:schemeClr val="tx1"/>
          </a:solidFill>
          <a:latin typeface="+mn-lt"/>
          <a:ea typeface="+mn-ea"/>
          <a:cs typeface="+mn-cs"/>
        </a:defRPr>
      </a:lvl7pPr>
      <a:lvl8pPr marL="8504949" indent="-566997" algn="l" defTabSz="2267986" rtl="0" eaLnBrk="1" latinLnBrk="0" hangingPunct="1">
        <a:lnSpc>
          <a:spcPct val="90000"/>
        </a:lnSpc>
        <a:spcBef>
          <a:spcPts val="1240"/>
        </a:spcBef>
        <a:buFont typeface="Arial"/>
        <a:buChar char="•"/>
        <a:defRPr sz="4465" kern="1200">
          <a:solidFill>
            <a:schemeClr val="tx1"/>
          </a:solidFill>
          <a:latin typeface="+mn-lt"/>
          <a:ea typeface="+mn-ea"/>
          <a:cs typeface="+mn-cs"/>
        </a:defRPr>
      </a:lvl8pPr>
      <a:lvl9pPr marL="9638942" indent="-566997" algn="l" defTabSz="2267986" rtl="0" eaLnBrk="1" latinLnBrk="0" hangingPunct="1">
        <a:lnSpc>
          <a:spcPct val="90000"/>
        </a:lnSpc>
        <a:spcBef>
          <a:spcPts val="1240"/>
        </a:spcBef>
        <a:buFont typeface="Arial"/>
        <a:buChar char="•"/>
        <a:defRPr sz="4465" kern="1200">
          <a:solidFill>
            <a:schemeClr val="tx1"/>
          </a:solidFill>
          <a:latin typeface="+mn-lt"/>
          <a:ea typeface="+mn-ea"/>
          <a:cs typeface="+mn-cs"/>
        </a:defRPr>
      </a:lvl9pPr>
    </p:bodyStyle>
    <p:otherStyle>
      <a:defPPr>
        <a:defRPr lang="en-US"/>
      </a:defPPr>
      <a:lvl1pPr marL="0" algn="l" defTabSz="2267986" rtl="0" eaLnBrk="1" latinLnBrk="0" hangingPunct="1">
        <a:defRPr sz="4465" kern="1200">
          <a:solidFill>
            <a:schemeClr val="tx1"/>
          </a:solidFill>
          <a:latin typeface="+mn-lt"/>
          <a:ea typeface="+mn-ea"/>
          <a:cs typeface="+mn-cs"/>
        </a:defRPr>
      </a:lvl1pPr>
      <a:lvl2pPr marL="1133993" algn="l" defTabSz="2267986" rtl="0" eaLnBrk="1" latinLnBrk="0" hangingPunct="1">
        <a:defRPr sz="4465" kern="1200">
          <a:solidFill>
            <a:schemeClr val="tx1"/>
          </a:solidFill>
          <a:latin typeface="+mn-lt"/>
          <a:ea typeface="+mn-ea"/>
          <a:cs typeface="+mn-cs"/>
        </a:defRPr>
      </a:lvl2pPr>
      <a:lvl3pPr marL="2267986" algn="l" defTabSz="2267986" rtl="0" eaLnBrk="1" latinLnBrk="0" hangingPunct="1">
        <a:defRPr sz="4465" kern="1200">
          <a:solidFill>
            <a:schemeClr val="tx1"/>
          </a:solidFill>
          <a:latin typeface="+mn-lt"/>
          <a:ea typeface="+mn-ea"/>
          <a:cs typeface="+mn-cs"/>
        </a:defRPr>
      </a:lvl3pPr>
      <a:lvl4pPr marL="3401979" algn="l" defTabSz="2267986" rtl="0" eaLnBrk="1" latinLnBrk="0" hangingPunct="1">
        <a:defRPr sz="4465" kern="1200">
          <a:solidFill>
            <a:schemeClr val="tx1"/>
          </a:solidFill>
          <a:latin typeface="+mn-lt"/>
          <a:ea typeface="+mn-ea"/>
          <a:cs typeface="+mn-cs"/>
        </a:defRPr>
      </a:lvl4pPr>
      <a:lvl5pPr marL="4535973" algn="l" defTabSz="2267986" rtl="0" eaLnBrk="1" latinLnBrk="0" hangingPunct="1">
        <a:defRPr sz="4465" kern="1200">
          <a:solidFill>
            <a:schemeClr val="tx1"/>
          </a:solidFill>
          <a:latin typeface="+mn-lt"/>
          <a:ea typeface="+mn-ea"/>
          <a:cs typeface="+mn-cs"/>
        </a:defRPr>
      </a:lvl5pPr>
      <a:lvl6pPr marL="5669966" algn="l" defTabSz="2267986" rtl="0" eaLnBrk="1" latinLnBrk="0" hangingPunct="1">
        <a:defRPr sz="4465" kern="1200">
          <a:solidFill>
            <a:schemeClr val="tx1"/>
          </a:solidFill>
          <a:latin typeface="+mn-lt"/>
          <a:ea typeface="+mn-ea"/>
          <a:cs typeface="+mn-cs"/>
        </a:defRPr>
      </a:lvl6pPr>
      <a:lvl7pPr marL="6803959" algn="l" defTabSz="2267986" rtl="0" eaLnBrk="1" latinLnBrk="0" hangingPunct="1">
        <a:defRPr sz="4465" kern="1200">
          <a:solidFill>
            <a:schemeClr val="tx1"/>
          </a:solidFill>
          <a:latin typeface="+mn-lt"/>
          <a:ea typeface="+mn-ea"/>
          <a:cs typeface="+mn-cs"/>
        </a:defRPr>
      </a:lvl7pPr>
      <a:lvl8pPr marL="7937952" algn="l" defTabSz="2267986" rtl="0" eaLnBrk="1" latinLnBrk="0" hangingPunct="1">
        <a:defRPr sz="4465" kern="1200">
          <a:solidFill>
            <a:schemeClr val="tx1"/>
          </a:solidFill>
          <a:latin typeface="+mn-lt"/>
          <a:ea typeface="+mn-ea"/>
          <a:cs typeface="+mn-cs"/>
        </a:defRPr>
      </a:lvl8pPr>
      <a:lvl9pPr marL="9071945" algn="l" defTabSz="2267986" rtl="0" eaLnBrk="1" latinLnBrk="0" hangingPunct="1">
        <a:defRPr sz="44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D981C74-F464-47CF-A387-96F7E1F54B8E}"/>
              </a:ext>
            </a:extLst>
          </p:cNvPr>
          <p:cNvGraphicFramePr>
            <a:graphicFrameLocks noGrp="1"/>
          </p:cNvGraphicFramePr>
          <p:nvPr>
            <p:extLst>
              <p:ext uri="{D42A27DB-BD31-4B8C-83A1-F6EECF244321}">
                <p14:modId xmlns:p14="http://schemas.microsoft.com/office/powerpoint/2010/main" val="2151958129"/>
              </p:ext>
            </p:extLst>
          </p:nvPr>
        </p:nvGraphicFramePr>
        <p:xfrm>
          <a:off x="2321428" y="1079120"/>
          <a:ext cx="25289475" cy="11512146"/>
        </p:xfrm>
        <a:graphic>
          <a:graphicData uri="http://schemas.openxmlformats.org/drawingml/2006/table">
            <a:tbl>
              <a:tblPr firstRow="1" firstCol="1" bandRow="1">
                <a:tableStyleId>{5C22544A-7EE6-4342-B048-85BDC9FD1C3A}</a:tableStyleId>
              </a:tblPr>
              <a:tblGrid>
                <a:gridCol w="3167943">
                  <a:extLst>
                    <a:ext uri="{9D8B030D-6E8A-4147-A177-3AD203B41FA5}">
                      <a16:colId xmlns:a16="http://schemas.microsoft.com/office/drawing/2014/main" val="25443193"/>
                    </a:ext>
                  </a:extLst>
                </a:gridCol>
                <a:gridCol w="2439815">
                  <a:extLst>
                    <a:ext uri="{9D8B030D-6E8A-4147-A177-3AD203B41FA5}">
                      <a16:colId xmlns:a16="http://schemas.microsoft.com/office/drawing/2014/main" val="1291478416"/>
                    </a:ext>
                  </a:extLst>
                </a:gridCol>
                <a:gridCol w="1325075">
                  <a:extLst>
                    <a:ext uri="{9D8B030D-6E8A-4147-A177-3AD203B41FA5}">
                      <a16:colId xmlns:a16="http://schemas.microsoft.com/office/drawing/2014/main" val="254136750"/>
                    </a:ext>
                  </a:extLst>
                </a:gridCol>
                <a:gridCol w="1658904">
                  <a:extLst>
                    <a:ext uri="{9D8B030D-6E8A-4147-A177-3AD203B41FA5}">
                      <a16:colId xmlns:a16="http://schemas.microsoft.com/office/drawing/2014/main" val="2707999470"/>
                    </a:ext>
                  </a:extLst>
                </a:gridCol>
                <a:gridCol w="1868557">
                  <a:extLst>
                    <a:ext uri="{9D8B030D-6E8A-4147-A177-3AD203B41FA5}">
                      <a16:colId xmlns:a16="http://schemas.microsoft.com/office/drawing/2014/main" val="3748541588"/>
                    </a:ext>
                  </a:extLst>
                </a:gridCol>
                <a:gridCol w="1789043">
                  <a:extLst>
                    <a:ext uri="{9D8B030D-6E8A-4147-A177-3AD203B41FA5}">
                      <a16:colId xmlns:a16="http://schemas.microsoft.com/office/drawing/2014/main" val="2833587462"/>
                    </a:ext>
                  </a:extLst>
                </a:gridCol>
                <a:gridCol w="2405270">
                  <a:extLst>
                    <a:ext uri="{9D8B030D-6E8A-4147-A177-3AD203B41FA5}">
                      <a16:colId xmlns:a16="http://schemas.microsoft.com/office/drawing/2014/main" val="1643163596"/>
                    </a:ext>
                  </a:extLst>
                </a:gridCol>
                <a:gridCol w="1967948">
                  <a:extLst>
                    <a:ext uri="{9D8B030D-6E8A-4147-A177-3AD203B41FA5}">
                      <a16:colId xmlns:a16="http://schemas.microsoft.com/office/drawing/2014/main" val="4174833659"/>
                    </a:ext>
                  </a:extLst>
                </a:gridCol>
                <a:gridCol w="1570382">
                  <a:extLst>
                    <a:ext uri="{9D8B030D-6E8A-4147-A177-3AD203B41FA5}">
                      <a16:colId xmlns:a16="http://schemas.microsoft.com/office/drawing/2014/main" val="2624630947"/>
                    </a:ext>
                  </a:extLst>
                </a:gridCol>
                <a:gridCol w="1570383">
                  <a:extLst>
                    <a:ext uri="{9D8B030D-6E8A-4147-A177-3AD203B41FA5}">
                      <a16:colId xmlns:a16="http://schemas.microsoft.com/office/drawing/2014/main" val="2847037639"/>
                    </a:ext>
                  </a:extLst>
                </a:gridCol>
                <a:gridCol w="1490869">
                  <a:extLst>
                    <a:ext uri="{9D8B030D-6E8A-4147-A177-3AD203B41FA5}">
                      <a16:colId xmlns:a16="http://schemas.microsoft.com/office/drawing/2014/main" val="1929794752"/>
                    </a:ext>
                  </a:extLst>
                </a:gridCol>
                <a:gridCol w="1928192">
                  <a:extLst>
                    <a:ext uri="{9D8B030D-6E8A-4147-A177-3AD203B41FA5}">
                      <a16:colId xmlns:a16="http://schemas.microsoft.com/office/drawing/2014/main" val="3791567736"/>
                    </a:ext>
                  </a:extLst>
                </a:gridCol>
                <a:gridCol w="2107094">
                  <a:extLst>
                    <a:ext uri="{9D8B030D-6E8A-4147-A177-3AD203B41FA5}">
                      <a16:colId xmlns:a16="http://schemas.microsoft.com/office/drawing/2014/main" val="1040058741"/>
                    </a:ext>
                  </a:extLst>
                </a:gridCol>
              </a:tblGrid>
              <a:tr h="1174353">
                <a:tc>
                  <a:txBody>
                    <a:bodyPr/>
                    <a:lstStyle/>
                    <a:p>
                      <a:pPr>
                        <a:lnSpc>
                          <a:spcPct val="107000"/>
                        </a:lnSpc>
                        <a:spcAft>
                          <a:spcPts val="0"/>
                        </a:spcAft>
                        <a:tabLst>
                          <a:tab pos="90488" algn="l"/>
                          <a:tab pos="2782888" algn="r"/>
                        </a:tabLst>
                      </a:pPr>
                      <a:r>
                        <a:rPr lang="en-US" sz="2800" dirty="0">
                          <a:effectLst/>
                        </a:rPr>
                        <a:t>		to</a:t>
                      </a:r>
                      <a:br>
                        <a:rPr lang="en-US" sz="2800" dirty="0">
                          <a:effectLst/>
                        </a:rPr>
                      </a:br>
                      <a:r>
                        <a:rPr lang="en-US" sz="2800" dirty="0">
                          <a:effectLst/>
                        </a:rPr>
                        <a:t>from	</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solidFill>
                      <a:schemeClr val="accent1"/>
                    </a:solidFill>
                  </a:tcPr>
                </a:tc>
                <a:tc>
                  <a:txBody>
                    <a:bodyPr/>
                    <a:lstStyle/>
                    <a:p>
                      <a:pPr algn="ctr">
                        <a:lnSpc>
                          <a:spcPct val="107000"/>
                        </a:lnSpc>
                        <a:spcAft>
                          <a:spcPts val="0"/>
                        </a:spcAft>
                      </a:pPr>
                      <a:r>
                        <a:rPr lang="en-US" sz="2800" dirty="0">
                          <a:effectLst/>
                        </a:rPr>
                        <a:t>AutoNumber</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Binary</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Boolean</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Date and Time</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Decimal</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Enumeration</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Float/</a:t>
                      </a:r>
                      <a:br>
                        <a:rPr lang="en-US" sz="2800">
                          <a:effectLst/>
                        </a:rPr>
                      </a:br>
                      <a:r>
                        <a:rPr lang="en-US" sz="2800">
                          <a:effectLst/>
                        </a:rPr>
                        <a:t>Currency</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dirty="0">
                          <a:effectLst/>
                        </a:rPr>
                        <a:t>Hashed</a:t>
                      </a:r>
                      <a:br>
                        <a:rPr lang="en-US" sz="2800" dirty="0">
                          <a:effectLst/>
                        </a:rPr>
                      </a:br>
                      <a:r>
                        <a:rPr lang="en-US" sz="2800" dirty="0">
                          <a:effectLst/>
                        </a:rPr>
                        <a:t>String</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Integer</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dirty="0">
                          <a:effectLst/>
                        </a:rPr>
                        <a:t>Long</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String</a:t>
                      </a:r>
                      <a:br>
                        <a:rPr lang="en-US" sz="2800">
                          <a:effectLst/>
                        </a:rPr>
                      </a:br>
                      <a:r>
                        <a:rPr lang="en-US" sz="2800">
                          <a:effectLst/>
                        </a:rPr>
                        <a:t>(limited)</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dirty="0">
                          <a:effectLst/>
                        </a:rPr>
                        <a:t>String</a:t>
                      </a:r>
                      <a:br>
                        <a:rPr lang="en-US" sz="2800" dirty="0">
                          <a:effectLst/>
                        </a:rPr>
                      </a:br>
                      <a:r>
                        <a:rPr lang="en-US" sz="2800" dirty="0">
                          <a:effectLst/>
                        </a:rPr>
                        <a:t>(unlimited)</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extLst>
                  <a:ext uri="{0D108BD9-81ED-4DB2-BD59-A6C34878D82A}">
                    <a16:rowId xmlns:a16="http://schemas.microsoft.com/office/drawing/2014/main" val="3020041885"/>
                  </a:ext>
                </a:extLst>
              </a:tr>
              <a:tr h="833040">
                <a:tc>
                  <a:txBody>
                    <a:bodyPr/>
                    <a:lstStyle/>
                    <a:p>
                      <a:pPr>
                        <a:lnSpc>
                          <a:spcPct val="107000"/>
                        </a:lnSpc>
                        <a:spcAft>
                          <a:spcPts val="0"/>
                        </a:spcAft>
                      </a:pPr>
                      <a:r>
                        <a:rPr lang="en-US" sz="2800">
                          <a:effectLst/>
                        </a:rPr>
                        <a:t>AutoNumber</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nSpc>
                          <a:spcPct val="107000"/>
                        </a:lnSpc>
                      </a:pPr>
                      <a:endParaRPr lang="en-US" sz="2800">
                        <a:effectLst/>
                        <a:latin typeface="Open Sans" panose="020B0606030504020204" pitchFamily="34"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dirty="0">
                          <a:effectLst/>
                        </a:rPr>
                        <a:t>X</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dirty="0">
                          <a:effectLst/>
                        </a:rPr>
                        <a:t>X</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a:t>
                      </a:r>
                      <a:r>
                        <a:rPr lang="en-US" sz="2800" baseline="30000">
                          <a:effectLst/>
                        </a:rPr>
                        <a:t>1</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dirty="0">
                          <a:effectLst/>
                        </a:rPr>
                        <a:t>✓</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extLst>
                  <a:ext uri="{0D108BD9-81ED-4DB2-BD59-A6C34878D82A}">
                    <a16:rowId xmlns:a16="http://schemas.microsoft.com/office/drawing/2014/main" val="1090450642"/>
                  </a:ext>
                </a:extLst>
              </a:tr>
              <a:tr h="833040">
                <a:tc>
                  <a:txBody>
                    <a:bodyPr/>
                    <a:lstStyle/>
                    <a:p>
                      <a:pPr>
                        <a:lnSpc>
                          <a:spcPct val="107000"/>
                        </a:lnSpc>
                        <a:spcAft>
                          <a:spcPts val="0"/>
                        </a:spcAft>
                      </a:pPr>
                      <a:r>
                        <a:rPr lang="en-US" sz="2800">
                          <a:effectLst/>
                        </a:rPr>
                        <a:t>Binary</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nSpc>
                          <a:spcPct val="107000"/>
                        </a:lnSpc>
                      </a:pPr>
                      <a:endParaRPr lang="en-US" sz="2800">
                        <a:effectLst/>
                        <a:latin typeface="Open Sans" panose="020B0606030504020204" pitchFamily="34"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dirty="0">
                          <a:effectLst/>
                        </a:rPr>
                        <a:t>X</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extLst>
                  <a:ext uri="{0D108BD9-81ED-4DB2-BD59-A6C34878D82A}">
                    <a16:rowId xmlns:a16="http://schemas.microsoft.com/office/drawing/2014/main" val="3478154924"/>
                  </a:ext>
                </a:extLst>
              </a:tr>
              <a:tr h="833040">
                <a:tc>
                  <a:txBody>
                    <a:bodyPr/>
                    <a:lstStyle/>
                    <a:p>
                      <a:pPr>
                        <a:lnSpc>
                          <a:spcPct val="107000"/>
                        </a:lnSpc>
                        <a:spcAft>
                          <a:spcPts val="0"/>
                        </a:spcAft>
                      </a:pPr>
                      <a:r>
                        <a:rPr lang="en-US" sz="2800">
                          <a:effectLst/>
                        </a:rPr>
                        <a:t>Boolean</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nSpc>
                          <a:spcPct val="107000"/>
                        </a:lnSpc>
                      </a:pPr>
                      <a:endParaRPr lang="en-US" sz="2800">
                        <a:effectLst/>
                        <a:latin typeface="Open Sans" panose="020B0606030504020204" pitchFamily="34"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dirty="0">
                          <a:effectLst/>
                        </a:rPr>
                        <a:t>X</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a:t>
                      </a:r>
                      <a:r>
                        <a:rPr lang="en-US" sz="2800" baseline="30000">
                          <a:effectLst/>
                        </a:rPr>
                        <a:t>2</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dirty="0">
                          <a:effectLst/>
                        </a:rPr>
                        <a:t>*</a:t>
                      </a:r>
                      <a:r>
                        <a:rPr lang="en-US" sz="2800" baseline="30000" dirty="0">
                          <a:effectLst/>
                        </a:rPr>
                        <a:t>3</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extLst>
                  <a:ext uri="{0D108BD9-81ED-4DB2-BD59-A6C34878D82A}">
                    <a16:rowId xmlns:a16="http://schemas.microsoft.com/office/drawing/2014/main" val="1170169886"/>
                  </a:ext>
                </a:extLst>
              </a:tr>
              <a:tr h="833040">
                <a:tc>
                  <a:txBody>
                    <a:bodyPr/>
                    <a:lstStyle/>
                    <a:p>
                      <a:pPr>
                        <a:lnSpc>
                          <a:spcPct val="107000"/>
                        </a:lnSpc>
                        <a:spcAft>
                          <a:spcPts val="0"/>
                        </a:spcAft>
                      </a:pPr>
                      <a:r>
                        <a:rPr lang="en-US" sz="2800" dirty="0">
                          <a:effectLst/>
                        </a:rPr>
                        <a:t>Date and Time</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nSpc>
                          <a:spcPct val="107000"/>
                        </a:lnSpc>
                      </a:pPr>
                      <a:endParaRPr lang="en-US" sz="2800">
                        <a:effectLst/>
                        <a:latin typeface="Open Sans" panose="020B0606030504020204" pitchFamily="34"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dirty="0">
                          <a:effectLst/>
                        </a:rPr>
                        <a:t>X</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extLst>
                  <a:ext uri="{0D108BD9-81ED-4DB2-BD59-A6C34878D82A}">
                    <a16:rowId xmlns:a16="http://schemas.microsoft.com/office/drawing/2014/main" val="1751137394"/>
                  </a:ext>
                </a:extLst>
              </a:tr>
              <a:tr h="833040">
                <a:tc>
                  <a:txBody>
                    <a:bodyPr/>
                    <a:lstStyle/>
                    <a:p>
                      <a:pPr>
                        <a:lnSpc>
                          <a:spcPct val="107000"/>
                        </a:lnSpc>
                        <a:spcAft>
                          <a:spcPts val="0"/>
                        </a:spcAft>
                      </a:pPr>
                      <a:r>
                        <a:rPr lang="en-US" sz="2800">
                          <a:effectLst/>
                        </a:rPr>
                        <a:t>Decimal</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nSpc>
                          <a:spcPct val="107000"/>
                        </a:lnSpc>
                      </a:pPr>
                      <a:endParaRPr lang="en-US" sz="2800">
                        <a:effectLst/>
                        <a:latin typeface="Open Sans" panose="020B0606030504020204" pitchFamily="34"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a:t>
                      </a:r>
                      <a:r>
                        <a:rPr lang="en-US" sz="2800" baseline="30000">
                          <a:effectLst/>
                        </a:rPr>
                        <a:t>1</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dirty="0">
                          <a:effectLst/>
                        </a:rPr>
                        <a:t>✓</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extLst>
                  <a:ext uri="{0D108BD9-81ED-4DB2-BD59-A6C34878D82A}">
                    <a16:rowId xmlns:a16="http://schemas.microsoft.com/office/drawing/2014/main" val="437456356"/>
                  </a:ext>
                </a:extLst>
              </a:tr>
              <a:tr h="833040">
                <a:tc>
                  <a:txBody>
                    <a:bodyPr/>
                    <a:lstStyle/>
                    <a:p>
                      <a:pPr>
                        <a:lnSpc>
                          <a:spcPct val="107000"/>
                        </a:lnSpc>
                        <a:spcAft>
                          <a:spcPts val="0"/>
                        </a:spcAft>
                      </a:pPr>
                      <a:r>
                        <a:rPr lang="en-US" sz="2800">
                          <a:effectLst/>
                        </a:rPr>
                        <a:t>Enumeration</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nSpc>
                          <a:spcPct val="107000"/>
                        </a:lnSpc>
                      </a:pPr>
                      <a:endParaRPr lang="en-US" sz="2800">
                        <a:effectLst/>
                        <a:latin typeface="Open Sans" panose="020B0606030504020204" pitchFamily="34"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a:t>
                      </a:r>
                      <a:r>
                        <a:rPr lang="en-US" sz="2800" baseline="30000">
                          <a:effectLst/>
                        </a:rPr>
                        <a:t>4</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dirty="0">
                          <a:effectLst/>
                        </a:rPr>
                        <a:t>*</a:t>
                      </a:r>
                      <a:r>
                        <a:rPr lang="en-US" sz="2800" baseline="30000" dirty="0">
                          <a:effectLst/>
                        </a:rPr>
                        <a:t>5</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extLst>
                  <a:ext uri="{0D108BD9-81ED-4DB2-BD59-A6C34878D82A}">
                    <a16:rowId xmlns:a16="http://schemas.microsoft.com/office/drawing/2014/main" val="3593589368"/>
                  </a:ext>
                </a:extLst>
              </a:tr>
              <a:tr h="833040">
                <a:tc>
                  <a:txBody>
                    <a:bodyPr/>
                    <a:lstStyle/>
                    <a:p>
                      <a:pPr>
                        <a:lnSpc>
                          <a:spcPct val="107000"/>
                        </a:lnSpc>
                        <a:spcAft>
                          <a:spcPts val="0"/>
                        </a:spcAft>
                      </a:pPr>
                      <a:r>
                        <a:rPr lang="en-US" sz="2800">
                          <a:effectLst/>
                        </a:rPr>
                        <a:t>Float/Currency</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a:t>
                      </a:r>
                      <a:r>
                        <a:rPr lang="en-US" sz="2800" baseline="30000">
                          <a:effectLst/>
                        </a:rPr>
                        <a:t>6</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nSpc>
                          <a:spcPct val="107000"/>
                        </a:lnSpc>
                      </a:pPr>
                      <a:endParaRPr lang="en-US" sz="2800">
                        <a:effectLst/>
                        <a:latin typeface="Open Sans" panose="020B0606030504020204" pitchFamily="34"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a:t>
                      </a:r>
                      <a:r>
                        <a:rPr lang="en-US" sz="2800" baseline="30000">
                          <a:effectLst/>
                        </a:rPr>
                        <a:t>7</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dirty="0">
                          <a:effectLst/>
                        </a:rPr>
                        <a:t>✓</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extLst>
                  <a:ext uri="{0D108BD9-81ED-4DB2-BD59-A6C34878D82A}">
                    <a16:rowId xmlns:a16="http://schemas.microsoft.com/office/drawing/2014/main" val="2173247925"/>
                  </a:ext>
                </a:extLst>
              </a:tr>
              <a:tr h="833040">
                <a:tc>
                  <a:txBody>
                    <a:bodyPr/>
                    <a:lstStyle/>
                    <a:p>
                      <a:pPr>
                        <a:lnSpc>
                          <a:spcPct val="107000"/>
                        </a:lnSpc>
                        <a:spcAft>
                          <a:spcPts val="0"/>
                        </a:spcAft>
                      </a:pPr>
                      <a:r>
                        <a:rPr lang="en-US" sz="2800">
                          <a:effectLst/>
                        </a:rPr>
                        <a:t>Hashed String</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nSpc>
                          <a:spcPct val="107000"/>
                        </a:lnSpc>
                      </a:pPr>
                      <a:endParaRPr lang="en-US" sz="2800">
                        <a:effectLst/>
                        <a:latin typeface="Open Sans" panose="020B0606030504020204" pitchFamily="34"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a:t>
                      </a:r>
                      <a:r>
                        <a:rPr lang="en-US" sz="2800" baseline="30000">
                          <a:effectLst/>
                        </a:rPr>
                        <a:t>8</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dirty="0">
                          <a:effectLst/>
                        </a:rPr>
                        <a:t>✓</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extLst>
                  <a:ext uri="{0D108BD9-81ED-4DB2-BD59-A6C34878D82A}">
                    <a16:rowId xmlns:a16="http://schemas.microsoft.com/office/drawing/2014/main" val="2124226450"/>
                  </a:ext>
                </a:extLst>
              </a:tr>
              <a:tr h="833040">
                <a:tc>
                  <a:txBody>
                    <a:bodyPr/>
                    <a:lstStyle/>
                    <a:p>
                      <a:pPr>
                        <a:lnSpc>
                          <a:spcPct val="107000"/>
                        </a:lnSpc>
                        <a:spcAft>
                          <a:spcPts val="0"/>
                        </a:spcAft>
                      </a:pPr>
                      <a:r>
                        <a:rPr lang="en-US" sz="2800">
                          <a:effectLst/>
                        </a:rPr>
                        <a:t>Integer</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nSpc>
                          <a:spcPct val="107000"/>
                        </a:lnSpc>
                      </a:pPr>
                      <a:endParaRPr lang="en-US" sz="2800">
                        <a:effectLst/>
                        <a:latin typeface="Open Sans" panose="020B0606030504020204" pitchFamily="34"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a:t>
                      </a:r>
                      <a:r>
                        <a:rPr lang="en-US" sz="2800" baseline="30000">
                          <a:effectLst/>
                        </a:rPr>
                        <a:t>9</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dirty="0">
                          <a:effectLst/>
                        </a:rPr>
                        <a:t>✓</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extLst>
                  <a:ext uri="{0D108BD9-81ED-4DB2-BD59-A6C34878D82A}">
                    <a16:rowId xmlns:a16="http://schemas.microsoft.com/office/drawing/2014/main" val="167428029"/>
                  </a:ext>
                </a:extLst>
              </a:tr>
              <a:tr h="833040">
                <a:tc>
                  <a:txBody>
                    <a:bodyPr/>
                    <a:lstStyle/>
                    <a:p>
                      <a:pPr>
                        <a:lnSpc>
                          <a:spcPct val="107000"/>
                        </a:lnSpc>
                        <a:spcAft>
                          <a:spcPts val="0"/>
                        </a:spcAft>
                      </a:pPr>
                      <a:r>
                        <a:rPr lang="en-US" sz="2800">
                          <a:effectLst/>
                        </a:rPr>
                        <a:t>Long</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nSpc>
                          <a:spcPct val="107000"/>
                        </a:lnSpc>
                      </a:pPr>
                      <a:endParaRPr lang="en-US" sz="2800">
                        <a:effectLst/>
                        <a:latin typeface="Open Sans" panose="020B0606030504020204" pitchFamily="34"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a:t>
                      </a:r>
                      <a:r>
                        <a:rPr lang="en-US" sz="2800" baseline="30000">
                          <a:effectLst/>
                        </a:rPr>
                        <a:t>1</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dirty="0">
                          <a:effectLst/>
                        </a:rPr>
                        <a:t>✓</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extLst>
                  <a:ext uri="{0D108BD9-81ED-4DB2-BD59-A6C34878D82A}">
                    <a16:rowId xmlns:a16="http://schemas.microsoft.com/office/drawing/2014/main" val="788119982"/>
                  </a:ext>
                </a:extLst>
              </a:tr>
              <a:tr h="833040">
                <a:tc>
                  <a:txBody>
                    <a:bodyPr/>
                    <a:lstStyle/>
                    <a:p>
                      <a:pPr>
                        <a:lnSpc>
                          <a:spcPct val="107000"/>
                        </a:lnSpc>
                        <a:spcAft>
                          <a:spcPts val="0"/>
                        </a:spcAft>
                      </a:pPr>
                      <a:r>
                        <a:rPr lang="en-US" sz="2800">
                          <a:effectLst/>
                        </a:rPr>
                        <a:t>String (limited)</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nSpc>
                          <a:spcPct val="107000"/>
                        </a:lnSpc>
                      </a:pPr>
                      <a:endParaRPr lang="en-US" sz="2800">
                        <a:effectLst/>
                        <a:latin typeface="Open Sans" panose="020B0606030504020204" pitchFamily="34"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dirty="0">
                          <a:effectLst/>
                        </a:rPr>
                        <a:t>✓</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extLst>
                  <a:ext uri="{0D108BD9-81ED-4DB2-BD59-A6C34878D82A}">
                    <a16:rowId xmlns:a16="http://schemas.microsoft.com/office/drawing/2014/main" val="520580126"/>
                  </a:ext>
                </a:extLst>
              </a:tr>
              <a:tr h="1174353">
                <a:tc>
                  <a:txBody>
                    <a:bodyPr/>
                    <a:lstStyle/>
                    <a:p>
                      <a:pPr>
                        <a:lnSpc>
                          <a:spcPct val="107000"/>
                        </a:lnSpc>
                        <a:spcAft>
                          <a:spcPts val="0"/>
                        </a:spcAft>
                      </a:pPr>
                      <a:r>
                        <a:rPr lang="en-US" sz="2800" dirty="0">
                          <a:effectLst/>
                        </a:rPr>
                        <a:t>String (unlimited)</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dirty="0">
                          <a:effectLst/>
                        </a:rPr>
                        <a:t>X</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dirty="0">
                          <a:effectLst/>
                        </a:rPr>
                        <a:t>X</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gn="ctr">
                        <a:lnSpc>
                          <a:spcPct val="107000"/>
                        </a:lnSpc>
                        <a:spcAft>
                          <a:spcPts val="0"/>
                        </a:spcAft>
                      </a:pPr>
                      <a:r>
                        <a:rPr lang="en-US" sz="2800">
                          <a:effectLst/>
                        </a:rPr>
                        <a:t>*</a:t>
                      </a:r>
                      <a:r>
                        <a:rPr lang="en-US" sz="2800" baseline="30000">
                          <a:effectLst/>
                        </a:rPr>
                        <a:t>8</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tc>
                <a:tc>
                  <a:txBody>
                    <a:bodyPr/>
                    <a:lstStyle/>
                    <a:p>
                      <a:pPr>
                        <a:lnSpc>
                          <a:spcPct val="107000"/>
                        </a:lnSpc>
                      </a:pPr>
                      <a:endParaRPr lang="en-US" sz="2800" dirty="0">
                        <a:effectLst/>
                        <a:latin typeface="Open Sans" panose="020B0606030504020204" pitchFamily="34" charset="0"/>
                        <a:cs typeface="Times New Roman" panose="02020603050405020304" pitchFamily="18" charset="0"/>
                      </a:endParaRPr>
                    </a:p>
                  </a:txBody>
                  <a:tcPr marL="104201" marR="104201" marT="104201" marB="104201" anchor="ctr"/>
                </a:tc>
                <a:extLst>
                  <a:ext uri="{0D108BD9-81ED-4DB2-BD59-A6C34878D82A}">
                    <a16:rowId xmlns:a16="http://schemas.microsoft.com/office/drawing/2014/main" val="655362664"/>
                  </a:ext>
                </a:extLst>
              </a:tr>
            </a:tbl>
          </a:graphicData>
        </a:graphic>
      </p:graphicFrame>
      <p:sp>
        <p:nvSpPr>
          <p:cNvPr id="5" name="Rectangle 1">
            <a:extLst>
              <a:ext uri="{FF2B5EF4-FFF2-40B4-BE49-F238E27FC236}">
                <a16:creationId xmlns:a16="http://schemas.microsoft.com/office/drawing/2014/main" id="{4CCAAB52-7F7D-4D15-99E5-851F77DF100B}"/>
              </a:ext>
            </a:extLst>
          </p:cNvPr>
          <p:cNvSpPr>
            <a:spLocks noChangeArrowheads="1"/>
          </p:cNvSpPr>
          <p:nvPr/>
        </p:nvSpPr>
        <p:spPr bwMode="auto">
          <a:xfrm>
            <a:off x="2321431" y="12711964"/>
            <a:ext cx="22387248" cy="6084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13836" tIns="106918" rIns="213836" bIns="10691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12085" indent="-412085" defTabSz="2138379">
              <a:spcBef>
                <a:spcPts val="1403"/>
              </a:spcBef>
            </a:pPr>
            <a:r>
              <a:rPr lang="en-US" altLang="en-US" sz="2800" baseline="30000" dirty="0">
                <a:latin typeface="Open Sans" panose="020B0606030504020204" pitchFamily="34" charset="0"/>
                <a:ea typeface="Times New Roman" panose="02020603050405020304" pitchFamily="18" charset="0"/>
                <a:cs typeface="Times New Roman" panose="02020603050405020304" pitchFamily="18" charset="0"/>
              </a:rPr>
              <a:t>[1]</a:t>
            </a:r>
            <a:r>
              <a:rPr lang="en-US" altLang="en-US" sz="2800" dirty="0">
                <a:latin typeface="Open Sans" panose="020B0606030504020204" pitchFamily="34" charset="0"/>
                <a:ea typeface="Times New Roman" panose="02020603050405020304" pitchFamily="18" charset="0"/>
                <a:cs typeface="Times New Roman" panose="02020603050405020304" pitchFamily="18" charset="0"/>
              </a:rPr>
              <a:t> 	Conversion only possible if length &gt;= 20.</a:t>
            </a:r>
            <a:endParaRPr lang="en-US" altLang="en-US" sz="3600" dirty="0">
              <a:latin typeface="Open Sans" panose="020B0606030504020204" pitchFamily="34" charset="0"/>
              <a:ea typeface="Times New Roman" panose="02020603050405020304" pitchFamily="18" charset="0"/>
              <a:cs typeface="Times New Roman" panose="02020603050405020304" pitchFamily="18" charset="0"/>
            </a:endParaRPr>
          </a:p>
          <a:p>
            <a:pPr marL="412085" indent="-412085" defTabSz="2138379">
              <a:spcBef>
                <a:spcPts val="1403"/>
              </a:spcBef>
            </a:pPr>
            <a:r>
              <a:rPr lang="en-US" altLang="en-US" sz="2800" baseline="30000" dirty="0">
                <a:latin typeface="Open Sans" panose="020B0606030504020204" pitchFamily="34" charset="0"/>
                <a:ea typeface="Times New Roman" panose="02020603050405020304" pitchFamily="18" charset="0"/>
                <a:cs typeface="Times New Roman" panose="02020603050405020304" pitchFamily="18" charset="0"/>
              </a:rPr>
              <a:t>[2]</a:t>
            </a:r>
            <a:r>
              <a:rPr lang="en-US" altLang="en-US" sz="2800" dirty="0">
                <a:latin typeface="Open Sans" panose="020B0606030504020204" pitchFamily="34" charset="0"/>
                <a:ea typeface="Times New Roman" panose="02020603050405020304" pitchFamily="18" charset="0"/>
                <a:cs typeface="Times New Roman" panose="02020603050405020304" pitchFamily="18" charset="0"/>
              </a:rPr>
              <a:t> 	Conversion only possible if length &gt;= 5. Converted to a string by the database, so the value for true and false differs per database.</a:t>
            </a:r>
            <a:endParaRPr lang="en-US" altLang="en-US" sz="3600" dirty="0">
              <a:latin typeface="Open Sans" panose="020B0606030504020204" pitchFamily="34" charset="0"/>
              <a:ea typeface="Times New Roman" panose="02020603050405020304" pitchFamily="18" charset="0"/>
              <a:cs typeface="Times New Roman" panose="02020603050405020304" pitchFamily="18" charset="0"/>
            </a:endParaRPr>
          </a:p>
          <a:p>
            <a:pPr marL="412085" indent="-412085" defTabSz="2138379">
              <a:spcBef>
                <a:spcPts val="1403"/>
              </a:spcBef>
            </a:pPr>
            <a:r>
              <a:rPr lang="en-US" altLang="en-US" sz="2800" baseline="30000" dirty="0">
                <a:latin typeface="Open Sans" panose="020B0606030504020204" pitchFamily="34" charset="0"/>
                <a:ea typeface="Times New Roman" panose="02020603050405020304" pitchFamily="18" charset="0"/>
                <a:cs typeface="Times New Roman" panose="02020603050405020304" pitchFamily="18" charset="0"/>
              </a:rPr>
              <a:t>[3]</a:t>
            </a:r>
            <a:r>
              <a:rPr lang="en-US" altLang="en-US" sz="2800" dirty="0">
                <a:latin typeface="Open Sans" panose="020B0606030504020204" pitchFamily="34" charset="0"/>
                <a:ea typeface="Times New Roman" panose="02020603050405020304" pitchFamily="18" charset="0"/>
                <a:cs typeface="Times New Roman" panose="02020603050405020304" pitchFamily="18" charset="0"/>
              </a:rPr>
              <a:t> 	Converted to a string by the database, so the value differs per database.</a:t>
            </a:r>
            <a:endParaRPr lang="en-US" altLang="en-US" sz="3600" dirty="0">
              <a:latin typeface="Open Sans" panose="020B0606030504020204" pitchFamily="34" charset="0"/>
              <a:ea typeface="Times New Roman" panose="02020603050405020304" pitchFamily="18" charset="0"/>
              <a:cs typeface="Times New Roman" panose="02020603050405020304" pitchFamily="18" charset="0"/>
            </a:endParaRPr>
          </a:p>
          <a:p>
            <a:pPr marL="412085" indent="-412085" defTabSz="2138379">
              <a:spcBef>
                <a:spcPts val="1403"/>
              </a:spcBef>
            </a:pPr>
            <a:r>
              <a:rPr lang="en-US" altLang="en-US" sz="2800" baseline="30000" dirty="0">
                <a:latin typeface="Open Sans" panose="020B0606030504020204" pitchFamily="34" charset="0"/>
                <a:ea typeface="Times New Roman" panose="02020603050405020304" pitchFamily="18" charset="0"/>
                <a:cs typeface="Times New Roman" panose="02020603050405020304" pitchFamily="18" charset="0"/>
              </a:rPr>
              <a:t>[4]</a:t>
            </a:r>
            <a:r>
              <a:rPr lang="en-US" altLang="en-US" sz="2800" dirty="0">
                <a:latin typeface="Open Sans" panose="020B0606030504020204" pitchFamily="34" charset="0"/>
                <a:ea typeface="Times New Roman" panose="02020603050405020304" pitchFamily="18" charset="0"/>
                <a:cs typeface="Times New Roman" panose="02020603050405020304" pitchFamily="18" charset="0"/>
              </a:rPr>
              <a:t> 	The name of the enumeration value will be used. The value will be shortened to the right length if it does not fit in the new type.</a:t>
            </a:r>
            <a:endParaRPr lang="en-US" altLang="en-US" sz="3600" dirty="0">
              <a:latin typeface="Open Sans" panose="020B0606030504020204" pitchFamily="34" charset="0"/>
              <a:ea typeface="Times New Roman" panose="02020603050405020304" pitchFamily="18" charset="0"/>
              <a:cs typeface="Times New Roman" panose="02020603050405020304" pitchFamily="18" charset="0"/>
            </a:endParaRPr>
          </a:p>
          <a:p>
            <a:pPr marL="412085" indent="-412085" defTabSz="2138379">
              <a:spcBef>
                <a:spcPts val="1403"/>
              </a:spcBef>
            </a:pPr>
            <a:r>
              <a:rPr lang="en-US" altLang="en-US" sz="2800" baseline="30000" dirty="0">
                <a:latin typeface="Open Sans" panose="020B0606030504020204" pitchFamily="34" charset="0"/>
                <a:ea typeface="Times New Roman" panose="02020603050405020304" pitchFamily="18" charset="0"/>
                <a:cs typeface="Times New Roman" panose="02020603050405020304" pitchFamily="18" charset="0"/>
              </a:rPr>
              <a:t>[5]</a:t>
            </a:r>
            <a:r>
              <a:rPr lang="en-US" altLang="en-US" sz="2800" dirty="0">
                <a:latin typeface="Open Sans" panose="020B0606030504020204" pitchFamily="34" charset="0"/>
                <a:ea typeface="Times New Roman" panose="02020603050405020304" pitchFamily="18" charset="0"/>
                <a:cs typeface="Times New Roman" panose="02020603050405020304" pitchFamily="18" charset="0"/>
              </a:rPr>
              <a:t> 	The name of the enumeration value will be used.</a:t>
            </a:r>
            <a:endParaRPr lang="en-US" altLang="en-US" sz="3600" dirty="0">
              <a:latin typeface="Open Sans" panose="020B0606030504020204" pitchFamily="34" charset="0"/>
              <a:ea typeface="Times New Roman" panose="02020603050405020304" pitchFamily="18" charset="0"/>
              <a:cs typeface="Times New Roman" panose="02020603050405020304" pitchFamily="18" charset="0"/>
            </a:endParaRPr>
          </a:p>
          <a:p>
            <a:pPr marL="412085" indent="-412085" defTabSz="2138379">
              <a:spcBef>
                <a:spcPts val="1403"/>
              </a:spcBef>
            </a:pPr>
            <a:r>
              <a:rPr lang="en-US" altLang="en-US" sz="2800" baseline="30000" dirty="0">
                <a:latin typeface="Open Sans" panose="020B0606030504020204" pitchFamily="34" charset="0"/>
                <a:ea typeface="Times New Roman" panose="02020603050405020304" pitchFamily="18" charset="0"/>
                <a:cs typeface="Times New Roman" panose="02020603050405020304" pitchFamily="18" charset="0"/>
              </a:rPr>
              <a:t>[6]</a:t>
            </a:r>
            <a:r>
              <a:rPr lang="en-US" altLang="en-US" sz="2800" dirty="0">
                <a:latin typeface="Open Sans" panose="020B0606030504020204" pitchFamily="34" charset="0"/>
                <a:ea typeface="Times New Roman" panose="02020603050405020304" pitchFamily="18" charset="0"/>
                <a:cs typeface="Times New Roman" panose="02020603050405020304" pitchFamily="18" charset="0"/>
              </a:rPr>
              <a:t> 	Conversion only possible for actual values that have at most 20 digits before the decimal point. Larger values will be replaced with the default value of the attribute. Only the first 8 digits of the fractional part (after the decimal point) are converted.</a:t>
            </a:r>
            <a:endParaRPr lang="en-US" altLang="en-US" sz="3600" dirty="0">
              <a:latin typeface="Open Sans" panose="020B0606030504020204" pitchFamily="34" charset="0"/>
              <a:ea typeface="Times New Roman" panose="02020603050405020304" pitchFamily="18" charset="0"/>
              <a:cs typeface="Times New Roman" panose="02020603050405020304" pitchFamily="18" charset="0"/>
            </a:endParaRPr>
          </a:p>
          <a:p>
            <a:pPr marL="412085" indent="-412085" defTabSz="2138379">
              <a:spcBef>
                <a:spcPts val="1403"/>
              </a:spcBef>
            </a:pPr>
            <a:r>
              <a:rPr lang="en-US" altLang="en-US" sz="2800" baseline="30000" dirty="0">
                <a:latin typeface="Open Sans" panose="020B0606030504020204" pitchFamily="34" charset="0"/>
                <a:ea typeface="Times New Roman" panose="02020603050405020304" pitchFamily="18" charset="0"/>
                <a:cs typeface="Times New Roman" panose="02020603050405020304" pitchFamily="18" charset="0"/>
              </a:rPr>
              <a:t>[7]</a:t>
            </a:r>
            <a:r>
              <a:rPr lang="en-US" altLang="en-US" sz="2800" dirty="0">
                <a:latin typeface="Open Sans" panose="020B0606030504020204" pitchFamily="34" charset="0"/>
                <a:ea typeface="Times New Roman" panose="02020603050405020304" pitchFamily="18" charset="0"/>
                <a:cs typeface="Times New Roman" panose="02020603050405020304" pitchFamily="18" charset="0"/>
              </a:rPr>
              <a:t> 	Conversion only possible if length &gt;= 24.</a:t>
            </a:r>
            <a:endParaRPr lang="en-US" altLang="en-US" sz="3600" dirty="0">
              <a:latin typeface="Open Sans" panose="020B0606030504020204" pitchFamily="34" charset="0"/>
              <a:ea typeface="Times New Roman" panose="02020603050405020304" pitchFamily="18" charset="0"/>
              <a:cs typeface="Times New Roman" panose="02020603050405020304" pitchFamily="18" charset="0"/>
            </a:endParaRPr>
          </a:p>
          <a:p>
            <a:pPr marL="412085" indent="-412085" defTabSz="2138379">
              <a:spcBef>
                <a:spcPts val="1403"/>
              </a:spcBef>
            </a:pPr>
            <a:r>
              <a:rPr lang="en-US" altLang="en-US" sz="2800" baseline="30000" dirty="0">
                <a:latin typeface="Open Sans" panose="020B0606030504020204" pitchFamily="34" charset="0"/>
                <a:ea typeface="Times New Roman" panose="02020603050405020304" pitchFamily="18" charset="0"/>
                <a:cs typeface="Times New Roman" panose="02020603050405020304" pitchFamily="18" charset="0"/>
              </a:rPr>
              <a:t>[8]</a:t>
            </a:r>
            <a:r>
              <a:rPr lang="en-US" altLang="en-US" sz="2800" dirty="0">
                <a:latin typeface="Open Sans" panose="020B0606030504020204" pitchFamily="34" charset="0"/>
                <a:ea typeface="Times New Roman" panose="02020603050405020304" pitchFamily="18" charset="0"/>
                <a:cs typeface="Times New Roman" panose="02020603050405020304" pitchFamily="18" charset="0"/>
              </a:rPr>
              <a:t> 	The value will be shortened to the right length if it does not fit in the new type.</a:t>
            </a:r>
            <a:endParaRPr lang="en-US" altLang="en-US" sz="3600" dirty="0">
              <a:latin typeface="Open Sans" panose="020B0606030504020204" pitchFamily="34" charset="0"/>
              <a:ea typeface="Times New Roman" panose="02020603050405020304" pitchFamily="18" charset="0"/>
              <a:cs typeface="Times New Roman" panose="02020603050405020304" pitchFamily="18" charset="0"/>
            </a:endParaRPr>
          </a:p>
          <a:p>
            <a:pPr marL="412085" indent="-412085" defTabSz="2138379">
              <a:spcBef>
                <a:spcPts val="1403"/>
              </a:spcBef>
            </a:pPr>
            <a:r>
              <a:rPr lang="en-US" altLang="en-US" sz="2800" baseline="30000" dirty="0">
                <a:latin typeface="Open Sans" panose="020B0606030504020204" pitchFamily="34" charset="0"/>
                <a:ea typeface="Times New Roman" panose="02020603050405020304" pitchFamily="18" charset="0"/>
                <a:cs typeface="Times New Roman" panose="02020603050405020304" pitchFamily="18" charset="0"/>
              </a:rPr>
              <a:t>[9]</a:t>
            </a:r>
            <a:r>
              <a:rPr lang="en-US" altLang="en-US" sz="2800" dirty="0">
                <a:latin typeface="Open Sans" panose="020B0606030504020204" pitchFamily="34" charset="0"/>
                <a:ea typeface="Times New Roman" panose="02020603050405020304" pitchFamily="18" charset="0"/>
                <a:cs typeface="Times New Roman" panose="02020603050405020304" pitchFamily="18" charset="0"/>
              </a:rPr>
              <a:t> 	Conversion only possible if length &gt;= 11.</a:t>
            </a:r>
            <a:endParaRPr lang="en-US" altLang="en-US" sz="3600" dirty="0">
              <a:latin typeface="Open Sans" panose="020B0606030504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9502773"/>
      </p:ext>
    </p:extLst>
  </p:cSld>
  <p:clrMapOvr>
    <a:masterClrMapping/>
  </p:clrMapOvr>
</p:sld>
</file>

<file path=ppt/theme/theme1.xml><?xml version="1.0" encoding="utf-8"?>
<a:theme xmlns:a="http://schemas.openxmlformats.org/drawingml/2006/main" name="Mendix2018 Theme">
  <a:themeElements>
    <a:clrScheme name="Mendix">
      <a:dk1>
        <a:srgbClr val="000000"/>
      </a:dk1>
      <a:lt1>
        <a:srgbClr val="FFFFFF"/>
      </a:lt1>
      <a:dk2>
        <a:srgbClr val="555555"/>
      </a:dk2>
      <a:lt2>
        <a:srgbClr val="F5F5F5"/>
      </a:lt2>
      <a:accent1>
        <a:srgbClr val="0595DB"/>
      </a:accent1>
      <a:accent2>
        <a:srgbClr val="F99D1D"/>
      </a:accent2>
      <a:accent3>
        <a:srgbClr val="888888"/>
      </a:accent3>
      <a:accent4>
        <a:srgbClr val="EA202D"/>
      </a:accent4>
      <a:accent5>
        <a:srgbClr val="48B0F7"/>
      </a:accent5>
      <a:accent6>
        <a:srgbClr val="76CA02"/>
      </a:accent6>
      <a:hlink>
        <a:srgbClr val="0595DB"/>
      </a:hlink>
      <a:folHlink>
        <a:srgbClr val="888888"/>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ndix2018 Theme" id="{1FAEA714-C84A-4A40-BD75-725978D7940A}" vid="{39E8A704-5FE3-49C7-94CE-5042346F193E}"/>
    </a:ext>
  </a:extLst>
</a:theme>
</file>

<file path=docProps/app.xml><?xml version="1.0" encoding="utf-8"?>
<Properties xmlns="http://schemas.openxmlformats.org/officeDocument/2006/extended-properties" xmlns:vt="http://schemas.openxmlformats.org/officeDocument/2006/docPropsVTypes">
  <Template>Mendix2018 Theme</Template>
  <TotalTime>50</TotalTime>
  <Words>185</Words>
  <Application>Microsoft Office PowerPoint</Application>
  <PresentationFormat>Custom</PresentationFormat>
  <Paragraphs>166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Open Sans</vt:lpstr>
      <vt:lpstr>Mendix2018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van Ments</dc:creator>
  <cp:lastModifiedBy>Mark van Ments</cp:lastModifiedBy>
  <cp:revision>7</cp:revision>
  <dcterms:created xsi:type="dcterms:W3CDTF">2019-06-04T13:27:25Z</dcterms:created>
  <dcterms:modified xsi:type="dcterms:W3CDTF">2019-06-04T14:18:01Z</dcterms:modified>
</cp:coreProperties>
</file>