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6F8D-4AE5-49C8-BADB-E906294BF82D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3EAE-9D88-4D64-AF75-B157BB48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8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6F8D-4AE5-49C8-BADB-E906294BF82D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3EAE-9D88-4D64-AF75-B157BB48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1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6F8D-4AE5-49C8-BADB-E906294BF82D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3EAE-9D88-4D64-AF75-B157BB48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3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6F8D-4AE5-49C8-BADB-E906294BF82D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3EAE-9D88-4D64-AF75-B157BB48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0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6F8D-4AE5-49C8-BADB-E906294BF82D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3EAE-9D88-4D64-AF75-B157BB48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0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6F8D-4AE5-49C8-BADB-E906294BF82D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3EAE-9D88-4D64-AF75-B157BB48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6F8D-4AE5-49C8-BADB-E906294BF82D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3EAE-9D88-4D64-AF75-B157BB48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4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6F8D-4AE5-49C8-BADB-E906294BF82D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3EAE-9D88-4D64-AF75-B157BB48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8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6F8D-4AE5-49C8-BADB-E906294BF82D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3EAE-9D88-4D64-AF75-B157BB48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9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6F8D-4AE5-49C8-BADB-E906294BF82D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3EAE-9D88-4D64-AF75-B157BB48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6F8D-4AE5-49C8-BADB-E906294BF82D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3EAE-9D88-4D64-AF75-B157BB48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0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16F8D-4AE5-49C8-BADB-E906294BF82D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A3EAE-9D88-4D64-AF75-B157BB48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32398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Thread 1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6020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Thread 2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3283131" y="3281680"/>
            <a:ext cx="609600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31719" y="3281680"/>
            <a:ext cx="609600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51566" y="3281680"/>
            <a:ext cx="609600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0400" y="5643880"/>
            <a:ext cx="609600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45131" y="5643880"/>
            <a:ext cx="609600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27765" y="5643880"/>
            <a:ext cx="609600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20000" y="3281680"/>
            <a:ext cx="609600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7" idx="3"/>
            <a:endCxn id="6" idx="1"/>
          </p:cNvCxnSpPr>
          <p:nvPr/>
        </p:nvCxnSpPr>
        <p:spPr>
          <a:xfrm>
            <a:off x="2941319" y="3563034"/>
            <a:ext cx="34181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8" idx="1"/>
          </p:cNvCxnSpPr>
          <p:nvPr/>
        </p:nvCxnSpPr>
        <p:spPr>
          <a:xfrm>
            <a:off x="3892731" y="3563034"/>
            <a:ext cx="155883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13" idx="1"/>
          </p:cNvCxnSpPr>
          <p:nvPr/>
        </p:nvCxnSpPr>
        <p:spPr>
          <a:xfrm>
            <a:off x="6061166" y="3563034"/>
            <a:ext cx="1558834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12" idx="1"/>
          </p:cNvCxnSpPr>
          <p:nvPr/>
        </p:nvCxnSpPr>
        <p:spPr>
          <a:xfrm>
            <a:off x="4654731" y="5925234"/>
            <a:ext cx="873034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9" idx="1"/>
          </p:cNvCxnSpPr>
          <p:nvPr/>
        </p:nvCxnSpPr>
        <p:spPr>
          <a:xfrm>
            <a:off x="6137365" y="5925234"/>
            <a:ext cx="87303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10" idx="0"/>
          </p:cNvCxnSpPr>
          <p:nvPr/>
        </p:nvCxnSpPr>
        <p:spPr>
          <a:xfrm>
            <a:off x="3587931" y="3844388"/>
            <a:ext cx="762000" cy="1799492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0"/>
            <a:endCxn id="13" idx="2"/>
          </p:cNvCxnSpPr>
          <p:nvPr/>
        </p:nvCxnSpPr>
        <p:spPr>
          <a:xfrm flipV="1">
            <a:off x="7315200" y="3844388"/>
            <a:ext cx="609600" cy="1799492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-152400" y="304800"/>
            <a:ext cx="5723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/>
              <a:t>Single-Thread Dependence</a:t>
            </a:r>
            <a:endParaRPr lang="en-US" sz="3600" dirty="0"/>
          </a:p>
        </p:txBody>
      </p:sp>
      <p:sp>
        <p:nvSpPr>
          <p:cNvPr id="37" name="TextBox 36"/>
          <p:cNvSpPr txBox="1"/>
          <p:nvPr/>
        </p:nvSpPr>
        <p:spPr>
          <a:xfrm>
            <a:off x="-152400" y="1137137"/>
            <a:ext cx="5723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/>
              <a:t>Multi-Thread Dependence</a:t>
            </a:r>
            <a:endParaRPr lang="en-US" sz="3600" dirty="0"/>
          </a:p>
        </p:txBody>
      </p:sp>
      <p:sp>
        <p:nvSpPr>
          <p:cNvPr id="38" name="TextBox 37"/>
          <p:cNvSpPr txBox="1"/>
          <p:nvPr/>
        </p:nvSpPr>
        <p:spPr>
          <a:xfrm>
            <a:off x="-152400" y="1969474"/>
            <a:ext cx="5723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/>
              <a:t>Critical Path</a:t>
            </a:r>
            <a:endParaRPr lang="en-US" sz="36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230981" y="627965"/>
            <a:ext cx="155883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230981" y="1460302"/>
            <a:ext cx="1558835" cy="0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230981" y="2292639"/>
            <a:ext cx="1558835" cy="0"/>
          </a:xfrm>
          <a:prstGeom prst="straightConnector1">
            <a:avLst/>
          </a:prstGeom>
          <a:ln w="50800" cmpd="dbl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7"/>
          <p:cNvSpPr/>
          <p:nvPr/>
        </p:nvSpPr>
        <p:spPr>
          <a:xfrm>
            <a:off x="2325189" y="2910157"/>
            <a:ext cx="6126480" cy="2657437"/>
          </a:xfrm>
          <a:custGeom>
            <a:avLst/>
            <a:gdLst>
              <a:gd name="connsiteX0" fmla="*/ 0 w 6126480"/>
              <a:gd name="connsiteY0" fmla="*/ 159614 h 2657437"/>
              <a:gd name="connsiteX1" fmla="*/ 1449977 w 6126480"/>
              <a:gd name="connsiteY1" fmla="*/ 224929 h 2657437"/>
              <a:gd name="connsiteX2" fmla="*/ 2351314 w 6126480"/>
              <a:gd name="connsiteY2" fmla="*/ 2328049 h 2657437"/>
              <a:gd name="connsiteX3" fmla="*/ 4624251 w 6126480"/>
              <a:gd name="connsiteY3" fmla="*/ 2471740 h 2657437"/>
              <a:gd name="connsiteX4" fmla="*/ 4963885 w 6126480"/>
              <a:gd name="connsiteY4" fmla="*/ 551500 h 2657437"/>
              <a:gd name="connsiteX5" fmla="*/ 6126480 w 6126480"/>
              <a:gd name="connsiteY5" fmla="*/ 185740 h 265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6480" h="2657437">
                <a:moveTo>
                  <a:pt x="0" y="159614"/>
                </a:moveTo>
                <a:cubicBezTo>
                  <a:pt x="529045" y="11568"/>
                  <a:pt x="1058091" y="-136477"/>
                  <a:pt x="1449977" y="224929"/>
                </a:cubicBezTo>
                <a:cubicBezTo>
                  <a:pt x="1841863" y="586335"/>
                  <a:pt x="1822268" y="1953581"/>
                  <a:pt x="2351314" y="2328049"/>
                </a:cubicBezTo>
                <a:cubicBezTo>
                  <a:pt x="2880360" y="2702518"/>
                  <a:pt x="4188823" y="2767831"/>
                  <a:pt x="4624251" y="2471740"/>
                </a:cubicBezTo>
                <a:cubicBezTo>
                  <a:pt x="5059679" y="2175649"/>
                  <a:pt x="4713514" y="932500"/>
                  <a:pt x="4963885" y="551500"/>
                </a:cubicBezTo>
                <a:cubicBezTo>
                  <a:pt x="5214257" y="170500"/>
                  <a:pt x="5670368" y="178120"/>
                  <a:pt x="6126480" y="185740"/>
                </a:cubicBezTo>
              </a:path>
            </a:pathLst>
          </a:custGeom>
          <a:noFill/>
          <a:ln w="50800" cmpd="dbl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18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Steve</cp:lastModifiedBy>
  <cp:revision>2</cp:revision>
  <dcterms:created xsi:type="dcterms:W3CDTF">2013-07-13T16:05:38Z</dcterms:created>
  <dcterms:modified xsi:type="dcterms:W3CDTF">2013-07-13T16:15:46Z</dcterms:modified>
</cp:coreProperties>
</file>