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245A-0B3B-4A77-85E8-234A1AB522DC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50B7-5E1C-4292-BC66-4B047842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6100" y="1313260"/>
            <a:ext cx="9906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7586" y="1313260"/>
            <a:ext cx="9906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1313260"/>
            <a:ext cx="990600" cy="914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1313260"/>
            <a:ext cx="990600" cy="914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8700" y="108466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Buffer Array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86100" y="6096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089400" y="6096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2700" y="6096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6096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95700" y="222766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Counter = 1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3086100" y="3419203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00700" y="340614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3047639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Buffer Atomic Segment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3324638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Tail LSN</a:t>
            </a:r>
            <a:endParaRPr lang="en-US" sz="3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2895600"/>
            <a:ext cx="685800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3047639"/>
            <a:ext cx="189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Persist Order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114574" y="3647803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57400" y="4648200"/>
            <a:ext cx="2122714" cy="457200"/>
            <a:chOff x="544286" y="4339046"/>
            <a:chExt cx="2122714" cy="457200"/>
          </a:xfrm>
        </p:grpSpPr>
        <p:sp>
          <p:nvSpPr>
            <p:cNvPr id="22" name="Rectangle 2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3"/>
              <a:endCxn id="2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3"/>
              <a:endCxn id="2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513070" y="4676503"/>
            <a:ext cx="2122714" cy="457200"/>
            <a:chOff x="544286" y="4339046"/>
            <a:chExt cx="2122714" cy="457200"/>
          </a:xfrm>
        </p:grpSpPr>
        <p:sp>
          <p:nvSpPr>
            <p:cNvPr id="38" name="Rectangle 3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40" idx="3"/>
              <a:endCxn id="3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9" idx="3"/>
              <a:endCxn id="3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4589417" y="5643154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22" idx="3"/>
            <a:endCxn id="43" idx="1"/>
          </p:cNvCxnSpPr>
          <p:nvPr/>
        </p:nvCxnSpPr>
        <p:spPr>
          <a:xfrm>
            <a:off x="4180114" y="4876800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114755" y="5643154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3" idx="7"/>
            <a:endCxn id="40" idx="1"/>
          </p:cNvCxnSpPr>
          <p:nvPr/>
        </p:nvCxnSpPr>
        <p:spPr>
          <a:xfrm flipV="1">
            <a:off x="5012182" y="4905103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3"/>
            <a:endCxn id="47" idx="1"/>
          </p:cNvCxnSpPr>
          <p:nvPr/>
        </p:nvCxnSpPr>
        <p:spPr>
          <a:xfrm>
            <a:off x="7635784" y="4905103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5029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PSC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218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4</cp:revision>
  <dcterms:created xsi:type="dcterms:W3CDTF">2013-07-13T16:19:49Z</dcterms:created>
  <dcterms:modified xsi:type="dcterms:W3CDTF">2013-07-13T17:10:23Z</dcterms:modified>
</cp:coreProperties>
</file>