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637-61D7-499E-897B-44C2898AC082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9F80-F5F0-4CF9-894B-D615096A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4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637-61D7-499E-897B-44C2898AC082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9F80-F5F0-4CF9-894B-D615096A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2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637-61D7-499E-897B-44C2898AC082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9F80-F5F0-4CF9-894B-D615096A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9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637-61D7-499E-897B-44C2898AC082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9F80-F5F0-4CF9-894B-D615096A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1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637-61D7-499E-897B-44C2898AC082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9F80-F5F0-4CF9-894B-D615096A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1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637-61D7-499E-897B-44C2898AC082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9F80-F5F0-4CF9-894B-D615096A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4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637-61D7-499E-897B-44C2898AC082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9F80-F5F0-4CF9-894B-D615096A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2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637-61D7-499E-897B-44C2898AC082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9F80-F5F0-4CF9-894B-D615096A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637-61D7-499E-897B-44C2898AC082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9F80-F5F0-4CF9-894B-D615096A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5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637-61D7-499E-897B-44C2898AC082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9F80-F5F0-4CF9-894B-D615096A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637-61D7-499E-897B-44C2898AC082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9F80-F5F0-4CF9-894B-D615096A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1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06637-61D7-499E-897B-44C2898AC082}" type="datetimeFigureOut">
              <a:rPr lang="en-US" smtClean="0"/>
              <a:t>7/13/2013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F9F80-F5F0-4CF9-894B-D615096AF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8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ounded Rectangle 92"/>
          <p:cNvSpPr/>
          <p:nvPr/>
        </p:nvSpPr>
        <p:spPr>
          <a:xfrm>
            <a:off x="5366312" y="5562600"/>
            <a:ext cx="2939488" cy="990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905000" y="671601"/>
            <a:ext cx="2446201" cy="2147799"/>
            <a:chOff x="2636339" y="397281"/>
            <a:chExt cx="2446201" cy="2147799"/>
          </a:xfrm>
        </p:grpSpPr>
        <p:grpSp>
          <p:nvGrpSpPr>
            <p:cNvPr id="23" name="Group 22"/>
            <p:cNvGrpSpPr/>
            <p:nvPr/>
          </p:nvGrpSpPr>
          <p:grpSpPr>
            <a:xfrm>
              <a:off x="2636339" y="397281"/>
              <a:ext cx="2023436" cy="1906136"/>
              <a:chOff x="2636339" y="397281"/>
              <a:chExt cx="2023436" cy="190613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636339" y="1655717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636339" y="1026499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636339" y="397281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>
                <a:stCxn id="27" idx="3"/>
                <a:endCxn id="24" idx="1"/>
              </p:cNvCxnSpPr>
              <p:nvPr/>
            </p:nvCxnSpPr>
            <p:spPr>
              <a:xfrm>
                <a:off x="3131639" y="625881"/>
                <a:ext cx="1528136" cy="150665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6" idx="3"/>
                <a:endCxn id="24" idx="2"/>
              </p:cNvCxnSpPr>
              <p:nvPr/>
            </p:nvCxnSpPr>
            <p:spPr>
              <a:xfrm>
                <a:off x="3131639" y="1255099"/>
                <a:ext cx="1455601" cy="104831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4587240" y="2061754"/>
              <a:ext cx="495300" cy="483326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/>
          <p:cNvCxnSpPr>
            <a:stCxn id="25" idx="3"/>
            <a:endCxn id="24" idx="3"/>
          </p:cNvCxnSpPr>
          <p:nvPr/>
        </p:nvCxnSpPr>
        <p:spPr>
          <a:xfrm>
            <a:off x="2400300" y="2158637"/>
            <a:ext cx="1528136" cy="58998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6840" y="805635"/>
            <a:ext cx="175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Relaxed</a:t>
            </a:r>
            <a:endParaRPr lang="en-US" sz="36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09600" y="3279138"/>
            <a:ext cx="6858000" cy="0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5402580" y="671601"/>
            <a:ext cx="2446201" cy="2147799"/>
            <a:chOff x="2636339" y="397281"/>
            <a:chExt cx="2446201" cy="2147799"/>
          </a:xfrm>
        </p:grpSpPr>
        <p:grpSp>
          <p:nvGrpSpPr>
            <p:cNvPr id="34" name="Group 33"/>
            <p:cNvGrpSpPr/>
            <p:nvPr/>
          </p:nvGrpSpPr>
          <p:grpSpPr>
            <a:xfrm>
              <a:off x="2636339" y="397281"/>
              <a:ext cx="2023436" cy="1906136"/>
              <a:chOff x="2636339" y="397281"/>
              <a:chExt cx="2023436" cy="1906136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636339" y="1655717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636339" y="1026499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636339" y="397281"/>
                <a:ext cx="495300" cy="4572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>
                <a:stCxn id="38" idx="3"/>
                <a:endCxn id="35" idx="1"/>
              </p:cNvCxnSpPr>
              <p:nvPr/>
            </p:nvCxnSpPr>
            <p:spPr>
              <a:xfrm>
                <a:off x="3131639" y="625881"/>
                <a:ext cx="1528136" cy="150665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37" idx="3"/>
                <a:endCxn id="35" idx="2"/>
              </p:cNvCxnSpPr>
              <p:nvPr/>
            </p:nvCxnSpPr>
            <p:spPr>
              <a:xfrm>
                <a:off x="3131639" y="1255099"/>
                <a:ext cx="1455601" cy="104831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/>
            <p:cNvSpPr/>
            <p:nvPr/>
          </p:nvSpPr>
          <p:spPr>
            <a:xfrm>
              <a:off x="4587240" y="2061754"/>
              <a:ext cx="495300" cy="483326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Arrow Connector 40"/>
          <p:cNvCxnSpPr>
            <a:stCxn id="36" idx="3"/>
            <a:endCxn id="35" idx="3"/>
          </p:cNvCxnSpPr>
          <p:nvPr/>
        </p:nvCxnSpPr>
        <p:spPr>
          <a:xfrm>
            <a:off x="5897880" y="2158637"/>
            <a:ext cx="1528136" cy="58998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5"/>
            <a:endCxn id="35" idx="4"/>
          </p:cNvCxnSpPr>
          <p:nvPr/>
        </p:nvCxnSpPr>
        <p:spPr>
          <a:xfrm>
            <a:off x="4278666" y="2748619"/>
            <a:ext cx="3322465" cy="7078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14400" y="2336074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51" idx="6"/>
            <a:endCxn id="24" idx="4"/>
          </p:cNvCxnSpPr>
          <p:nvPr/>
        </p:nvCxnSpPr>
        <p:spPr>
          <a:xfrm>
            <a:off x="1409700" y="2577737"/>
            <a:ext cx="2693851" cy="24166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868732" y="3746318"/>
            <a:ext cx="4336278" cy="2344877"/>
            <a:chOff x="2636339" y="397281"/>
            <a:chExt cx="4336278" cy="2344877"/>
          </a:xfrm>
        </p:grpSpPr>
        <p:sp>
          <p:nvSpPr>
            <p:cNvPr id="58" name="Rectangle 57"/>
            <p:cNvSpPr/>
            <p:nvPr/>
          </p:nvSpPr>
          <p:spPr>
            <a:xfrm>
              <a:off x="2636339" y="1655717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636339" y="1026499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36339" y="397281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>
              <a:stCxn id="60" idx="3"/>
              <a:endCxn id="57" idx="1"/>
            </p:cNvCxnSpPr>
            <p:nvPr/>
          </p:nvCxnSpPr>
          <p:spPr>
            <a:xfrm>
              <a:off x="3131639" y="625881"/>
              <a:ext cx="3840978" cy="194539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9" idx="3"/>
              <a:endCxn id="57" idx="2"/>
            </p:cNvCxnSpPr>
            <p:nvPr/>
          </p:nvCxnSpPr>
          <p:spPr>
            <a:xfrm>
              <a:off x="3131639" y="1255099"/>
              <a:ext cx="3768443" cy="148705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Oval 56"/>
          <p:cNvSpPr/>
          <p:nvPr/>
        </p:nvSpPr>
        <p:spPr>
          <a:xfrm>
            <a:off x="6132475" y="5849532"/>
            <a:ext cx="495300" cy="483326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58" idx="3"/>
            <a:endCxn id="57" idx="3"/>
          </p:cNvCxnSpPr>
          <p:nvPr/>
        </p:nvCxnSpPr>
        <p:spPr>
          <a:xfrm>
            <a:off x="2364032" y="5233354"/>
            <a:ext cx="3840978" cy="102872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0" y="3880352"/>
            <a:ext cx="175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Elision</a:t>
            </a:r>
            <a:endParaRPr lang="en-US" sz="36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5366312" y="3746318"/>
            <a:ext cx="2059704" cy="2318681"/>
            <a:chOff x="2636339" y="397281"/>
            <a:chExt cx="2059704" cy="2318681"/>
          </a:xfrm>
        </p:grpSpPr>
        <p:sp>
          <p:nvSpPr>
            <p:cNvPr id="68" name="Rectangle 67"/>
            <p:cNvSpPr/>
            <p:nvPr/>
          </p:nvSpPr>
          <p:spPr>
            <a:xfrm>
              <a:off x="2636339" y="1655717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636339" y="1026499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636339" y="397281"/>
              <a:ext cx="495300" cy="4572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>
              <a:stCxn id="70" idx="3"/>
              <a:endCxn id="67" idx="1"/>
            </p:cNvCxnSpPr>
            <p:nvPr/>
          </p:nvCxnSpPr>
          <p:spPr>
            <a:xfrm>
              <a:off x="3131639" y="625881"/>
              <a:ext cx="1564404" cy="1919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9" idx="3"/>
              <a:endCxn id="67" idx="2"/>
            </p:cNvCxnSpPr>
            <p:nvPr/>
          </p:nvCxnSpPr>
          <p:spPr>
            <a:xfrm>
              <a:off x="3131639" y="1255099"/>
              <a:ext cx="1491869" cy="146086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/>
          <p:cNvSpPr/>
          <p:nvPr/>
        </p:nvSpPr>
        <p:spPr>
          <a:xfrm>
            <a:off x="7353481" y="5823336"/>
            <a:ext cx="495300" cy="483326"/>
          </a:xfrm>
          <a:prstGeom prst="ellipse">
            <a:avLst/>
          </a:prstGeom>
          <a:pattFill prst="wdUpDiag">
            <a:fgClr>
              <a:srgbClr val="FF5050"/>
            </a:fgClr>
            <a:bgClr>
              <a:schemeClr val="bg1"/>
            </a:bgClr>
          </a:patt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8" idx="3"/>
            <a:endCxn id="67" idx="3"/>
          </p:cNvCxnSpPr>
          <p:nvPr/>
        </p:nvCxnSpPr>
        <p:spPr>
          <a:xfrm>
            <a:off x="5861612" y="5233354"/>
            <a:ext cx="1564404" cy="100252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54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Steve</cp:lastModifiedBy>
  <cp:revision>4</cp:revision>
  <dcterms:created xsi:type="dcterms:W3CDTF">2013-07-13T16:34:44Z</dcterms:created>
  <dcterms:modified xsi:type="dcterms:W3CDTF">2013-07-13T16:39:39Z</dcterms:modified>
</cp:coreProperties>
</file>