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6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E289-D312-47ED-A25F-D879B1257E4F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27D3-9CEA-4434-BE4B-DC262D088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3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E289-D312-47ED-A25F-D879B1257E4F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27D3-9CEA-4434-BE4B-DC262D088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0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E289-D312-47ED-A25F-D879B1257E4F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27D3-9CEA-4434-BE4B-DC262D088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9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E289-D312-47ED-A25F-D879B1257E4F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27D3-9CEA-4434-BE4B-DC262D088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E289-D312-47ED-A25F-D879B1257E4F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27D3-9CEA-4434-BE4B-DC262D088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30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E289-D312-47ED-A25F-D879B1257E4F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27D3-9CEA-4434-BE4B-DC262D088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9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E289-D312-47ED-A25F-D879B1257E4F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27D3-9CEA-4434-BE4B-DC262D088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6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E289-D312-47ED-A25F-D879B1257E4F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27D3-9CEA-4434-BE4B-DC262D088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5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E289-D312-47ED-A25F-D879B1257E4F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27D3-9CEA-4434-BE4B-DC262D088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7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E289-D312-47ED-A25F-D879B1257E4F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27D3-9CEA-4434-BE4B-DC262D088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0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E289-D312-47ED-A25F-D879B1257E4F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27D3-9CEA-4434-BE4B-DC262D088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5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DE289-D312-47ED-A25F-D879B1257E4F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627D3-9CEA-4434-BE4B-DC262D088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7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1510937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1510937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86400" y="1510937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086600" y="1484811"/>
            <a:ext cx="990600" cy="96665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3276600" y="1968137"/>
            <a:ext cx="6096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76800" y="1968137"/>
            <a:ext cx="6096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77000" y="1968137"/>
            <a:ext cx="6096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33600" y="6096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Log Body Segments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6400800" y="6096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Tail LSN</a:t>
            </a:r>
            <a:endParaRPr lang="en-US" sz="3600" dirty="0"/>
          </a:p>
        </p:txBody>
      </p:sp>
      <p:sp>
        <p:nvSpPr>
          <p:cNvPr id="14" name="Oval 13"/>
          <p:cNvSpPr/>
          <p:nvPr/>
        </p:nvSpPr>
        <p:spPr>
          <a:xfrm>
            <a:off x="7086600" y="3931920"/>
            <a:ext cx="990600" cy="96665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86200" y="3017520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86200" y="4213860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86200" y="5410200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3"/>
            <a:endCxn id="14" idx="1"/>
          </p:cNvCxnSpPr>
          <p:nvPr/>
        </p:nvCxnSpPr>
        <p:spPr>
          <a:xfrm>
            <a:off x="4876800" y="3474720"/>
            <a:ext cx="2354870" cy="598763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4" idx="2"/>
          </p:cNvCxnSpPr>
          <p:nvPr/>
        </p:nvCxnSpPr>
        <p:spPr>
          <a:xfrm flipV="1">
            <a:off x="4876800" y="4415246"/>
            <a:ext cx="2209800" cy="255814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3"/>
            <a:endCxn id="14" idx="3"/>
          </p:cNvCxnSpPr>
          <p:nvPr/>
        </p:nvCxnSpPr>
        <p:spPr>
          <a:xfrm flipV="1">
            <a:off x="4876800" y="4757009"/>
            <a:ext cx="2354870" cy="1110391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200" y="16396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PSC/LPO</a:t>
            </a:r>
            <a:endParaRPr lang="en-US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76200" y="43434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TEO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5841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Steve</cp:lastModifiedBy>
  <cp:revision>2</cp:revision>
  <dcterms:created xsi:type="dcterms:W3CDTF">2013-07-13T15:52:42Z</dcterms:created>
  <dcterms:modified xsi:type="dcterms:W3CDTF">2013-07-13T16:04:31Z</dcterms:modified>
</cp:coreProperties>
</file>