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2A0-29CF-4F0A-BD37-6F29BDCFB731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16DA-61BF-4DE8-B665-74F95B16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3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2A0-29CF-4F0A-BD37-6F29BDCFB731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16DA-61BF-4DE8-B665-74F95B16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0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2A0-29CF-4F0A-BD37-6F29BDCFB731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16DA-61BF-4DE8-B665-74F95B16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9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2A0-29CF-4F0A-BD37-6F29BDCFB731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16DA-61BF-4DE8-B665-74F95B16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1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2A0-29CF-4F0A-BD37-6F29BDCFB731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16DA-61BF-4DE8-B665-74F95B16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0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2A0-29CF-4F0A-BD37-6F29BDCFB731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16DA-61BF-4DE8-B665-74F95B16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9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2A0-29CF-4F0A-BD37-6F29BDCFB731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16DA-61BF-4DE8-B665-74F95B16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0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2A0-29CF-4F0A-BD37-6F29BDCFB731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16DA-61BF-4DE8-B665-74F95B16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5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2A0-29CF-4F0A-BD37-6F29BDCFB731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16DA-61BF-4DE8-B665-74F95B16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6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2A0-29CF-4F0A-BD37-6F29BDCFB731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16DA-61BF-4DE8-B665-74F95B16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2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2A0-29CF-4F0A-BD37-6F29BDCFB731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16DA-61BF-4DE8-B665-74F95B16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42A0-29CF-4F0A-BD37-6F29BDCFB731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316DA-61BF-4DE8-B665-74F95B16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8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>
            <a:off x="1143000" y="3048000"/>
            <a:ext cx="6858000" cy="0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2325189" y="3424253"/>
            <a:ext cx="2446201" cy="2147799"/>
            <a:chOff x="2636339" y="397281"/>
            <a:chExt cx="2446201" cy="2147799"/>
          </a:xfrm>
        </p:grpSpPr>
        <p:grpSp>
          <p:nvGrpSpPr>
            <p:cNvPr id="62" name="Group 61"/>
            <p:cNvGrpSpPr/>
            <p:nvPr/>
          </p:nvGrpSpPr>
          <p:grpSpPr>
            <a:xfrm>
              <a:off x="2636339" y="397281"/>
              <a:ext cx="2023436" cy="1906136"/>
              <a:chOff x="2636339" y="397281"/>
              <a:chExt cx="2023436" cy="190613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636339" y="1655717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636339" y="1026499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636339" y="397281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/>
              <p:cNvCxnSpPr>
                <a:stCxn id="37" idx="3"/>
                <a:endCxn id="46" idx="1"/>
              </p:cNvCxnSpPr>
              <p:nvPr/>
            </p:nvCxnSpPr>
            <p:spPr>
              <a:xfrm>
                <a:off x="3131639" y="625881"/>
                <a:ext cx="1528136" cy="150665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6" idx="3"/>
                <a:endCxn id="46" idx="2"/>
              </p:cNvCxnSpPr>
              <p:nvPr/>
            </p:nvCxnSpPr>
            <p:spPr>
              <a:xfrm>
                <a:off x="3131639" y="1255099"/>
                <a:ext cx="1455601" cy="104831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45"/>
            <p:cNvSpPr/>
            <p:nvPr/>
          </p:nvSpPr>
          <p:spPr>
            <a:xfrm>
              <a:off x="4587240" y="2061754"/>
              <a:ext cx="495300" cy="48332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/>
          <p:cNvCxnSpPr>
            <a:stCxn id="35" idx="3"/>
            <a:endCxn id="46" idx="3"/>
          </p:cNvCxnSpPr>
          <p:nvPr/>
        </p:nvCxnSpPr>
        <p:spPr>
          <a:xfrm>
            <a:off x="2820489" y="4911289"/>
            <a:ext cx="1528136" cy="58998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8515" y="3429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/>
              <a:t>P</a:t>
            </a:r>
            <a:r>
              <a:rPr lang="en-US" sz="3600" smtClean="0"/>
              <a:t>EO</a:t>
            </a:r>
            <a:endParaRPr lang="en-US" sz="36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5822769" y="3424253"/>
            <a:ext cx="2446201" cy="2147799"/>
            <a:chOff x="2636339" y="397281"/>
            <a:chExt cx="2446201" cy="2147799"/>
          </a:xfrm>
        </p:grpSpPr>
        <p:grpSp>
          <p:nvGrpSpPr>
            <p:cNvPr id="71" name="Group 70"/>
            <p:cNvGrpSpPr/>
            <p:nvPr/>
          </p:nvGrpSpPr>
          <p:grpSpPr>
            <a:xfrm>
              <a:off x="2636339" y="397281"/>
              <a:ext cx="2023436" cy="1906136"/>
              <a:chOff x="2636339" y="397281"/>
              <a:chExt cx="2023436" cy="1906136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2636339" y="1655717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636339" y="1026499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636339" y="397281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>
                <a:stCxn id="75" idx="3"/>
                <a:endCxn id="72" idx="1"/>
              </p:cNvCxnSpPr>
              <p:nvPr/>
            </p:nvCxnSpPr>
            <p:spPr>
              <a:xfrm>
                <a:off x="3131639" y="625881"/>
                <a:ext cx="1528136" cy="150665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74" idx="3"/>
                <a:endCxn id="72" idx="2"/>
              </p:cNvCxnSpPr>
              <p:nvPr/>
            </p:nvCxnSpPr>
            <p:spPr>
              <a:xfrm>
                <a:off x="3131639" y="1255099"/>
                <a:ext cx="1455601" cy="104831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Oval 71"/>
            <p:cNvSpPr/>
            <p:nvPr/>
          </p:nvSpPr>
          <p:spPr>
            <a:xfrm>
              <a:off x="4587240" y="2061754"/>
              <a:ext cx="495300" cy="48332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Arrow Connector 77"/>
          <p:cNvCxnSpPr>
            <a:stCxn id="73" idx="3"/>
            <a:endCxn id="72" idx="3"/>
          </p:cNvCxnSpPr>
          <p:nvPr/>
        </p:nvCxnSpPr>
        <p:spPr>
          <a:xfrm>
            <a:off x="6318069" y="4911289"/>
            <a:ext cx="1528136" cy="58998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6" idx="7"/>
            <a:endCxn id="75" idx="1"/>
          </p:cNvCxnSpPr>
          <p:nvPr/>
        </p:nvCxnSpPr>
        <p:spPr>
          <a:xfrm flipV="1">
            <a:off x="4698855" y="3652853"/>
            <a:ext cx="1123914" cy="1506654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6" idx="6"/>
            <a:endCxn id="74" idx="1"/>
          </p:cNvCxnSpPr>
          <p:nvPr/>
        </p:nvCxnSpPr>
        <p:spPr>
          <a:xfrm flipV="1">
            <a:off x="4771390" y="4282071"/>
            <a:ext cx="1051379" cy="1048318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6" idx="5"/>
            <a:endCxn id="73" idx="1"/>
          </p:cNvCxnSpPr>
          <p:nvPr/>
        </p:nvCxnSpPr>
        <p:spPr>
          <a:xfrm flipV="1">
            <a:off x="4698855" y="4911289"/>
            <a:ext cx="1123914" cy="58998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715589" y="5481653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Barriers required between epochs</a:t>
            </a:r>
            <a:endParaRPr lang="en-US" sz="3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34326" y="655039"/>
            <a:ext cx="2122714" cy="457200"/>
            <a:chOff x="544286" y="4339046"/>
            <a:chExt cx="2122714" cy="457200"/>
          </a:xfrm>
        </p:grpSpPr>
        <p:sp>
          <p:nvSpPr>
            <p:cNvPr id="11" name="Rectangle 10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3"/>
              <a:endCxn id="11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589996" y="683342"/>
            <a:ext cx="2122714" cy="457200"/>
            <a:chOff x="544286" y="4339046"/>
            <a:chExt cx="2122714" cy="457200"/>
          </a:xfrm>
        </p:grpSpPr>
        <p:sp>
          <p:nvSpPr>
            <p:cNvPr id="17" name="Rectangle 16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9" idx="3"/>
              <a:endCxn id="18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3"/>
              <a:endCxn id="17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4666343" y="1649993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1" idx="3"/>
            <a:endCxn id="22" idx="1"/>
          </p:cNvCxnSpPr>
          <p:nvPr/>
        </p:nvCxnSpPr>
        <p:spPr>
          <a:xfrm>
            <a:off x="4257040" y="883639"/>
            <a:ext cx="481838" cy="83713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91681" y="1649993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4" idx="2"/>
          </p:cNvCxnSpPr>
          <p:nvPr/>
        </p:nvCxnSpPr>
        <p:spPr>
          <a:xfrm>
            <a:off x="5161643" y="1891656"/>
            <a:ext cx="3030038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3"/>
            <a:endCxn id="24" idx="1"/>
          </p:cNvCxnSpPr>
          <p:nvPr/>
        </p:nvCxnSpPr>
        <p:spPr>
          <a:xfrm>
            <a:off x="7712710" y="911942"/>
            <a:ext cx="551506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22" idx="2"/>
          </p:cNvCxnSpPr>
          <p:nvPr/>
        </p:nvCxnSpPr>
        <p:spPr>
          <a:xfrm>
            <a:off x="1664063" y="1891656"/>
            <a:ext cx="300228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1180919" y="1645639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384153" y="1891656"/>
            <a:ext cx="173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Barrier</a:t>
            </a:r>
            <a:endParaRPr lang="en-US" sz="3600" dirty="0"/>
          </a:p>
        </p:txBody>
      </p:sp>
      <p:sp>
        <p:nvSpPr>
          <p:cNvPr id="100" name="TextBox 99"/>
          <p:cNvSpPr txBox="1"/>
          <p:nvPr/>
        </p:nvSpPr>
        <p:spPr>
          <a:xfrm>
            <a:off x="5843452" y="1891656"/>
            <a:ext cx="173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Barrier</a:t>
            </a:r>
            <a:endParaRPr lang="en-US" sz="3600" dirty="0"/>
          </a:p>
        </p:txBody>
      </p:sp>
      <p:cxnSp>
        <p:nvCxnSpPr>
          <p:cNvPr id="101" name="Straight Arrow Connector 100"/>
          <p:cNvCxnSpPr>
            <a:stCxn id="22" idx="7"/>
            <a:endCxn id="19" idx="1"/>
          </p:cNvCxnSpPr>
          <p:nvPr/>
        </p:nvCxnSpPr>
        <p:spPr>
          <a:xfrm flipV="1">
            <a:off x="5089108" y="911942"/>
            <a:ext cx="500888" cy="80883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68515" y="618636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/>
              <a:t>LPO</a:t>
            </a:r>
            <a:endParaRPr lang="en-US" sz="3600" dirty="0"/>
          </a:p>
        </p:txBody>
      </p:sp>
      <p:cxnSp>
        <p:nvCxnSpPr>
          <p:cNvPr id="49" name="Straight Arrow Connector 48"/>
          <p:cNvCxnSpPr>
            <a:stCxn id="37" idx="3"/>
            <a:endCxn id="75" idx="1"/>
          </p:cNvCxnSpPr>
          <p:nvPr/>
        </p:nvCxnSpPr>
        <p:spPr>
          <a:xfrm>
            <a:off x="2820489" y="3652853"/>
            <a:ext cx="3002280" cy="0"/>
          </a:xfrm>
          <a:prstGeom prst="straightConnector1">
            <a:avLst/>
          </a:prstGeom>
          <a:ln w="508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523740" y="5572052"/>
            <a:ext cx="3464723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10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</cp:lastModifiedBy>
  <cp:revision>18</cp:revision>
  <dcterms:created xsi:type="dcterms:W3CDTF">2013-07-13T16:29:59Z</dcterms:created>
  <dcterms:modified xsi:type="dcterms:W3CDTF">2013-07-16T13:28:03Z</dcterms:modified>
</cp:coreProperties>
</file>