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9474-B1C5-4F8C-893F-87ED8FE29F2E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11CA-4E5F-49D9-8C17-B05F333F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4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9474-B1C5-4F8C-893F-87ED8FE29F2E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11CA-4E5F-49D9-8C17-B05F333F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4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9474-B1C5-4F8C-893F-87ED8FE29F2E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11CA-4E5F-49D9-8C17-B05F333F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5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9474-B1C5-4F8C-893F-87ED8FE29F2E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11CA-4E5F-49D9-8C17-B05F333F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2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9474-B1C5-4F8C-893F-87ED8FE29F2E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11CA-4E5F-49D9-8C17-B05F333F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8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9474-B1C5-4F8C-893F-87ED8FE29F2E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11CA-4E5F-49D9-8C17-B05F333F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0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9474-B1C5-4F8C-893F-87ED8FE29F2E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11CA-4E5F-49D9-8C17-B05F333F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0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9474-B1C5-4F8C-893F-87ED8FE29F2E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11CA-4E5F-49D9-8C17-B05F333F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9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9474-B1C5-4F8C-893F-87ED8FE29F2E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11CA-4E5F-49D9-8C17-B05F333F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4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9474-B1C5-4F8C-893F-87ED8FE29F2E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11CA-4E5F-49D9-8C17-B05F333F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9474-B1C5-4F8C-893F-87ED8FE29F2E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11CA-4E5F-49D9-8C17-B05F333F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6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39474-B1C5-4F8C-893F-87ED8FE29F2E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611CA-4E5F-49D9-8C17-B05F333F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3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438400" y="609600"/>
            <a:ext cx="1295400" cy="914400"/>
            <a:chOff x="1257300" y="17860"/>
            <a:chExt cx="1295400" cy="914400"/>
          </a:xfrm>
        </p:grpSpPr>
        <p:sp>
          <p:nvSpPr>
            <p:cNvPr id="4" name="Rectangle 3"/>
            <p:cNvSpPr/>
            <p:nvPr/>
          </p:nvSpPr>
          <p:spPr>
            <a:xfrm>
              <a:off x="1257300" y="17860"/>
              <a:ext cx="990600" cy="9144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1753" y="17860"/>
              <a:ext cx="330947" cy="9144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6200" y="1944469"/>
            <a:ext cx="1833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Head</a:t>
            </a:r>
            <a:endParaRPr lang="en-US" sz="3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0" y="2895600"/>
            <a:ext cx="6858000" cy="0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301626" y="609600"/>
            <a:ext cx="1295400" cy="914400"/>
            <a:chOff x="1257300" y="17860"/>
            <a:chExt cx="1295400" cy="914400"/>
          </a:xfrm>
        </p:grpSpPr>
        <p:sp>
          <p:nvSpPr>
            <p:cNvPr id="41" name="Rectangle 40"/>
            <p:cNvSpPr/>
            <p:nvPr/>
          </p:nvSpPr>
          <p:spPr>
            <a:xfrm>
              <a:off x="1257300" y="17860"/>
              <a:ext cx="990600" cy="9144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221753" y="17860"/>
              <a:ext cx="330947" cy="9144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64852" y="609600"/>
            <a:ext cx="1295400" cy="914400"/>
            <a:chOff x="1257300" y="17860"/>
            <a:chExt cx="1295400" cy="914400"/>
          </a:xfrm>
        </p:grpSpPr>
        <p:sp>
          <p:nvSpPr>
            <p:cNvPr id="44" name="Rectangle 43"/>
            <p:cNvSpPr/>
            <p:nvPr/>
          </p:nvSpPr>
          <p:spPr>
            <a:xfrm>
              <a:off x="1257300" y="17860"/>
              <a:ext cx="990600" cy="9144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221753" y="17860"/>
              <a:ext cx="330947" cy="9144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830107" y="1944469"/>
            <a:ext cx="3694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Tail (volatile)</a:t>
            </a:r>
            <a:endParaRPr lang="en-US" sz="36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398770" y="1066800"/>
            <a:ext cx="126138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549423" y="1066800"/>
            <a:ext cx="126138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3" idx="0"/>
          </p:cNvCxnSpPr>
          <p:nvPr/>
        </p:nvCxnSpPr>
        <p:spPr>
          <a:xfrm flipV="1">
            <a:off x="993059" y="1066800"/>
            <a:ext cx="1940641" cy="877669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0"/>
          </p:cNvCxnSpPr>
          <p:nvPr/>
        </p:nvCxnSpPr>
        <p:spPr>
          <a:xfrm flipH="1" flipV="1">
            <a:off x="7294778" y="1066800"/>
            <a:ext cx="382776" cy="877669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442883" y="76200"/>
            <a:ext cx="1833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Node</a:t>
            </a:r>
            <a:endParaRPr lang="en-US" sz="3600" dirty="0"/>
          </a:p>
        </p:txBody>
      </p:sp>
      <p:sp>
        <p:nvSpPr>
          <p:cNvPr id="52" name="TextBox 51"/>
          <p:cNvSpPr txBox="1"/>
          <p:nvPr/>
        </p:nvSpPr>
        <p:spPr>
          <a:xfrm>
            <a:off x="2895600" y="76200"/>
            <a:ext cx="1833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Next</a:t>
            </a:r>
            <a:endParaRPr lang="en-US" sz="36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2438400" y="4419600"/>
            <a:ext cx="1295400" cy="914400"/>
            <a:chOff x="1257300" y="17860"/>
            <a:chExt cx="1295400" cy="914400"/>
          </a:xfrm>
        </p:grpSpPr>
        <p:sp>
          <p:nvSpPr>
            <p:cNvPr id="63" name="Rectangle 62"/>
            <p:cNvSpPr/>
            <p:nvPr/>
          </p:nvSpPr>
          <p:spPr>
            <a:xfrm>
              <a:off x="1257300" y="17860"/>
              <a:ext cx="990600" cy="9144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21753" y="17860"/>
              <a:ext cx="330947" cy="9144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301626" y="4419600"/>
            <a:ext cx="1295400" cy="914400"/>
            <a:chOff x="1257300" y="17860"/>
            <a:chExt cx="1295400" cy="914400"/>
          </a:xfrm>
        </p:grpSpPr>
        <p:sp>
          <p:nvSpPr>
            <p:cNvPr id="66" name="Rectangle 65"/>
            <p:cNvSpPr/>
            <p:nvPr/>
          </p:nvSpPr>
          <p:spPr>
            <a:xfrm>
              <a:off x="1257300" y="17860"/>
              <a:ext cx="990600" cy="9144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221753" y="17860"/>
              <a:ext cx="330947" cy="9144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64852" y="4419600"/>
            <a:ext cx="1295400" cy="914400"/>
            <a:chOff x="1257300" y="17860"/>
            <a:chExt cx="1295400" cy="914400"/>
          </a:xfrm>
        </p:grpSpPr>
        <p:sp>
          <p:nvSpPr>
            <p:cNvPr id="69" name="Rectangle 68"/>
            <p:cNvSpPr/>
            <p:nvPr/>
          </p:nvSpPr>
          <p:spPr>
            <a:xfrm>
              <a:off x="1257300" y="17860"/>
              <a:ext cx="990600" cy="9144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221753" y="17860"/>
              <a:ext cx="330947" cy="9144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1" name="Straight Arrow Connector 70"/>
          <p:cNvCxnSpPr/>
          <p:nvPr/>
        </p:nvCxnSpPr>
        <p:spPr>
          <a:xfrm flipH="1">
            <a:off x="3568326" y="4876800"/>
            <a:ext cx="1242479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010626" y="3048000"/>
            <a:ext cx="1892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Persist </a:t>
            </a:r>
            <a:r>
              <a:rPr lang="en-US" sz="3600" smtClean="0"/>
              <a:t>order</a:t>
            </a:r>
            <a:endParaRPr lang="en-US" sz="3600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724400" y="3648164"/>
            <a:ext cx="6096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640873" y="1944469"/>
            <a:ext cx="2169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Reference</a:t>
            </a:r>
            <a:endParaRPr lang="en-US" sz="36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4724400" y="2267634"/>
            <a:ext cx="6096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5417673" y="4876800"/>
            <a:ext cx="1242479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eeform 92"/>
          <p:cNvSpPr/>
          <p:nvPr/>
        </p:nvSpPr>
        <p:spPr>
          <a:xfrm>
            <a:off x="3566160" y="5336177"/>
            <a:ext cx="1802674" cy="684772"/>
          </a:xfrm>
          <a:custGeom>
            <a:avLst/>
            <a:gdLst>
              <a:gd name="connsiteX0" fmla="*/ 0 w 1802674"/>
              <a:gd name="connsiteY0" fmla="*/ 0 h 684772"/>
              <a:gd name="connsiteX1" fmla="*/ 248194 w 1802674"/>
              <a:gd name="connsiteY1" fmla="*/ 587829 h 684772"/>
              <a:gd name="connsiteX2" fmla="*/ 1449977 w 1802674"/>
              <a:gd name="connsiteY2" fmla="*/ 627017 h 684772"/>
              <a:gd name="connsiteX3" fmla="*/ 1802674 w 1802674"/>
              <a:gd name="connsiteY3" fmla="*/ 13063 h 68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2674" h="684772">
                <a:moveTo>
                  <a:pt x="0" y="0"/>
                </a:moveTo>
                <a:cubicBezTo>
                  <a:pt x="3265" y="241663"/>
                  <a:pt x="6531" y="483326"/>
                  <a:pt x="248194" y="587829"/>
                </a:cubicBezTo>
                <a:cubicBezTo>
                  <a:pt x="489857" y="692332"/>
                  <a:pt x="1190897" y="722811"/>
                  <a:pt x="1449977" y="627017"/>
                </a:cubicBezTo>
                <a:cubicBezTo>
                  <a:pt x="1709057" y="531223"/>
                  <a:pt x="1755865" y="272143"/>
                  <a:pt x="1802674" y="13063"/>
                </a:cubicBezTo>
              </a:path>
            </a:pathLst>
          </a:custGeom>
          <a:noFill/>
          <a:ln w="508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5430736" y="5334000"/>
            <a:ext cx="1802674" cy="684772"/>
          </a:xfrm>
          <a:custGeom>
            <a:avLst/>
            <a:gdLst>
              <a:gd name="connsiteX0" fmla="*/ 0 w 1802674"/>
              <a:gd name="connsiteY0" fmla="*/ 0 h 684772"/>
              <a:gd name="connsiteX1" fmla="*/ 248194 w 1802674"/>
              <a:gd name="connsiteY1" fmla="*/ 587829 h 684772"/>
              <a:gd name="connsiteX2" fmla="*/ 1449977 w 1802674"/>
              <a:gd name="connsiteY2" fmla="*/ 627017 h 684772"/>
              <a:gd name="connsiteX3" fmla="*/ 1802674 w 1802674"/>
              <a:gd name="connsiteY3" fmla="*/ 13063 h 68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2674" h="684772">
                <a:moveTo>
                  <a:pt x="0" y="0"/>
                </a:moveTo>
                <a:cubicBezTo>
                  <a:pt x="3265" y="241663"/>
                  <a:pt x="6531" y="483326"/>
                  <a:pt x="248194" y="587829"/>
                </a:cubicBezTo>
                <a:cubicBezTo>
                  <a:pt x="489857" y="692332"/>
                  <a:pt x="1190897" y="722811"/>
                  <a:pt x="1449977" y="627017"/>
                </a:cubicBezTo>
                <a:cubicBezTo>
                  <a:pt x="1709057" y="531223"/>
                  <a:pt x="1755865" y="272143"/>
                  <a:pt x="1802674" y="13063"/>
                </a:cubicBezTo>
              </a:path>
            </a:pathLst>
          </a:custGeom>
          <a:noFill/>
          <a:ln w="508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1442883" y="5943600"/>
            <a:ext cx="6927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Single-thread and Tail dependences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21213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Steve</cp:lastModifiedBy>
  <cp:revision>13</cp:revision>
  <dcterms:created xsi:type="dcterms:W3CDTF">2013-07-13T16:53:09Z</dcterms:created>
  <dcterms:modified xsi:type="dcterms:W3CDTF">2013-07-14T16:43:59Z</dcterms:modified>
</cp:coreProperties>
</file>