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2A0-29CF-4F0A-BD37-6F29BDCFB731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1143000" y="30480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325189" y="3424253"/>
            <a:ext cx="2446201" cy="2147799"/>
            <a:chOff x="2636339" y="397281"/>
            <a:chExt cx="2446201" cy="2147799"/>
          </a:xfrm>
        </p:grpSpPr>
        <p:grpSp>
          <p:nvGrpSpPr>
            <p:cNvPr id="62" name="Group 61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37" idx="3"/>
                <a:endCxn id="4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6" idx="3"/>
                <a:endCxn id="4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35" idx="3"/>
            <a:endCxn id="46" idx="3"/>
          </p:cNvCxnSpPr>
          <p:nvPr/>
        </p:nvCxnSpPr>
        <p:spPr>
          <a:xfrm>
            <a:off x="2820489" y="4911289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8515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TEO</a:t>
            </a:r>
            <a:endParaRPr lang="en-US" sz="3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822769" y="3424253"/>
            <a:ext cx="2446201" cy="2147799"/>
            <a:chOff x="2636339" y="397281"/>
            <a:chExt cx="2446201" cy="2147799"/>
          </a:xfrm>
        </p:grpSpPr>
        <p:grpSp>
          <p:nvGrpSpPr>
            <p:cNvPr id="71" name="Group 70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stCxn id="75" idx="3"/>
                <a:endCxn id="72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4" idx="3"/>
                <a:endCxn id="72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/>
          <p:cNvCxnSpPr>
            <a:stCxn id="73" idx="3"/>
            <a:endCxn id="72" idx="3"/>
          </p:cNvCxnSpPr>
          <p:nvPr/>
        </p:nvCxnSpPr>
        <p:spPr>
          <a:xfrm>
            <a:off x="6318069" y="4911289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7"/>
            <a:endCxn id="75" idx="1"/>
          </p:cNvCxnSpPr>
          <p:nvPr/>
        </p:nvCxnSpPr>
        <p:spPr>
          <a:xfrm flipV="1">
            <a:off x="4698855" y="3652853"/>
            <a:ext cx="1123914" cy="150665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6" idx="6"/>
            <a:endCxn id="74" idx="1"/>
          </p:cNvCxnSpPr>
          <p:nvPr/>
        </p:nvCxnSpPr>
        <p:spPr>
          <a:xfrm flipV="1">
            <a:off x="4771390" y="4282071"/>
            <a:ext cx="1051379" cy="104831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5"/>
            <a:endCxn id="73" idx="1"/>
          </p:cNvCxnSpPr>
          <p:nvPr/>
        </p:nvCxnSpPr>
        <p:spPr>
          <a:xfrm flipV="1">
            <a:off x="4698855" y="4911289"/>
            <a:ext cx="1123914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15589" y="548165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Barriers required between epochs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4326" y="655039"/>
            <a:ext cx="2122714" cy="457200"/>
            <a:chOff x="544286" y="4339046"/>
            <a:chExt cx="2122714" cy="457200"/>
          </a:xfrm>
        </p:grpSpPr>
        <p:sp>
          <p:nvSpPr>
            <p:cNvPr id="11" name="Rectangle 10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1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589996" y="683342"/>
            <a:ext cx="2122714" cy="457200"/>
            <a:chOff x="544286" y="4339046"/>
            <a:chExt cx="2122714" cy="457200"/>
          </a:xfrm>
        </p:grpSpPr>
        <p:sp>
          <p:nvSpPr>
            <p:cNvPr id="17" name="Rectangle 16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3"/>
              <a:endCxn id="18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3"/>
              <a:endCxn id="17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4666343" y="164999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1" idx="3"/>
            <a:endCxn id="22" idx="1"/>
          </p:cNvCxnSpPr>
          <p:nvPr/>
        </p:nvCxnSpPr>
        <p:spPr>
          <a:xfrm>
            <a:off x="4257040" y="883639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91681" y="164999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4" idx="2"/>
          </p:cNvCxnSpPr>
          <p:nvPr/>
        </p:nvCxnSpPr>
        <p:spPr>
          <a:xfrm>
            <a:off x="5161643" y="1891656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24" idx="1"/>
          </p:cNvCxnSpPr>
          <p:nvPr/>
        </p:nvCxnSpPr>
        <p:spPr>
          <a:xfrm>
            <a:off x="7712710" y="911942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2"/>
          </p:cNvCxnSpPr>
          <p:nvPr/>
        </p:nvCxnSpPr>
        <p:spPr>
          <a:xfrm>
            <a:off x="1664063" y="1891656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180919" y="1645639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384153" y="1891656"/>
            <a:ext cx="173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43452" y="1891656"/>
            <a:ext cx="173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</a:t>
            </a:r>
            <a:endParaRPr lang="en-US" sz="3600" dirty="0"/>
          </a:p>
        </p:txBody>
      </p:sp>
      <p:cxnSp>
        <p:nvCxnSpPr>
          <p:cNvPr id="101" name="Straight Arrow Connector 100"/>
          <p:cNvCxnSpPr>
            <a:stCxn id="22" idx="7"/>
            <a:endCxn id="19" idx="1"/>
          </p:cNvCxnSpPr>
          <p:nvPr/>
        </p:nvCxnSpPr>
        <p:spPr>
          <a:xfrm flipV="1">
            <a:off x="5089108" y="911942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8515" y="6186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LPO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010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14</cp:revision>
  <dcterms:created xsi:type="dcterms:W3CDTF">2013-07-13T16:29:59Z</dcterms:created>
  <dcterms:modified xsi:type="dcterms:W3CDTF">2013-07-13T17:10:41Z</dcterms:modified>
</cp:coreProperties>
</file>