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972800" cy="11979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2126" y="-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21286-16E3-416C-944C-A7A69341A09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016125" y="1143000"/>
            <a:ext cx="2825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EA6D5-010E-47CD-AB66-EFFCC49B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7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60498"/>
            <a:ext cx="9326880" cy="4170562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91893"/>
            <a:ext cx="8229600" cy="2892218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7E85-3686-4DD2-AF69-2B55C620C38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78AB-6AF1-48FA-82D3-21195FF6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0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7E85-3686-4DD2-AF69-2B55C620C38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78AB-6AF1-48FA-82D3-21195FF6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6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37785"/>
            <a:ext cx="2366010" cy="1015188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37785"/>
            <a:ext cx="6960870" cy="1015188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7E85-3686-4DD2-AF69-2B55C620C38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78AB-6AF1-48FA-82D3-21195FF6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7E85-3686-4DD2-AF69-2B55C620C38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78AB-6AF1-48FA-82D3-21195FF6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9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986503"/>
            <a:ext cx="9464040" cy="4983045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8016689"/>
            <a:ext cx="9464040" cy="2620466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7E85-3686-4DD2-AF69-2B55C620C38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78AB-6AF1-48FA-82D3-21195FF6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188927"/>
            <a:ext cx="4663440" cy="76007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188927"/>
            <a:ext cx="4663440" cy="76007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7E85-3686-4DD2-AF69-2B55C620C38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78AB-6AF1-48FA-82D3-21195FF6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1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37788"/>
            <a:ext cx="9464040" cy="231543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936587"/>
            <a:ext cx="4642008" cy="1439176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375763"/>
            <a:ext cx="4642008" cy="64360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936587"/>
            <a:ext cx="4664869" cy="1439176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375763"/>
            <a:ext cx="4664869" cy="64360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7E85-3686-4DD2-AF69-2B55C620C38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78AB-6AF1-48FA-82D3-21195FF6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2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7E85-3686-4DD2-AF69-2B55C620C38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78AB-6AF1-48FA-82D3-21195FF6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7E85-3686-4DD2-AF69-2B55C620C38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78AB-6AF1-48FA-82D3-21195FF6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3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8618"/>
            <a:ext cx="3539014" cy="279516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724796"/>
            <a:ext cx="5554980" cy="85130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93782"/>
            <a:ext cx="3539014" cy="665792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7E85-3686-4DD2-AF69-2B55C620C38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78AB-6AF1-48FA-82D3-21195FF6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8618"/>
            <a:ext cx="3539014" cy="279516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724796"/>
            <a:ext cx="5554980" cy="85130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93782"/>
            <a:ext cx="3539014" cy="665792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7E85-3686-4DD2-AF69-2B55C620C38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78AB-6AF1-48FA-82D3-21195FF6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7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37788"/>
            <a:ext cx="9464040" cy="2315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188927"/>
            <a:ext cx="9464040" cy="7600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103016"/>
            <a:ext cx="2468880" cy="637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7E85-3686-4DD2-AF69-2B55C620C38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103016"/>
            <a:ext cx="3703320" cy="637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103016"/>
            <a:ext cx="2468880" cy="637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278AB-6AF1-48FA-82D3-21195FF6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97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7EB41-F64B-4369-B7E7-EAF63B3A0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1399DD-5339-42F8-9057-FC10BE1F4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 descr="Изображение выглядит как текст, Мобильный телефон, снимок экрана, гаджет&#10;&#10;Автоматически созданное описание">
            <a:extLst>
              <a:ext uri="{FF2B5EF4-FFF2-40B4-BE49-F238E27FC236}">
                <a16:creationId xmlns:a16="http://schemas.microsoft.com/office/drawing/2014/main" id="{986A6F37-3724-4448-BA8F-989F208E0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747"/>
            <a:ext cx="10972800" cy="97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1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мультфильм, Мобильный телефо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40BCE70-EC2A-4DA8-8D9C-29C8140E1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964"/>
            <a:ext cx="10949987" cy="9495692"/>
          </a:xfrm>
        </p:spPr>
      </p:pic>
    </p:spTree>
    <p:extLst>
      <p:ext uri="{BB962C8B-B14F-4D97-AF65-F5344CB8AC3E}">
        <p14:creationId xmlns:p14="http://schemas.microsoft.com/office/powerpoint/2010/main" val="227898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мультфильм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F77552A-CA3C-4B07-A484-4CE0E03B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537"/>
            <a:ext cx="10972800" cy="5029200"/>
          </a:xfrm>
          <a:prstGeom prst="rect">
            <a:avLst/>
          </a:prstGeom>
        </p:spPr>
      </p:pic>
      <p:pic>
        <p:nvPicPr>
          <p:cNvPr id="7" name="Рисунок 6" descr="Изображение выглядит как Мобильный телефон, мультфильм, снимок экрана, Портативное устройство связи&#10;&#10;Автоматически созданное описание">
            <a:extLst>
              <a:ext uri="{FF2B5EF4-FFF2-40B4-BE49-F238E27FC236}">
                <a16:creationId xmlns:a16="http://schemas.microsoft.com/office/drawing/2014/main" id="{B8EA3991-C42B-4D8E-8835-F95E8C179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7624"/>
            <a:ext cx="10972800" cy="19431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графическая вставка, мультфильм, Графи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74A95517-221D-4F83-B285-415A23E3F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0724"/>
            <a:ext cx="10972800" cy="27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5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8740AB3-993D-4443-B7BE-D25A52D2A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03" y="0"/>
            <a:ext cx="8963351" cy="1197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5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Мобильный телефон, снимок экрана, гаджет&#10;&#10;Автоматически созданное описание">
            <a:extLst>
              <a:ext uri="{FF2B5EF4-FFF2-40B4-BE49-F238E27FC236}">
                <a16:creationId xmlns:a16="http://schemas.microsoft.com/office/drawing/2014/main" id="{7B3DF0BC-B8E3-490A-B691-0B54DB935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5989637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ADBA685-CCBB-4CFB-8D70-11EA61638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9637"/>
            <a:ext cx="10972800" cy="59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6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графический дизайн,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F32A4F2B-7640-4418-B559-AE79F6B09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81" y="0"/>
            <a:ext cx="8593503" cy="1197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0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мультфильм, графическая встав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C1F8B21-CFE4-422C-B49F-2CCEEAC0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8050"/>
            <a:ext cx="109728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0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0</Words>
  <Application>Microsoft Office PowerPoint</Application>
  <PresentationFormat>Произвольный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Назаров Абулгасым Ильяс</dc:creator>
  <cp:lastModifiedBy>Назаров Абулгасым Ильяс</cp:lastModifiedBy>
  <cp:revision>1</cp:revision>
  <dcterms:created xsi:type="dcterms:W3CDTF">2024-07-23T08:05:32Z</dcterms:created>
  <dcterms:modified xsi:type="dcterms:W3CDTF">2024-07-23T11:50:41Z</dcterms:modified>
</cp:coreProperties>
</file>