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3" r:id="rId17"/>
    <p:sldId id="272" r:id="rId18"/>
    <p:sldId id="285" r:id="rId19"/>
    <p:sldId id="286" r:id="rId20"/>
    <p:sldId id="275" r:id="rId21"/>
    <p:sldId id="287" r:id="rId22"/>
    <p:sldId id="276" r:id="rId23"/>
    <p:sldId id="288" r:id="rId24"/>
    <p:sldId id="289" r:id="rId25"/>
    <p:sldId id="290" r:id="rId26"/>
    <p:sldId id="291" r:id="rId27"/>
    <p:sldId id="292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62" r:id="rId36"/>
    <p:sldId id="293" r:id="rId37"/>
    <p:sldId id="284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26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2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2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99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9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08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22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3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5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8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CD81-25A9-4F83-8578-B4CBB7EA8046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8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1CD81-25A9-4F83-8578-B4CBB7EA8046}" type="datetimeFigureOut">
              <a:rPr lang="en-IN" smtClean="0"/>
              <a:t>14-05-2019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3091-0095-4C11-9FCE-4C129272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577" y="1175657"/>
            <a:ext cx="649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AWS Training  - Session 4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185544" y="5356923"/>
            <a:ext cx="383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Dr.</a:t>
            </a:r>
            <a:r>
              <a:rPr lang="en-IN" sz="2400" dirty="0" smtClean="0"/>
              <a:t> </a:t>
            </a:r>
            <a:r>
              <a:rPr lang="en-IN" sz="2400" dirty="0" err="1" smtClean="0"/>
              <a:t>Prabhakar</a:t>
            </a:r>
            <a:r>
              <a:rPr lang="en-IN" sz="2400" dirty="0" smtClean="0"/>
              <a:t> PhD</a:t>
            </a:r>
          </a:p>
          <a:p>
            <a:r>
              <a:rPr lang="en-IN" sz="2400" dirty="0" smtClean="0"/>
              <a:t>Senior Integration Engineer</a:t>
            </a:r>
          </a:p>
          <a:p>
            <a:r>
              <a:rPr lang="en-IN" sz="2400" dirty="0" smtClean="0"/>
              <a:t>Decision Minds, Bengaluru</a:t>
            </a:r>
            <a:r>
              <a:rPr lang="en-IN" sz="2400" dirty="0"/>
              <a:t>.</a:t>
            </a: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02" y="3347522"/>
            <a:ext cx="5954280" cy="320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739" y="2006654"/>
            <a:ext cx="4000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aw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789" y="5957087"/>
            <a:ext cx="1496291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7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01782" y="258368"/>
            <a:ext cx="11220995" cy="6144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to Linux/UNIX Instances from Windows using Putty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40" y="1751910"/>
            <a:ext cx="470600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0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44" y="1208496"/>
            <a:ext cx="4572638" cy="449642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01782" y="258368"/>
            <a:ext cx="11220995" cy="6144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Generating Putty Private Key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44" y="1208496"/>
            <a:ext cx="456311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01782" y="258368"/>
            <a:ext cx="11220995" cy="6144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Generating Putty Private Key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2" y="1155766"/>
            <a:ext cx="4553585" cy="44964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28" y="1061473"/>
            <a:ext cx="6999772" cy="46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01782" y="258368"/>
            <a:ext cx="11220995" cy="6144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to Linux/UNIX Instances from Windows using Putty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3" y="1444044"/>
            <a:ext cx="4267796" cy="4191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40" y="1434518"/>
            <a:ext cx="4305901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01782" y="258368"/>
            <a:ext cx="11220995" cy="6144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to Linux/UNIX Instances from Windows using Putty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9" y="1738034"/>
            <a:ext cx="5227822" cy="3318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83" y="1738034"/>
            <a:ext cx="5161690" cy="32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59" y="955964"/>
            <a:ext cx="881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Difference between Linux and Windows instance Pricing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90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5" y="1097920"/>
            <a:ext cx="10058400" cy="4837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39543" y="248831"/>
            <a:ext cx="458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Demonstration: Windows Instance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38545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918891"/>
            <a:ext cx="10058400" cy="48731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7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5" y="1076258"/>
            <a:ext cx="10058400" cy="48303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76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60" y="0"/>
            <a:ext cx="9473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9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933" y="365119"/>
            <a:ext cx="86590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Contents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Elastic Compute Cloud Part II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8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" y="1042286"/>
            <a:ext cx="10058400" cy="4852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1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041206"/>
            <a:ext cx="10058400" cy="4845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72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986868"/>
            <a:ext cx="10058400" cy="4852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8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5" y="936703"/>
            <a:ext cx="10058400" cy="48451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95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23" y="1063195"/>
            <a:ext cx="10058400" cy="4830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6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5" y="1102166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28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7" y="972080"/>
            <a:ext cx="10058400" cy="4808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8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1041536"/>
            <a:ext cx="10058400" cy="48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9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2" y="1088312"/>
            <a:ext cx="10058400" cy="484511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87431" y="244513"/>
            <a:ext cx="11220995" cy="61446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to Window Instances from Windows using Remote Desktop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43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1310979"/>
            <a:ext cx="10058400" cy="445485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87431" y="244513"/>
            <a:ext cx="11220995" cy="61446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to Window Instances from Windows using Remote Desktop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5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62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to an Amazon EC2 instance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480" y="1579475"/>
            <a:ext cx="10825200" cy="403755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There are several ways to connect to an EC2 instance once it’s launched.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Remote Desktop Connection </a:t>
            </a:r>
            <a:r>
              <a:rPr lang="en-US" dirty="0" smtClean="0"/>
              <a:t>is the standard way to connect to Windows instances.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 smtClean="0"/>
              <a:t>SSH client </a:t>
            </a:r>
            <a:r>
              <a:rPr lang="en-US" dirty="0" smtClean="0"/>
              <a:t>(standalone or web-based) is used to connect to Linux instances.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3226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1005184"/>
            <a:ext cx="10058400" cy="484511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87431" y="244513"/>
            <a:ext cx="11220995" cy="61446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to Window Instances from Windows using Remote Desktop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4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88" y="678044"/>
            <a:ext cx="8392696" cy="566816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87431" y="244513"/>
            <a:ext cx="11220995" cy="61446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to Window Instances from Windows using Remote Desktop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86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13" y="1335360"/>
            <a:ext cx="3743847" cy="43535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10" y="1922991"/>
            <a:ext cx="5172797" cy="276263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87431" y="244513"/>
            <a:ext cx="11220995" cy="61446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to Window Instances from Windows using Remote Desktop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30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41" y="1557076"/>
            <a:ext cx="4324954" cy="3743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112" y="1480865"/>
            <a:ext cx="3743847" cy="382005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87431" y="244513"/>
            <a:ext cx="11220995" cy="61446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to Window Instances from Windows using Remote Desktop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53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45" y="858981"/>
            <a:ext cx="10058400" cy="565508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87431" y="244513"/>
            <a:ext cx="11220995" cy="61446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to Window Instances from Windows using Remote Desktop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21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63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Terminating Instances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002632"/>
            <a:ext cx="11547565" cy="4862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the instance launched is not in the free usage tier, as soon as the instance starts to boot, the user is billed for each hour the instance keeps running.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terminated instance cannot be restarted.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terminate an instance: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Open the Amazon EC2 console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 the navigation pane, click </a:t>
            </a:r>
            <a:r>
              <a:rPr lang="en-US" b="1" dirty="0" smtClean="0"/>
              <a:t>Instances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Right-click the instance, then click </a:t>
            </a:r>
            <a:r>
              <a:rPr lang="en-US" b="1" dirty="0" smtClean="0"/>
              <a:t>Terminate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Click</a:t>
            </a:r>
            <a:r>
              <a:rPr lang="en-US" b="1" dirty="0" smtClean="0"/>
              <a:t> Yes, Terminate </a:t>
            </a:r>
            <a:r>
              <a:rPr lang="en-US" dirty="0" smtClean="0"/>
              <a:t>when prompted for confirmation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15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3172" y="249382"/>
            <a:ext cx="8229600" cy="471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Terminating Instances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1145542"/>
            <a:ext cx="10058400" cy="488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52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018573"/>
            <a:ext cx="10058400" cy="482302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3172" y="249382"/>
            <a:ext cx="8229600" cy="471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Terminating Instances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47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191285"/>
            <a:ext cx="10058400" cy="485808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3172" y="249382"/>
            <a:ext cx="8229600" cy="471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Terminating Instances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8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3172" y="249382"/>
            <a:ext cx="8229600" cy="471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Terminating Instances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4" y="1039654"/>
            <a:ext cx="10058400" cy="490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2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50550"/>
            <a:ext cx="11220995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to Linux/UNIX Instances from Linux/UNIX with SSH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000738"/>
            <a:ext cx="11521440" cy="5266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Prerequisites:</a:t>
            </a:r>
          </a:p>
          <a:p>
            <a:pPr>
              <a:buFontTx/>
              <a:buChar char="-"/>
            </a:pPr>
            <a:r>
              <a:rPr lang="en-US" dirty="0" smtClean="0"/>
              <a:t> Most </a:t>
            </a:r>
            <a:r>
              <a:rPr lang="en-US" dirty="0"/>
              <a:t>Linux/UNIX computers include an SSH client by </a:t>
            </a:r>
            <a:r>
              <a:rPr lang="en-US" dirty="0" smtClean="0"/>
              <a:t>default, if not it can be downloaded from </a:t>
            </a:r>
            <a:r>
              <a:rPr lang="en-US" dirty="0" err="1" smtClean="0"/>
              <a:t>openssh.org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Enable SSH traffic on the instance (using security groups)</a:t>
            </a:r>
          </a:p>
          <a:p>
            <a:pPr>
              <a:buFontTx/>
              <a:buChar char="-"/>
            </a:pPr>
            <a:r>
              <a:rPr lang="en-US" dirty="0" smtClean="0"/>
              <a:t>Get the path the private key used when launching the instance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a command line shell, change directory to the path of the private key file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b="1" dirty="0" err="1" smtClean="0"/>
              <a:t>chmod</a:t>
            </a:r>
            <a:r>
              <a:rPr lang="en-US" dirty="0" smtClean="0"/>
              <a:t> command to make sure the private key file isn’t publicly viewable</a:t>
            </a:r>
            <a:endParaRPr lang="en-US" dirty="0"/>
          </a:p>
        </p:txBody>
      </p:sp>
      <p:pic>
        <p:nvPicPr>
          <p:cNvPr id="4" name="Picture 3" descr="Screen Shot 2013-04-22 at 8.1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167" y="4915719"/>
            <a:ext cx="8432800" cy="54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571" y="6208399"/>
            <a:ext cx="11717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Omnes"/>
              </a:rPr>
              <a:t>PEM stands for Privacy Enhanced Mail and is a widely used X.509 encoding format used for security certificates. 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6571" y="5650443"/>
            <a:ext cx="11717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Omnes"/>
              </a:rPr>
              <a:t>A key pair consists of a public key that AWS stores and a private key file that you store (downloaded as PEM file).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5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3172" y="249382"/>
            <a:ext cx="8229600" cy="471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Terminating Instances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1074394"/>
            <a:ext cx="10058400" cy="49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04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3172" y="249382"/>
            <a:ext cx="8229600" cy="471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a Backup of EC2 Instance (snapshots)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038" y="6195352"/>
            <a:ext cx="6032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EBS snapshots are stored in S3 but not in a user-visible bucket.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1031655"/>
            <a:ext cx="10058400" cy="48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20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6" y="857248"/>
            <a:ext cx="10058400" cy="483775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3172" y="249382"/>
            <a:ext cx="8229600" cy="471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a Backup of EC2 Instance (snapshots)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39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894348"/>
            <a:ext cx="10058400" cy="484511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3172" y="249382"/>
            <a:ext cx="8229600" cy="471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a Backup of EC2 Instance (snapshots)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97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7" y="926519"/>
            <a:ext cx="10058400" cy="483775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3172" y="249382"/>
            <a:ext cx="8229600" cy="471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a Backup of EC2 Instance (snapshots)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34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9" y="977095"/>
            <a:ext cx="10058400" cy="489146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3172" y="249382"/>
            <a:ext cx="8229600" cy="471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a Backup of EC2 Instance (snapshots)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44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3172" y="249382"/>
            <a:ext cx="8229600" cy="471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a Backup of EC2 Instance (snapshots)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4" y="1341824"/>
            <a:ext cx="10058400" cy="488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30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4983" y="3500845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03498" y="691691"/>
            <a:ext cx="86590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Coming Up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Elastic Compute Cloud Part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Private Cloud AWS VPC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6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31876"/>
            <a:ext cx="11808822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Transferring files to Linux/UNIX instances from Linux/UNIX with SCP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213806"/>
            <a:ext cx="11573691" cy="5378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Prerequisites:</a:t>
            </a:r>
          </a:p>
          <a:p>
            <a:pPr>
              <a:buFontTx/>
              <a:buChar char="-"/>
            </a:pPr>
            <a:r>
              <a:rPr lang="en-US" dirty="0" smtClean="0"/>
              <a:t>Enable SSH traffic on the instance</a:t>
            </a:r>
          </a:p>
          <a:p>
            <a:pPr>
              <a:buFontTx/>
              <a:buChar char="-"/>
            </a:pPr>
            <a:r>
              <a:rPr lang="en-US" dirty="0" smtClean="0"/>
              <a:t>Install an SCP client (included by default mostly)</a:t>
            </a:r>
          </a:p>
          <a:p>
            <a:pPr>
              <a:buFontTx/>
              <a:buChar char="-"/>
            </a:pPr>
            <a:r>
              <a:rPr lang="en-US" dirty="0" smtClean="0"/>
              <a:t>Get the ID of the Amazon EC2 instance, public DNS of the instance, and the path to the private key</a:t>
            </a:r>
          </a:p>
          <a:p>
            <a:pPr marL="0" indent="0">
              <a:buNone/>
            </a:pPr>
            <a:r>
              <a:rPr lang="en-US" dirty="0" smtClean="0"/>
              <a:t>If the key file is </a:t>
            </a:r>
            <a:r>
              <a:rPr lang="en-US" dirty="0" err="1" smtClean="0"/>
              <a:t>My_Keypair.pem</a:t>
            </a:r>
            <a:r>
              <a:rPr lang="en-US" dirty="0" smtClean="0"/>
              <a:t>, the file to transfer is </a:t>
            </a:r>
            <a:r>
              <a:rPr lang="en-US" dirty="0" err="1" smtClean="0"/>
              <a:t>samplefile.txt</a:t>
            </a:r>
            <a:r>
              <a:rPr lang="en-US" dirty="0" smtClean="0"/>
              <a:t>, and the instance’s DNS name is ec2-184-72-204-112.compute-1.amazonaws.com, the command below copies the file to the ec2-user home</a:t>
            </a:r>
            <a:endParaRPr lang="en-US" dirty="0"/>
          </a:p>
        </p:txBody>
      </p:sp>
      <p:pic>
        <p:nvPicPr>
          <p:cNvPr id="4" name="Picture 3" descr="Screen Shot 2013-04-22 at 8.4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58" y="5458535"/>
            <a:ext cx="8420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3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70" y="784736"/>
            <a:ext cx="6211167" cy="5811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59" y="261516"/>
            <a:ext cx="57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Compute Cloud</a:t>
            </a:r>
            <a:endParaRPr lang="en-IN" sz="28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6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1782" y="5918400"/>
            <a:ext cx="10792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333333"/>
                </a:solidFill>
                <a:latin typeface="Omnes"/>
              </a:rPr>
              <a:t>PuTTY</a:t>
            </a:r>
            <a:r>
              <a:rPr lang="en-IN" dirty="0">
                <a:solidFill>
                  <a:srgbClr val="333333"/>
                </a:solidFill>
                <a:latin typeface="Omnes"/>
              </a:rPr>
              <a:t> does not natively support the PEM format that AWS uses, so you need to first convert your PEM file to a PPK file (PPK = </a:t>
            </a:r>
            <a:r>
              <a:rPr lang="en-IN" dirty="0" err="1">
                <a:solidFill>
                  <a:srgbClr val="333333"/>
                </a:solidFill>
                <a:latin typeface="Omnes"/>
              </a:rPr>
              <a:t>PuTTY</a:t>
            </a:r>
            <a:r>
              <a:rPr lang="en-IN" dirty="0">
                <a:solidFill>
                  <a:srgbClr val="333333"/>
                </a:solidFill>
                <a:latin typeface="Omnes"/>
              </a:rPr>
              <a:t> Private Key). To do this, you use the </a:t>
            </a:r>
            <a:r>
              <a:rPr lang="en-IN" dirty="0" err="1">
                <a:solidFill>
                  <a:srgbClr val="333333"/>
                </a:solidFill>
                <a:latin typeface="Omnes"/>
              </a:rPr>
              <a:t>PuTTYgen</a:t>
            </a:r>
            <a:r>
              <a:rPr lang="en-IN" dirty="0">
                <a:solidFill>
                  <a:srgbClr val="333333"/>
                </a:solidFill>
                <a:latin typeface="Omnes"/>
              </a:rPr>
              <a:t> utility.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01782" y="258368"/>
            <a:ext cx="11220995" cy="6144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to Linux/UNIX Instances from Windows using Putty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7" y="753734"/>
            <a:ext cx="10058400" cy="491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7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96" y="1650165"/>
            <a:ext cx="4696480" cy="369621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01782" y="258368"/>
            <a:ext cx="11220995" cy="6144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to Linux/UNIX Instances from Windows using Putty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14" y="1640639"/>
            <a:ext cx="471553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01782" y="258368"/>
            <a:ext cx="11220995" cy="6144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to Linux/UNIX Instances from Windows using Putty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78" y="1608601"/>
            <a:ext cx="4706007" cy="3696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14" y="1627654"/>
            <a:ext cx="4696480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2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655</Words>
  <Application>Microsoft Office PowerPoint</Application>
  <PresentationFormat>Widescreen</PresentationFormat>
  <Paragraphs>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Omnes</vt:lpstr>
      <vt:lpstr>Wingdings</vt:lpstr>
      <vt:lpstr>Office Theme</vt:lpstr>
      <vt:lpstr>PowerPoint Presentation</vt:lpstr>
      <vt:lpstr>PowerPoint Presentation</vt:lpstr>
      <vt:lpstr>Connecting to an Amazon EC2 instance</vt:lpstr>
      <vt:lpstr>Connecting to Linux/UNIX Instances from Linux/UNIX with SSH</vt:lpstr>
      <vt:lpstr>Transferring files to Linux/UNIX instances from Linux/UNIX with SCP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Terminating Instances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User</dc:creator>
  <cp:lastModifiedBy>Local User</cp:lastModifiedBy>
  <cp:revision>31</cp:revision>
  <dcterms:created xsi:type="dcterms:W3CDTF">2019-05-10T03:45:05Z</dcterms:created>
  <dcterms:modified xsi:type="dcterms:W3CDTF">2019-05-14T09:58:48Z</dcterms:modified>
</cp:coreProperties>
</file>