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6" r:id="rId45"/>
    <p:sldId id="307" r:id="rId46"/>
    <p:sldId id="310" r:id="rId47"/>
    <p:sldId id="311" r:id="rId48"/>
    <p:sldId id="308" r:id="rId49"/>
    <p:sldId id="309" r:id="rId50"/>
    <p:sldId id="312" r:id="rId51"/>
    <p:sldId id="305" r:id="rId52"/>
    <p:sldId id="26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7B335-D736-4666-8223-4E8AA18DB78B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95823-E7F0-45CC-93E5-A8628CF0A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963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CD81-25A9-4F83-8578-B4CBB7EA8046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3091-0095-4C11-9FCE-4C1292725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27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CD81-25A9-4F83-8578-B4CBB7EA8046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3091-0095-4C11-9FCE-4C1292725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89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CD81-25A9-4F83-8578-B4CBB7EA8046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3091-0095-4C11-9FCE-4C1292725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42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CD81-25A9-4F83-8578-B4CBB7EA8046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3091-0095-4C11-9FCE-4C1292725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99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CD81-25A9-4F83-8578-B4CBB7EA8046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3091-0095-4C11-9FCE-4C1292725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392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CD81-25A9-4F83-8578-B4CBB7EA8046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3091-0095-4C11-9FCE-4C1292725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08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CD81-25A9-4F83-8578-B4CBB7EA8046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3091-0095-4C11-9FCE-4C1292725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22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CD81-25A9-4F83-8578-B4CBB7EA8046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3091-0095-4C11-9FCE-4C1292725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33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CD81-25A9-4F83-8578-B4CBB7EA8046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3091-0095-4C11-9FCE-4C1292725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35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CD81-25A9-4F83-8578-B4CBB7EA8046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3091-0095-4C11-9FCE-4C1292725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58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CD81-25A9-4F83-8578-B4CBB7EA8046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3091-0095-4C11-9FCE-4C1292725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18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1CD81-25A9-4F83-8578-B4CBB7EA8046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C3091-0095-4C11-9FCE-4C1292725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3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1577" y="1175657"/>
            <a:ext cx="6492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/>
              <a:t>AWS Training  - Session 6</a:t>
            </a:r>
            <a:endParaRPr lang="en-IN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8185544" y="5356923"/>
            <a:ext cx="3831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 smtClean="0"/>
              <a:t>Dr.</a:t>
            </a:r>
            <a:r>
              <a:rPr lang="en-IN" sz="2400" dirty="0" smtClean="0"/>
              <a:t> </a:t>
            </a:r>
            <a:r>
              <a:rPr lang="en-IN" sz="2400" dirty="0" err="1" smtClean="0"/>
              <a:t>Prabhakar</a:t>
            </a:r>
            <a:r>
              <a:rPr lang="en-IN" sz="2400" dirty="0" smtClean="0"/>
              <a:t> PhD</a:t>
            </a:r>
          </a:p>
          <a:p>
            <a:r>
              <a:rPr lang="en-IN" sz="2400" dirty="0" smtClean="0"/>
              <a:t>Senior Integration Engineer</a:t>
            </a:r>
          </a:p>
          <a:p>
            <a:r>
              <a:rPr lang="en-IN" sz="2400" dirty="0" smtClean="0"/>
              <a:t>Decision Minds, Bengaluru</a:t>
            </a:r>
            <a:r>
              <a:rPr lang="en-IN" sz="2400" dirty="0"/>
              <a:t>.</a:t>
            </a:r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502" y="3347522"/>
            <a:ext cx="5954280" cy="320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739" y="2006654"/>
            <a:ext cx="40005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aws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789" y="5957087"/>
            <a:ext cx="1496291" cy="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75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63" y="954229"/>
            <a:ext cx="10058400" cy="483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73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73" y="1055207"/>
            <a:ext cx="10058400" cy="48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24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45" y="903943"/>
            <a:ext cx="10058400" cy="508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10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91" y="1313980"/>
            <a:ext cx="10058400" cy="481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16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4" y="1060602"/>
            <a:ext cx="10058400" cy="484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98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7726"/>
            <a:ext cx="10058400" cy="481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1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4" y="1019038"/>
            <a:ext cx="10058400" cy="484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13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4" y="1143730"/>
            <a:ext cx="10058400" cy="484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6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91" y="1147726"/>
            <a:ext cx="10058400" cy="481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37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64" y="1065065"/>
            <a:ext cx="10058400" cy="483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9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9060" y="378974"/>
            <a:ext cx="1089344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Contents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Elastic Compute Cloud Part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III (Auto Scaling Group &amp; Load Balancers)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281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7" y="1055674"/>
            <a:ext cx="10058400" cy="48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76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73" y="1134338"/>
            <a:ext cx="10058400" cy="483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35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91" y="1162048"/>
            <a:ext cx="10058400" cy="483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74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5" y="1037356"/>
            <a:ext cx="10058400" cy="483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11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1" y="1179898"/>
            <a:ext cx="10058400" cy="48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05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73" y="1240245"/>
            <a:ext cx="10058400" cy="482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49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5" y="1184828"/>
            <a:ext cx="10058400" cy="482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66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27" y="1073991"/>
            <a:ext cx="10058400" cy="482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43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91" y="1244708"/>
            <a:ext cx="10058400" cy="481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38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64" y="1263492"/>
            <a:ext cx="10058400" cy="48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7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91" y="1364936"/>
            <a:ext cx="10058400" cy="482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438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82" y="807367"/>
            <a:ext cx="10058400" cy="553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21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7" y="1291201"/>
            <a:ext cx="10058400" cy="48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00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09" y="1313981"/>
            <a:ext cx="10058400" cy="481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05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80364"/>
            <a:ext cx="10058400" cy="48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21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09" y="1309518"/>
            <a:ext cx="10058400" cy="482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626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358" y="0"/>
            <a:ext cx="74172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592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27" y="1157118"/>
            <a:ext cx="10058400" cy="482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36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08" y="1092775"/>
            <a:ext cx="10058400" cy="483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68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71" y="0"/>
            <a:ext cx="10058400" cy="683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92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63" y="775925"/>
            <a:ext cx="10058400" cy="536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1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76368"/>
            <a:ext cx="10058400" cy="485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316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09" y="1018572"/>
            <a:ext cx="10058400" cy="482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676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6" y="917128"/>
            <a:ext cx="10058400" cy="48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604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06" y="1148628"/>
            <a:ext cx="105727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246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162175"/>
            <a:ext cx="51816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595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91" y="1133872"/>
            <a:ext cx="10058400" cy="481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660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068" y="346363"/>
            <a:ext cx="8327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980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56" y="1462704"/>
            <a:ext cx="5534797" cy="35723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150" y="1462704"/>
            <a:ext cx="5553850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675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4" y="1611210"/>
            <a:ext cx="5534797" cy="35247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274" y="1601684"/>
            <a:ext cx="5544324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753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73" y="1116021"/>
            <a:ext cx="10058400" cy="484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716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4" y="1069062"/>
            <a:ext cx="10058400" cy="48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3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150" y="0"/>
            <a:ext cx="81396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957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8364" y="498764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Dismantling Everything</a:t>
            </a:r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108364" y="1524000"/>
            <a:ext cx="101692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/>
              <a:t>Detach the Load Balancer from the </a:t>
            </a:r>
            <a:r>
              <a:rPr lang="en-IN" sz="2400" dirty="0" err="1" smtClean="0"/>
              <a:t>Autoscaling</a:t>
            </a:r>
            <a:r>
              <a:rPr lang="en-IN" sz="2400" dirty="0" smtClean="0"/>
              <a:t> Group.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/>
              <a:t>Delete the Load Balancer.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/>
              <a:t>Delete the </a:t>
            </a:r>
            <a:r>
              <a:rPr lang="en-IN" sz="2400" dirty="0" err="1" smtClean="0"/>
              <a:t>Autoscaling</a:t>
            </a:r>
            <a:r>
              <a:rPr lang="en-IN" sz="2400" dirty="0" smtClean="0"/>
              <a:t> Group.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/>
              <a:t>Delete Launch Configuration.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/>
              <a:t>EC2 Instance will be deleted when we are deleting </a:t>
            </a:r>
            <a:r>
              <a:rPr lang="en-IN" sz="2400" dirty="0" err="1" smtClean="0"/>
              <a:t>Autoscaling</a:t>
            </a:r>
            <a:r>
              <a:rPr lang="en-IN" sz="2400" dirty="0" smtClean="0"/>
              <a:t> Group.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260630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3498" y="691691"/>
            <a:ext cx="865909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Coming Up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Private Cloud AWS VPC II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7597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16037" y="2586445"/>
            <a:ext cx="3383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15336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09" y="1184827"/>
            <a:ext cx="10058400" cy="482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1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37" y="1037357"/>
            <a:ext cx="10058400" cy="483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0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73" y="1023501"/>
            <a:ext cx="10058400" cy="483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92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63" y="1138801"/>
            <a:ext cx="10058400" cy="48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1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2399</TotalTime>
  <Words>78</Words>
  <Application>Microsoft Office PowerPoint</Application>
  <PresentationFormat>Widescreen</PresentationFormat>
  <Paragraphs>17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Local User</dc:creator>
  <cp:lastModifiedBy>Local User</cp:lastModifiedBy>
  <cp:revision>102</cp:revision>
  <dcterms:created xsi:type="dcterms:W3CDTF">2019-05-10T03:45:05Z</dcterms:created>
  <dcterms:modified xsi:type="dcterms:W3CDTF">2019-07-02T06:13:30Z</dcterms:modified>
</cp:coreProperties>
</file>