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265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6" r:id="rId27"/>
    <p:sldId id="277" r:id="rId28"/>
    <p:sldId id="278" r:id="rId29"/>
    <p:sldId id="275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307" r:id="rId50"/>
    <p:sldId id="29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F89E-70FB-4A8E-B83F-A6E28D455B67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AC8-A84A-44B4-A343-A348BE3D8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19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F89E-70FB-4A8E-B83F-A6E28D455B67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AC8-A84A-44B4-A343-A348BE3D8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49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F89E-70FB-4A8E-B83F-A6E28D455B67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AC8-A84A-44B4-A343-A348BE3D8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27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F89E-70FB-4A8E-B83F-A6E28D455B67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AC8-A84A-44B4-A343-A348BE3D8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56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F89E-70FB-4A8E-B83F-A6E28D455B67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AC8-A84A-44B4-A343-A348BE3D8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23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F89E-70FB-4A8E-B83F-A6E28D455B67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AC8-A84A-44B4-A343-A348BE3D8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18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F89E-70FB-4A8E-B83F-A6E28D455B67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AC8-A84A-44B4-A343-A348BE3D8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02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F89E-70FB-4A8E-B83F-A6E28D455B67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AC8-A84A-44B4-A343-A348BE3D8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23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F89E-70FB-4A8E-B83F-A6E28D455B67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AC8-A84A-44B4-A343-A348BE3D8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59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F89E-70FB-4A8E-B83F-A6E28D455B67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AC8-A84A-44B4-A343-A348BE3D8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58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F89E-70FB-4A8E-B83F-A6E28D455B67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AC8-A84A-44B4-A343-A348BE3D8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83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BF89E-70FB-4A8E-B83F-A6E28D455B67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C0AC8-A84A-44B4-A343-A348BE3D8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03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1577" y="1175657"/>
            <a:ext cx="649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/>
              <a:t>AWS Training  - Session 8</a:t>
            </a:r>
            <a:endParaRPr lang="en-IN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8185544" y="5356923"/>
            <a:ext cx="3831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 smtClean="0"/>
              <a:t>Dr.</a:t>
            </a:r>
            <a:r>
              <a:rPr lang="en-IN" sz="2400" dirty="0" smtClean="0"/>
              <a:t> </a:t>
            </a:r>
            <a:r>
              <a:rPr lang="en-IN" sz="2400" dirty="0" err="1" smtClean="0"/>
              <a:t>Prabhakar</a:t>
            </a:r>
            <a:r>
              <a:rPr lang="en-IN" sz="2400" dirty="0" smtClean="0"/>
              <a:t> PhD</a:t>
            </a:r>
          </a:p>
          <a:p>
            <a:r>
              <a:rPr lang="en-IN" sz="2400" dirty="0" smtClean="0"/>
              <a:t>Senior Integration Engineer</a:t>
            </a:r>
          </a:p>
          <a:p>
            <a:r>
              <a:rPr lang="en-IN" sz="2400" dirty="0" smtClean="0"/>
              <a:t>Decision Minds, Bengaluru</a:t>
            </a:r>
            <a:r>
              <a:rPr lang="en-IN" sz="2400" dirty="0"/>
              <a:t>.</a:t>
            </a:r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502" y="3347522"/>
            <a:ext cx="5954280" cy="320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739" y="2006654"/>
            <a:ext cx="40005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aws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789" y="5957087"/>
            <a:ext cx="1496291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67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76368"/>
            <a:ext cx="10058400" cy="485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77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561" y="0"/>
            <a:ext cx="7064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97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09" y="1184827"/>
            <a:ext cx="10058400" cy="482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43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978" y="1167373"/>
            <a:ext cx="10058400" cy="485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93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73" y="1023501"/>
            <a:ext cx="10058400" cy="48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50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63" y="1138801"/>
            <a:ext cx="10058400" cy="48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86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63" y="954229"/>
            <a:ext cx="10058400" cy="48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02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46" y="989279"/>
            <a:ext cx="10058400" cy="482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43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68" y="1019543"/>
            <a:ext cx="10058400" cy="48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70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94" y="1189360"/>
            <a:ext cx="10058400" cy="48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9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8431" y="572087"/>
            <a:ext cx="108934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Contents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AWS Route 53 – </a:t>
            </a:r>
            <a:r>
              <a:rPr lang="en-IN" sz="2400"/>
              <a:t>Hosting </a:t>
            </a:r>
            <a:r>
              <a:rPr lang="en-IN" sz="2400" smtClean="0"/>
              <a:t>an application </a:t>
            </a:r>
            <a:r>
              <a:rPr lang="en-IN" sz="2400" dirty="0"/>
              <a:t>in cloud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8431" y="2743203"/>
            <a:ext cx="34155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Amazon S3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B0F0"/>
                </a:solidFill>
              </a:rPr>
              <a:t>Amazon Glacier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Amazon EC2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B0F0"/>
                </a:solidFill>
              </a:rPr>
              <a:t>Amazon EBS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Amazon VPC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Elastic Load Balancing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B0F0"/>
                </a:solidFill>
              </a:rPr>
              <a:t>Amazon </a:t>
            </a:r>
            <a:r>
              <a:rPr lang="en-IN" sz="2400" b="1" dirty="0" err="1" smtClean="0">
                <a:solidFill>
                  <a:srgbClr val="00B0F0"/>
                </a:solidFill>
              </a:rPr>
              <a:t>CloudWatch</a:t>
            </a:r>
            <a:endParaRPr lang="en-IN" sz="2400" b="1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Auto Scaling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Amazon IAM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/>
              <a:t>Amazon RDS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304103" y="2711134"/>
            <a:ext cx="35530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B0F0"/>
                </a:solidFill>
              </a:rPr>
              <a:t>Amazon Redshift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B0F0"/>
                </a:solidFill>
              </a:rPr>
              <a:t>Amazon </a:t>
            </a:r>
            <a:r>
              <a:rPr lang="en-IN" sz="2400" b="1" dirty="0" err="1" smtClean="0">
                <a:solidFill>
                  <a:srgbClr val="00B0F0"/>
                </a:solidFill>
              </a:rPr>
              <a:t>DynamoDB</a:t>
            </a:r>
            <a:endParaRPr lang="en-IN" sz="2400" b="1" dirty="0">
              <a:solidFill>
                <a:srgbClr val="00B0F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B0F0"/>
                </a:solidFill>
              </a:rPr>
              <a:t>Amazon SQS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B0F0"/>
                </a:solidFill>
              </a:rPr>
              <a:t>Amazon SWF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B0F0"/>
                </a:solidFill>
              </a:rPr>
              <a:t>Amazon SNS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Amazon Route53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B0F0"/>
                </a:solidFill>
              </a:rPr>
              <a:t>Amazon </a:t>
            </a:r>
            <a:r>
              <a:rPr lang="en-IN" sz="2400" b="1" dirty="0" err="1">
                <a:solidFill>
                  <a:srgbClr val="00B0F0"/>
                </a:solidFill>
              </a:rPr>
              <a:t>ElasticCache</a:t>
            </a:r>
            <a:endParaRPr lang="en-IN" sz="2400" b="1" dirty="0">
              <a:solidFill>
                <a:srgbClr val="00B0F0"/>
              </a:solidFill>
            </a:endParaRPr>
          </a:p>
          <a:p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38431" y="2172525"/>
            <a:ext cx="785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Services for AWS Solution Architect Associate Exam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382402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46" y="1089320"/>
            <a:ext cx="10058400" cy="48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13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474" y="1063195"/>
            <a:ext cx="10058400" cy="48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97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9" y="1137109"/>
            <a:ext cx="10058400" cy="48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5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17" y="1202423"/>
            <a:ext cx="10058400" cy="48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8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408" y="831705"/>
            <a:ext cx="5858693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22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23" y="855400"/>
            <a:ext cx="10058400" cy="504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26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95" y="1119908"/>
            <a:ext cx="10058400" cy="482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90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23" y="1198285"/>
            <a:ext cx="10058400" cy="482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81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475" y="1137434"/>
            <a:ext cx="10058400" cy="481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63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089320"/>
            <a:ext cx="10058400" cy="48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5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475" y="1211348"/>
            <a:ext cx="10058400" cy="482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30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726" y="850287"/>
            <a:ext cx="10058400" cy="509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98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837550"/>
            <a:ext cx="10058400" cy="507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5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7" y="1202423"/>
            <a:ext cx="10058400" cy="48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70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605" y="1146034"/>
            <a:ext cx="10058400" cy="482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3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2" y="1137109"/>
            <a:ext cx="10058400" cy="48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69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97" y="1037069"/>
            <a:ext cx="10058400" cy="48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249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537" y="1072120"/>
            <a:ext cx="10058400" cy="481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342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2" y="1124046"/>
            <a:ext cx="10058400" cy="48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785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08" y="1002017"/>
            <a:ext cx="10058400" cy="484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050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9" y="1141572"/>
            <a:ext cx="10058400" cy="48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7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789" y="1063195"/>
            <a:ext cx="10058400" cy="48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913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4" y="1063195"/>
            <a:ext cx="10058400" cy="48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021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3" y="1032932"/>
            <a:ext cx="10058400" cy="481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29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6" y="984818"/>
            <a:ext cx="10058400" cy="48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945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6" y="1106846"/>
            <a:ext cx="10058400" cy="482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098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34" y="1097921"/>
            <a:ext cx="10058400" cy="48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327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06" y="1045669"/>
            <a:ext cx="10058400" cy="48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854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" y="915040"/>
            <a:ext cx="10058400" cy="48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307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2" y="976217"/>
            <a:ext cx="10058400" cy="482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99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3" y="994482"/>
            <a:ext cx="10058400" cy="446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449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3" y="1033435"/>
            <a:ext cx="10058400" cy="418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9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9" y="1141572"/>
            <a:ext cx="10058400" cy="48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44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4172" y="2730138"/>
            <a:ext cx="4023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84378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18" y="1102709"/>
            <a:ext cx="10058400" cy="48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9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34" y="1193824"/>
            <a:ext cx="10058400" cy="48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11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3" y="1281125"/>
            <a:ext cx="10058400" cy="481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59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91" y="1364936"/>
            <a:ext cx="10058400" cy="4823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6206" y="365760"/>
            <a:ext cx="5081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Creating Application server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4430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74</Words>
  <Application>Microsoft Office PowerPoint</Application>
  <PresentationFormat>Widescreen</PresentationFormat>
  <Paragraphs>27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Local User</dc:creator>
  <cp:lastModifiedBy>Local User</cp:lastModifiedBy>
  <cp:revision>20</cp:revision>
  <dcterms:created xsi:type="dcterms:W3CDTF">2019-07-04T06:18:35Z</dcterms:created>
  <dcterms:modified xsi:type="dcterms:W3CDTF">2019-07-10T16:08:27Z</dcterms:modified>
</cp:coreProperties>
</file>