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1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5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6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3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3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0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6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7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9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84AE-450D-49D8-96A9-BC143F658486}" type="datetimeFigureOut">
              <a:rPr lang="en-IN" smtClean="0"/>
              <a:t>17-07-2019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07665-A57C-49AB-AD46-FE43892DA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workbench.eu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AWS Training  - Session 9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02" y="3347522"/>
            <a:ext cx="5954280" cy="32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39" y="2006654"/>
            <a:ext cx="4000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w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789" y="5957087"/>
            <a:ext cx="1496291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95" y="104566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2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49" y="1019869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63" y="182880"/>
            <a:ext cx="10058400" cy="64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1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05" y="313509"/>
            <a:ext cx="10058400" cy="62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3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04566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3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998206"/>
            <a:ext cx="10058400" cy="48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20" y="0"/>
            <a:ext cx="9068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7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93378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0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032932"/>
            <a:ext cx="10058400" cy="48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53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024007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431" y="572087"/>
            <a:ext cx="108934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Contents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Amazon Redshift– </a:t>
            </a:r>
            <a:r>
              <a:rPr lang="en-IN" sz="2400" dirty="0"/>
              <a:t>Hosting </a:t>
            </a:r>
            <a:r>
              <a:rPr lang="en-IN" sz="2400" dirty="0" smtClean="0"/>
              <a:t>an application </a:t>
            </a:r>
            <a:r>
              <a:rPr lang="en-IN" sz="2400" dirty="0"/>
              <a:t>in cloud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31" y="2743203"/>
            <a:ext cx="34155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Amazon S3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Glacier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Amazon EC2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EBS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Amazon VPC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Elastic Load Balancing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</a:t>
            </a:r>
            <a:r>
              <a:rPr lang="en-IN" sz="2400" b="1" dirty="0" err="1" smtClean="0">
                <a:solidFill>
                  <a:srgbClr val="00B0F0"/>
                </a:solidFill>
              </a:rPr>
              <a:t>CloudWatch</a:t>
            </a:r>
            <a:endParaRPr lang="en-IN" sz="2400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Auto Scaling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Amazon IAM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Amazon RDS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04103" y="2711134"/>
            <a:ext cx="3553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Amazon Redshift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</a:t>
            </a:r>
            <a:r>
              <a:rPr lang="en-IN" sz="2400" b="1" dirty="0" err="1" smtClean="0">
                <a:solidFill>
                  <a:srgbClr val="00B0F0"/>
                </a:solidFill>
              </a:rPr>
              <a:t>DynamoDB</a:t>
            </a:r>
            <a:endParaRPr lang="en-IN" sz="2400" b="1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SQS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SWF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SNS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Amazon Route53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Amazon </a:t>
            </a:r>
            <a:r>
              <a:rPr lang="en-IN" sz="2400" b="1" dirty="0" err="1">
                <a:solidFill>
                  <a:srgbClr val="00B0F0"/>
                </a:solidFill>
              </a:rPr>
              <a:t>ElasticCache</a:t>
            </a:r>
            <a:endParaRPr lang="en-IN" sz="2400" b="1" dirty="0">
              <a:solidFill>
                <a:srgbClr val="00B0F0"/>
              </a:solidFill>
            </a:endParaRP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8431" y="2172525"/>
            <a:ext cx="785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Services for AWS Solution Architect Associate Exam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8081554" y="1989437"/>
            <a:ext cx="4110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Regardless of when you start your trial, you will receive 750 free hours per month for two full months</a:t>
            </a:r>
            <a:r>
              <a:rPr lang="en-I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IN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DC2.Large features 16 GB RAM, 2 Cores, 160 GB compressed SSD storage.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58000" y="2403357"/>
            <a:ext cx="1200397" cy="52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15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954229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46" y="1015080"/>
            <a:ext cx="10058400" cy="48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27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032607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4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90" y="757646"/>
            <a:ext cx="8964620" cy="6100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44445" y="187626"/>
            <a:ext cx="3126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http://www.sql-workbench.eu/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95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28" y="795112"/>
            <a:ext cx="813548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1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01" y="1512041"/>
            <a:ext cx="669701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20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15" y="0"/>
            <a:ext cx="6447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55" y="0"/>
            <a:ext cx="9510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3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23" y="0"/>
            <a:ext cx="9523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6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33" y="0"/>
            <a:ext cx="95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9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2" y="326571"/>
            <a:ext cx="611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Amazon Redshift vs. Amazon RDS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04800" y="12987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solidFill>
                  <a:srgbClr val="333333"/>
                </a:solidFill>
                <a:latin typeface="q_serif"/>
              </a:rPr>
              <a:t>RDS available in MySQL, Aurora, </a:t>
            </a:r>
            <a:r>
              <a:rPr lang="en-IN" dirty="0" err="1">
                <a:solidFill>
                  <a:srgbClr val="333333"/>
                </a:solidFill>
                <a:latin typeface="q_serif"/>
              </a:rPr>
              <a:t>Postgres</a:t>
            </a:r>
            <a:r>
              <a:rPr lang="en-IN" dirty="0">
                <a:solidFill>
                  <a:srgbClr val="333333"/>
                </a:solidFill>
                <a:latin typeface="q_serif"/>
              </a:rPr>
              <a:t> etc. Its mainly used for transactional related application to store daily regular insert ,update and delete operations. (OLTP</a:t>
            </a:r>
            <a:r>
              <a:rPr lang="en-IN" dirty="0" smtClean="0">
                <a:solidFill>
                  <a:srgbClr val="333333"/>
                </a:solidFill>
                <a:latin typeface="q_serif"/>
              </a:rPr>
              <a:t>).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25886" y="25110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solidFill>
                  <a:srgbClr val="333333"/>
                </a:solidFill>
                <a:latin typeface="q_serif"/>
              </a:rPr>
              <a:t>Amazon Redshift used for storing aggregated information for reports. Which holds history records also. (OLAP</a:t>
            </a:r>
            <a:r>
              <a:rPr lang="en-IN" dirty="0" smtClean="0">
                <a:solidFill>
                  <a:srgbClr val="333333"/>
                </a:solidFill>
                <a:latin typeface="q_serif"/>
              </a:rPr>
              <a:t>).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25886" y="5403443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Amazon Redshift – Data Warehouse Solution – AWS is a columnar MPP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massively parallel processing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database)database.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powered by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481215"/>
            <a:ext cx="62875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q_serif"/>
              </a:rPr>
              <a:t>Amazon Relational Database Service (RDS) – AWS or Amazon Aurora – Relational Database Built for the Cloud - AWS are transactional and relational databases in AWS. RDS supports many DB engines like ORACLE, MySQL, </a:t>
            </a:r>
            <a:r>
              <a:rPr lang="en-IN" dirty="0" err="1">
                <a:latin typeface="q_serif"/>
              </a:rPr>
              <a:t>Postgres</a:t>
            </a:r>
            <a:r>
              <a:rPr lang="en-IN" dirty="0">
                <a:latin typeface="q_serif"/>
              </a:rPr>
              <a:t>, MSSQL, </a:t>
            </a:r>
            <a:r>
              <a:rPr lang="en-IN" dirty="0" err="1" smtClean="0">
                <a:latin typeface="q_serif"/>
              </a:rPr>
              <a:t>MariaDB</a:t>
            </a:r>
            <a:r>
              <a:rPr lang="en-IN" dirty="0" smtClean="0">
                <a:latin typeface="q_serif"/>
              </a:rPr>
              <a:t>.</a:t>
            </a:r>
            <a:r>
              <a:rPr lang="en-IN" dirty="0">
                <a:latin typeface="q_serif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119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1017031"/>
            <a:ext cx="10058400" cy="47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8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19" y="0"/>
            <a:ext cx="9563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28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44" y="18095"/>
            <a:ext cx="9612066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2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3" y="18574"/>
            <a:ext cx="9621593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3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021596"/>
            <a:ext cx="10058400" cy="48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02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045344"/>
            <a:ext cx="10058400" cy="48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32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110983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019543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85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37" y="1093782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6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010943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2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83" y="796027"/>
            <a:ext cx="7017504" cy="60619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073" y="130629"/>
            <a:ext cx="4950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Deploying Redshift Cluster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14199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463" y="2717074"/>
            <a:ext cx="4075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46890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2" y="963154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99" y="0"/>
            <a:ext cx="9707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0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1067657"/>
            <a:ext cx="10058400" cy="48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3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3" y="1010944"/>
            <a:ext cx="10058400" cy="48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7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993417"/>
            <a:ext cx="10058400" cy="48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9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186</Words>
  <Application>Microsoft Office PowerPoint</Application>
  <PresentationFormat>Widescreen</PresentationFormat>
  <Paragraphs>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q_serif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27</cp:revision>
  <dcterms:created xsi:type="dcterms:W3CDTF">2019-07-15T05:30:10Z</dcterms:created>
  <dcterms:modified xsi:type="dcterms:W3CDTF">2019-07-17T10:18:52Z</dcterms:modified>
</cp:coreProperties>
</file>