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7" r:id="rId3"/>
    <p:sldId id="258" r:id="rId4"/>
    <p:sldId id="283" r:id="rId5"/>
    <p:sldId id="282" r:id="rId6"/>
    <p:sldId id="266" r:id="rId7"/>
    <p:sldId id="280" r:id="rId8"/>
    <p:sldId id="281" r:id="rId9"/>
    <p:sldId id="268" r:id="rId10"/>
    <p:sldId id="262" r:id="rId11"/>
    <p:sldId id="277" r:id="rId12"/>
    <p:sldId id="278" r:id="rId13"/>
    <p:sldId id="279" r:id="rId14"/>
    <p:sldId id="271" r:id="rId15"/>
    <p:sldId id="284" r:id="rId16"/>
    <p:sldId id="285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3C63F-EF57-4582-9CA5-E771E0406FC5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7E26A-91FF-417F-80D1-2C51BAA0E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6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time it is not even required to download all the data from the internet, instead just scrap and extract the required data  and remove the unnecessary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49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time it is not even required to download all the data from the internet, instead just scrap and extract the required data  and remove the unnecessary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time it is not even required to download all the data from the internet, instead just scrap and extract the required data  and remove the unnecessary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time it is not even required to download all the data from the internet, instead just scrap and extract the required data  and remove the unnecessary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learnt a programmer can use Perl for his day today operations </a:t>
            </a:r>
          </a:p>
          <a:p>
            <a:r>
              <a:rPr lang="en-US" dirty="0" smtClean="0"/>
              <a:t>And built a custom library of scripts that can be reused any number of times</a:t>
            </a:r>
          </a:p>
          <a:p>
            <a:r>
              <a:rPr lang="en-US" dirty="0" smtClean="0"/>
              <a:t>This section will provide common example Perl scripts that could be used by  the anyone depending upon his necessity.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Perl script can be written to automatically download pages from the internet, especially useful when the large parts of the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urls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are redundant.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62F76-7A7C-4A82-8462-8B271DC969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3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7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98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3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8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5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4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9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4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8E9E-9540-4A13-8475-2EC27FA9FC99}" type="datetimeFigureOut">
              <a:rPr lang="en-IN" smtClean="0"/>
              <a:t>04-04-2019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F817-F564-44A7-83C7-96A2C3006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84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gi-bin/cgitest.p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akarg-dm/Perl-Book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21577" y="1175657"/>
            <a:ext cx="649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/>
              <a:t>Perl Training  - Session 5</a:t>
            </a:r>
            <a:endParaRPr lang="en-I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8185544" y="5356923"/>
            <a:ext cx="383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/>
              <a:t>Dr.</a:t>
            </a:r>
            <a:r>
              <a:rPr lang="en-IN" sz="2400" dirty="0" smtClean="0"/>
              <a:t> </a:t>
            </a:r>
            <a:r>
              <a:rPr lang="en-IN" sz="2400" dirty="0" err="1" smtClean="0"/>
              <a:t>Prabhakar</a:t>
            </a:r>
            <a:r>
              <a:rPr lang="en-IN" sz="2400" dirty="0" smtClean="0"/>
              <a:t> PhD</a:t>
            </a:r>
          </a:p>
          <a:p>
            <a:r>
              <a:rPr lang="en-IN" sz="2400" dirty="0" smtClean="0"/>
              <a:t>Senior Integration Engineer</a:t>
            </a:r>
          </a:p>
          <a:p>
            <a:r>
              <a:rPr lang="en-IN" sz="2400" dirty="0" smtClean="0"/>
              <a:t>Decision Minds, Bengaluru</a:t>
            </a:r>
            <a:r>
              <a:rPr lang="en-IN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48" y="2688924"/>
            <a:ext cx="57150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9381" y="309245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Automating Downloads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1144" y="1194039"/>
            <a:ext cx="84155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Script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 download a URL and storing it in a file</a:t>
            </a: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warnings;</a:t>
            </a: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LWP::Simple;</a:t>
            </a: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'https://files.rcsb.org/view/6LYZ.pdb';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my $file = '6LYZ.pdb';</a:t>
            </a:r>
          </a:p>
          <a:p>
            <a:pPr lvl="2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getstore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$file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8" y="1047022"/>
            <a:ext cx="10058400" cy="48786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1552" y="230868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Bitnami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7" y="1804842"/>
            <a:ext cx="4782217" cy="40582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1552" y="230868"/>
            <a:ext cx="3179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Installing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Bitnami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94" y="1804842"/>
            <a:ext cx="477269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3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17507"/>
            <a:ext cx="10058400" cy="50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8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3621" y="762965"/>
            <a:ext cx="1044602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the CGI module using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prompt.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Copy and paste the below script and save it in C:\Apache24\cgi-bin\ with the name cgitest.pl.</a:t>
            </a:r>
            <a:endParaRPr lang="en-US" sz="20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3621" y="104503"/>
            <a:ext cx="230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Perl-CGI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6318" y="2052369"/>
            <a:ext cx="45744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#!C:/Perl64/bin/perl.exe</a:t>
            </a:r>
          </a:p>
          <a:p>
            <a:endParaRPr lang="en-IN" b="1" dirty="0"/>
          </a:p>
          <a:p>
            <a:r>
              <a:rPr lang="en-IN" b="1" dirty="0"/>
              <a:t>print "Content-Type: text/html\n\n";</a:t>
            </a:r>
          </a:p>
          <a:p>
            <a:r>
              <a:rPr lang="en-IN" b="1" dirty="0"/>
              <a:t># Note there is a newline between </a:t>
            </a:r>
          </a:p>
          <a:p>
            <a:r>
              <a:rPr lang="en-IN" b="1" dirty="0"/>
              <a:t># this header and Data</a:t>
            </a:r>
          </a:p>
          <a:p>
            <a:endParaRPr lang="en-IN" b="1" dirty="0"/>
          </a:p>
          <a:p>
            <a:r>
              <a:rPr lang="en-IN" b="1" dirty="0"/>
              <a:t># Simple HTML code follows</a:t>
            </a:r>
          </a:p>
          <a:p>
            <a:endParaRPr lang="en-IN" b="1" dirty="0"/>
          </a:p>
          <a:p>
            <a:r>
              <a:rPr lang="en-IN" b="1" dirty="0"/>
              <a:t>print "&lt;html&gt; &lt;head&gt;\n";</a:t>
            </a:r>
          </a:p>
          <a:p>
            <a:r>
              <a:rPr lang="en-IN" b="1" dirty="0"/>
              <a:t>print "&lt;title&gt;Hello, world!&lt;/title&gt;";</a:t>
            </a:r>
          </a:p>
          <a:p>
            <a:r>
              <a:rPr lang="en-IN" b="1" dirty="0"/>
              <a:t>print "&lt;/head&gt;\n";</a:t>
            </a:r>
          </a:p>
          <a:p>
            <a:r>
              <a:rPr lang="en-IN" b="1" dirty="0"/>
              <a:t>print "&lt;body&gt;\n";</a:t>
            </a:r>
          </a:p>
          <a:p>
            <a:r>
              <a:rPr lang="en-IN" b="1" dirty="0"/>
              <a:t>print "&lt;h1&gt;Hello, world!&lt;/h1&gt;\n";</a:t>
            </a:r>
          </a:p>
          <a:p>
            <a:r>
              <a:rPr lang="en-IN" b="1" dirty="0"/>
              <a:t>print "&lt;/body&gt; &lt;/html&gt;\n";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3348" y="2399302"/>
            <a:ext cx="3750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 Perl-CGI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6635" y="3146345"/>
            <a:ext cx="5608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Open your web browser and type </a:t>
            </a:r>
            <a:r>
              <a:rPr lang="en-IN" sz="1600" dirty="0">
                <a:hlinkClick r:id="rId3"/>
              </a:rPr>
              <a:t>http://localhost/cgi-bin/cgitest.pl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“Hello World” is displayed on the browser, then you have successfully configured the Perl-CGI and your system is ready to host Perl backed websites.</a:t>
            </a:r>
            <a:endParaRPr lang="en-US" sz="16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1905000" cy="21383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HTML 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Login Form</a:t>
            </a:r>
          </a:p>
          <a:p>
            <a:pPr algn="ctr">
              <a:spcBef>
                <a:spcPct val="50000"/>
              </a:spcBef>
            </a:pPr>
            <a:endParaRPr lang="en-US" altLang="en-US"/>
          </a:p>
          <a:p>
            <a:pPr algn="ct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495800" y="1295400"/>
            <a:ext cx="2359025" cy="1749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/>
              <a:t>Perl</a:t>
            </a:r>
          </a:p>
          <a:p>
            <a:pPr algn="ctr">
              <a:spcBef>
                <a:spcPct val="50000"/>
              </a:spcBef>
            </a:pPr>
            <a:r>
              <a:rPr lang="en-US" altLang="en-US" dirty="0"/>
              <a:t>CGI Program</a:t>
            </a:r>
          </a:p>
          <a:p>
            <a:pPr algn="ctr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86000" y="4191000"/>
            <a:ext cx="2362200" cy="1590675"/>
          </a:xfrm>
          <a:prstGeom prst="rect">
            <a:avLst/>
          </a:prstGeom>
          <a:solidFill>
            <a:srgbClr val="FF99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HTML 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ERROR Page</a:t>
            </a:r>
          </a:p>
          <a:p>
            <a:pPr algn="ctr"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096000" y="4191000"/>
            <a:ext cx="2362200" cy="1590675"/>
          </a:xfrm>
          <a:prstGeom prst="rect">
            <a:avLst/>
          </a:prstGeom>
          <a:solidFill>
            <a:srgbClr val="99FF99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HTML 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Welcome Page</a:t>
            </a:r>
          </a:p>
          <a:p>
            <a:pPr algn="ctr">
              <a:spcBef>
                <a:spcPct val="50000"/>
              </a:spcBef>
            </a:pPr>
            <a:endParaRPr lang="en-US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667000" y="2209800"/>
            <a:ext cx="1676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400800" y="3200400"/>
            <a:ext cx="3048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3962400" y="3200400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2971800" y="1600200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name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password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3620" y="104503"/>
            <a:ext cx="366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 Project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3620" y="104503"/>
            <a:ext cx="366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 Project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66" y="1296208"/>
            <a:ext cx="10058400" cy="39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489" y="261258"/>
            <a:ext cx="855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Perl Best Practices and Learning Resources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9749" y="1734070"/>
            <a:ext cx="890451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Advanced Perl Programming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err="1"/>
              <a:t>Beginning_Perl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Damian Conway - Perl Best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Learning Perl Objects References And Modules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Learning Perl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O'Reilly - Learning Perl 5th Edition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Perl Best Practices - Reference Guide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749" y="5176652"/>
            <a:ext cx="4576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https://github.com/prabhakarg-dm/Perl-Books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833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8047" y="2495006"/>
            <a:ext cx="416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9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276" y="496388"/>
            <a:ext cx="22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Contents</a:t>
            </a:r>
            <a:endParaRPr lang="en-IN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071154" y="1267097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Object Oriented Perl – Part 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Database Integration DBI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Web Hosting CGI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Perl Best Practices and Learning Resources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13634" y="4951486"/>
            <a:ext cx="564302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</a:t>
            </a:r>
            <a:r>
              <a:rPr lang="en-IN" dirty="0" smtClean="0"/>
              <a:t>github.com/prabhakarg-dm/Perl-Training-Session1</a:t>
            </a:r>
          </a:p>
          <a:p>
            <a:r>
              <a:rPr lang="en-IN" dirty="0"/>
              <a:t>https://github.com/prabhakarg-dm/Perl-Training-Session2</a:t>
            </a:r>
          </a:p>
          <a:p>
            <a:r>
              <a:rPr lang="en-IN" dirty="0"/>
              <a:t>https://</a:t>
            </a:r>
            <a:r>
              <a:rPr lang="en-IN" dirty="0" smtClean="0"/>
              <a:t>github.com/prabhakarg-dm/Perl-Training-Session3</a:t>
            </a:r>
            <a:endParaRPr lang="en-IN" dirty="0"/>
          </a:p>
          <a:p>
            <a:r>
              <a:rPr lang="en-IN" dirty="0"/>
              <a:t>https://</a:t>
            </a:r>
            <a:r>
              <a:rPr lang="en-IN" dirty="0" smtClean="0"/>
              <a:t>github.com/prabhakarg-dm/Perl-Training-Session4</a:t>
            </a:r>
            <a:endParaRPr lang="en-IN" dirty="0"/>
          </a:p>
          <a:p>
            <a:r>
              <a:rPr lang="en-IN" dirty="0"/>
              <a:t>https://</a:t>
            </a:r>
            <a:r>
              <a:rPr lang="en-IN" dirty="0" smtClean="0"/>
              <a:t>github.com/prabhakarg-dm/Perl-Training-Session5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83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806" y="819835"/>
            <a:ext cx="1065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Method overriding means having two methods with the same name but doing different tasks.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3806" y="5240273"/>
            <a:ext cx="11216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333333"/>
                </a:solidFill>
              </a:rPr>
              <a:t> If there is any method in a superclass and a method with the same name in subclass, then by executing a method, the method from the corresponding class will be executed.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13806" y="182880"/>
            <a:ext cx="678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Polymorphism: Method Overriding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776" y="1782157"/>
            <a:ext cx="37512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use strict;</a:t>
            </a:r>
          </a:p>
          <a:p>
            <a:r>
              <a:rPr lang="en-IN" b="1" dirty="0"/>
              <a:t>use warnings;</a:t>
            </a:r>
          </a:p>
          <a:p>
            <a:endParaRPr lang="en-IN" b="1" dirty="0"/>
          </a:p>
          <a:p>
            <a:r>
              <a:rPr lang="en-IN" b="1" dirty="0"/>
              <a:t>use lib 'C:/</a:t>
            </a:r>
            <a:r>
              <a:rPr lang="en-IN" b="1" dirty="0" smtClean="0"/>
              <a:t>Users...Session5-scripts</a:t>
            </a:r>
            <a:r>
              <a:rPr lang="en-IN" b="1" dirty="0"/>
              <a:t>/';</a:t>
            </a:r>
          </a:p>
          <a:p>
            <a:r>
              <a:rPr lang="en-IN" b="1" dirty="0"/>
              <a:t>use Square;</a:t>
            </a:r>
          </a:p>
          <a:p>
            <a:endParaRPr lang="en-IN" b="1" dirty="0"/>
          </a:p>
          <a:p>
            <a:r>
              <a:rPr lang="en-IN" b="1" dirty="0"/>
              <a:t>my $a = Rectangle-&gt;new(5,10);</a:t>
            </a:r>
          </a:p>
          <a:p>
            <a:endParaRPr lang="en-IN" b="1" dirty="0"/>
          </a:p>
          <a:p>
            <a:r>
              <a:rPr lang="en-IN" b="1" dirty="0"/>
              <a:t>my $b = Square-&gt;new(4,4);</a:t>
            </a:r>
          </a:p>
          <a:p>
            <a:endParaRPr lang="en-IN" b="1" dirty="0"/>
          </a:p>
          <a:p>
            <a:r>
              <a:rPr lang="en-IN" b="1" dirty="0"/>
              <a:t>$a-&gt;</a:t>
            </a:r>
            <a:r>
              <a:rPr lang="en-IN" b="1" dirty="0" err="1"/>
              <a:t>getPerimeter</a:t>
            </a:r>
            <a:r>
              <a:rPr lang="en-IN" b="1" dirty="0"/>
              <a:t>();</a:t>
            </a:r>
          </a:p>
          <a:p>
            <a:r>
              <a:rPr lang="en-IN" b="1" dirty="0"/>
              <a:t>$b-&gt;</a:t>
            </a:r>
            <a:r>
              <a:rPr lang="en-IN" b="1" dirty="0" err="1"/>
              <a:t>getPerimeter</a:t>
            </a:r>
            <a:r>
              <a:rPr lang="en-IN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968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305" y="832070"/>
            <a:ext cx="601762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package Rectangle;</a:t>
            </a:r>
          </a:p>
          <a:p>
            <a:endParaRPr lang="en-IN" sz="1400" b="1" dirty="0"/>
          </a:p>
          <a:p>
            <a:r>
              <a:rPr lang="en-IN" sz="1400" b="1" dirty="0"/>
              <a:t>sub new</a:t>
            </a:r>
            <a:r>
              <a:rPr lang="en-IN" sz="1400" b="1" dirty="0" smtClean="0"/>
              <a:t>{</a:t>
            </a:r>
            <a:endParaRPr lang="en-IN" sz="1400" b="1" dirty="0"/>
          </a:p>
          <a:p>
            <a:r>
              <a:rPr lang="en-IN" sz="1400" b="1" dirty="0"/>
              <a:t>  my $class = shift</a:t>
            </a:r>
            <a:r>
              <a:rPr lang="en-IN" sz="1400" b="1" dirty="0" smtClean="0"/>
              <a:t>;</a:t>
            </a:r>
            <a:endParaRPr lang="en-IN" sz="1400" b="1" dirty="0"/>
          </a:p>
          <a:p>
            <a:r>
              <a:rPr lang="en-IN" sz="1400" b="1" dirty="0"/>
              <a:t>  my $self = {</a:t>
            </a:r>
          </a:p>
          <a:p>
            <a:r>
              <a:rPr lang="en-IN" sz="1400" b="1" dirty="0"/>
              <a:t>    'length' =&gt;shift,</a:t>
            </a:r>
          </a:p>
          <a:p>
            <a:r>
              <a:rPr lang="en-IN" sz="1400" b="1" dirty="0"/>
              <a:t>    'breadth' =&gt;shift</a:t>
            </a:r>
          </a:p>
          <a:p>
            <a:r>
              <a:rPr lang="en-IN" sz="1400" b="1" dirty="0"/>
              <a:t>  </a:t>
            </a:r>
            <a:r>
              <a:rPr lang="en-IN" sz="1400" b="1" dirty="0" smtClean="0"/>
              <a:t>   };</a:t>
            </a:r>
            <a:endParaRPr lang="en-IN" sz="1400" b="1" dirty="0"/>
          </a:p>
          <a:p>
            <a:r>
              <a:rPr lang="en-IN" sz="1400" b="1" dirty="0"/>
              <a:t>  bless $self, $class;</a:t>
            </a:r>
          </a:p>
          <a:p>
            <a:r>
              <a:rPr lang="en-IN" sz="1400" b="1" dirty="0"/>
              <a:t>  return $self;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sub </a:t>
            </a:r>
            <a:r>
              <a:rPr lang="en-IN" sz="1400" b="1" dirty="0" err="1"/>
              <a:t>getPerimeter</a:t>
            </a:r>
            <a:r>
              <a:rPr lang="en-IN" sz="1400" b="1" dirty="0"/>
              <a:t>{</a:t>
            </a:r>
          </a:p>
          <a:p>
            <a:r>
              <a:rPr lang="en-IN" sz="1400" b="1" dirty="0"/>
              <a:t>  my $self = shift;</a:t>
            </a:r>
          </a:p>
          <a:p>
            <a:r>
              <a:rPr lang="en-IN" sz="1400" b="1" dirty="0"/>
              <a:t>  print "Perimeter of rectangle is ",2*($self-&gt;{'length'}+$self-&gt;{'breadth'}),"\n";</a:t>
            </a:r>
          </a:p>
          <a:p>
            <a:r>
              <a:rPr lang="en-IN" sz="1400" b="1" dirty="0"/>
              <a:t>}</a:t>
            </a:r>
          </a:p>
          <a:p>
            <a:endParaRPr lang="en-IN" sz="1400" b="1" dirty="0"/>
          </a:p>
          <a:p>
            <a:r>
              <a:rPr lang="en-IN" sz="1400" b="1" dirty="0"/>
              <a:t>sub </a:t>
            </a:r>
            <a:r>
              <a:rPr lang="en-IN" sz="1400" b="1" dirty="0" err="1"/>
              <a:t>getArea</a:t>
            </a:r>
            <a:r>
              <a:rPr lang="en-IN" sz="1400" b="1" dirty="0"/>
              <a:t>{</a:t>
            </a:r>
          </a:p>
          <a:p>
            <a:r>
              <a:rPr lang="en-IN" sz="1400" b="1" dirty="0"/>
              <a:t>  my $self = shift;</a:t>
            </a:r>
          </a:p>
          <a:p>
            <a:r>
              <a:rPr lang="en-IN" sz="1400" b="1" dirty="0"/>
              <a:t>  return $self-&gt;{'length'}*$self-&gt;{'breadth'};</a:t>
            </a:r>
          </a:p>
          <a:p>
            <a:r>
              <a:rPr lang="en-IN" sz="1400" b="1" dirty="0" smtClean="0"/>
              <a:t>}</a:t>
            </a:r>
            <a:endParaRPr lang="en-IN" sz="1400" b="1" dirty="0"/>
          </a:p>
          <a:p>
            <a:r>
              <a:rPr lang="en-IN" sz="1400" b="1" dirty="0"/>
              <a:t>1;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7372" y="832070"/>
            <a:ext cx="47679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/>
              <a:t>package </a:t>
            </a:r>
            <a:r>
              <a:rPr lang="en-IN" sz="1400" b="1" dirty="0"/>
              <a:t>Square;</a:t>
            </a:r>
          </a:p>
          <a:p>
            <a:endParaRPr lang="en-IN" sz="1400" b="1" dirty="0"/>
          </a:p>
          <a:p>
            <a:r>
              <a:rPr lang="en-IN" sz="1400" b="1" dirty="0"/>
              <a:t>use strict;</a:t>
            </a:r>
          </a:p>
          <a:p>
            <a:r>
              <a:rPr lang="en-IN" sz="1400" b="1" dirty="0"/>
              <a:t>use warnings;</a:t>
            </a:r>
          </a:p>
          <a:p>
            <a:endParaRPr lang="en-IN" sz="1400" b="1" dirty="0"/>
          </a:p>
          <a:p>
            <a:r>
              <a:rPr lang="en-IN" sz="1400" b="1" dirty="0"/>
              <a:t>use parent 'Rectangle';</a:t>
            </a:r>
          </a:p>
          <a:p>
            <a:endParaRPr lang="en-IN" sz="1400" b="1" dirty="0"/>
          </a:p>
          <a:p>
            <a:r>
              <a:rPr lang="en-IN" sz="1400" b="1" dirty="0"/>
              <a:t>sub </a:t>
            </a:r>
            <a:r>
              <a:rPr lang="en-IN" sz="1400" b="1" dirty="0" err="1"/>
              <a:t>getPerimeter</a:t>
            </a:r>
            <a:r>
              <a:rPr lang="en-IN" sz="1400" b="1" dirty="0"/>
              <a:t>{</a:t>
            </a:r>
          </a:p>
          <a:p>
            <a:r>
              <a:rPr lang="en-IN" sz="1400" b="1" dirty="0"/>
              <a:t>  my $self = shift;</a:t>
            </a:r>
          </a:p>
          <a:p>
            <a:r>
              <a:rPr lang="en-IN" sz="1400" b="1" dirty="0"/>
              <a:t>  print "Perimeter of square is ",4*($self-&gt;{'length'}),"\n";</a:t>
            </a:r>
          </a:p>
          <a:p>
            <a:r>
              <a:rPr lang="en-IN" sz="1400" b="1" dirty="0" smtClean="0"/>
              <a:t>}</a:t>
            </a:r>
            <a:endParaRPr lang="en-IN" sz="1400" b="1" dirty="0"/>
          </a:p>
          <a:p>
            <a:r>
              <a:rPr lang="en-IN" sz="1400" b="1" dirty="0"/>
              <a:t>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806" y="182880"/>
            <a:ext cx="678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Polymorphism: Method Overriding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1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6419" y="2860766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Perl Script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069592" y="4828904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DBI::SQLite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069593" y="1058092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DBI::</a:t>
            </a:r>
            <a:r>
              <a:rPr lang="en-IN" dirty="0" err="1" smtClean="0"/>
              <a:t>mysql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9676426" y="4828904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SQLite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676426" y="2860766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PgSQL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676427" y="1058092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MySQL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6" idx="3"/>
            <a:endCxn id="9" idx="1"/>
          </p:cNvCxnSpPr>
          <p:nvPr/>
        </p:nvCxnSpPr>
        <p:spPr>
          <a:xfrm>
            <a:off x="6950644" y="1443446"/>
            <a:ext cx="2725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50643" y="5292635"/>
            <a:ext cx="2725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2496" y="3246120"/>
            <a:ext cx="1267096" cy="2046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 flipV="1">
            <a:off x="3802496" y="1443446"/>
            <a:ext cx="1267097" cy="18026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3802496" y="3246120"/>
            <a:ext cx="126709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5069592" y="2860766"/>
            <a:ext cx="1881051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DBI::</a:t>
            </a:r>
            <a:r>
              <a:rPr lang="en-IN" dirty="0" err="1" smtClean="0"/>
              <a:t>Pg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950643" y="3263537"/>
            <a:ext cx="27257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0446" y="248194"/>
            <a:ext cx="233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DBI Module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51018" y="2860766"/>
            <a:ext cx="851477" cy="770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DBI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>
            <a:off x="2320062" y="3246115"/>
            <a:ext cx="630956" cy="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7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64" y="217805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/>
              <a:t>MySQL DB Integration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0964" y="1546736"/>
            <a:ext cx="63858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DBI;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$driver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$database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perlbase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"DBI:$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driver:database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=$database";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"root";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$password = "dm2019";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DBI-&gt;connect($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$password ) or die $DBI::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errstr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$name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steve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$location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pune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-&gt;prepare("INSERT INTO info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(NAME, LOCATION )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values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(?,?)");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-&gt;execute($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name,$location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or die $DBI::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errstr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-&gt;finish();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964" y="886276"/>
            <a:ext cx="429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 Data to MySQL Table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1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64" y="217805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/>
              <a:t>MySQL DB Integration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0964" y="1546736"/>
            <a:ext cx="63858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DBI;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$driver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$database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perlbase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"DBI:$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driver:database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=$database";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"root";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$password = "dm2019";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DBI-&gt;connect($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$password ) or die $DBI::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errstr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-&gt;prepare("SELECT * from info");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-&gt;execute() or die $DBI::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errstr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while (my @row =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fetchrow_array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()) {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my ($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) = @row;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print "Name =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Location =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\n";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-&gt;finish();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964" y="886276"/>
            <a:ext cx="429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Data to MySQL Table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0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64" y="217805"/>
            <a:ext cx="6501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/>
              <a:t>MySQL DB Integration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0964" y="1546736"/>
            <a:ext cx="63858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DBI;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$driver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$database = "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perlbase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"DBI:$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driver:database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=$database";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"root";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$password = "dm2019";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DBI-&gt;connect($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$password ) or die $DBI::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errstr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my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-&gt;prepare("DELETE FROM info WHERE NAME = 'john';");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-&gt;execute() or die $DBI::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errstr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sth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-&gt;finish();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0964" y="886276"/>
            <a:ext cx="4295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 Data to MySQL Table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855" y="191679"/>
            <a:ext cx="7451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b="1" dirty="0" smtClean="0"/>
              <a:t>Executing System commands from Perl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12890" y="1546736"/>
            <a:ext cx="10679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855" y="948819"/>
            <a:ext cx="5593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Script for running Dos commands on windows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warnings;</a:t>
            </a:r>
          </a:p>
          <a:p>
            <a:pPr lvl="2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.txt";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“md directory";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“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directory";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file1.txt file2.txt";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“del file2.txt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4433" y="2039179"/>
            <a:ext cx="51752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000" b="1" dirty="0" smtClean="0"/>
              <a:t>Script for terminal commands on Linux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US" sz="2800" b="1" dirty="0" smtClean="0"/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strict;</a:t>
            </a:r>
          </a:p>
          <a:p>
            <a:pPr lvl="2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warnings;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"touch file1.txt file2.txt";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755 file1.txt";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"mv file2.txt file3.txt";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"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file3.txt";</a:t>
            </a:r>
          </a:p>
          <a:p>
            <a:pPr lvl="2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"date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34959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1214</Words>
  <Application>Microsoft Office PowerPoint</Application>
  <PresentationFormat>Widescreen</PresentationFormat>
  <Paragraphs>233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User</dc:creator>
  <cp:lastModifiedBy>Local User</cp:lastModifiedBy>
  <cp:revision>48</cp:revision>
  <dcterms:created xsi:type="dcterms:W3CDTF">2019-02-26T05:14:23Z</dcterms:created>
  <dcterms:modified xsi:type="dcterms:W3CDTF">2019-04-04T09:53:31Z</dcterms:modified>
</cp:coreProperties>
</file>