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 id="2147483739" r:id="rId2"/>
    <p:sldMasterId id="2147483727" r:id="rId3"/>
    <p:sldMasterId id="2147483715" r:id="rId4"/>
  </p:sldMasterIdLst>
  <p:notesMasterIdLst>
    <p:notesMasterId r:id="rId41"/>
  </p:notesMasterIdLst>
  <p:handoutMasterIdLst>
    <p:handoutMasterId r:id="rId42"/>
  </p:handoutMasterIdLst>
  <p:sldIdLst>
    <p:sldId id="458" r:id="rId5"/>
    <p:sldId id="476" r:id="rId6"/>
    <p:sldId id="477" r:id="rId7"/>
    <p:sldId id="478" r:id="rId8"/>
    <p:sldId id="459" r:id="rId9"/>
    <p:sldId id="460" r:id="rId10"/>
    <p:sldId id="461" r:id="rId11"/>
    <p:sldId id="502" r:id="rId12"/>
    <p:sldId id="464" r:id="rId13"/>
    <p:sldId id="465" r:id="rId14"/>
    <p:sldId id="470" r:id="rId15"/>
    <p:sldId id="500" r:id="rId16"/>
    <p:sldId id="497" r:id="rId17"/>
    <p:sldId id="473" r:id="rId18"/>
    <p:sldId id="472" r:id="rId19"/>
    <p:sldId id="479" r:id="rId20"/>
    <p:sldId id="480" r:id="rId21"/>
    <p:sldId id="481" r:id="rId22"/>
    <p:sldId id="482" r:id="rId23"/>
    <p:sldId id="475" r:id="rId24"/>
    <p:sldId id="483" r:id="rId25"/>
    <p:sldId id="484" r:id="rId26"/>
    <p:sldId id="501" r:id="rId27"/>
    <p:sldId id="496" r:id="rId28"/>
    <p:sldId id="485" r:id="rId29"/>
    <p:sldId id="486" r:id="rId30"/>
    <p:sldId id="487" r:id="rId31"/>
    <p:sldId id="488" r:id="rId32"/>
    <p:sldId id="498" r:id="rId33"/>
    <p:sldId id="489" r:id="rId34"/>
    <p:sldId id="490" r:id="rId35"/>
    <p:sldId id="499" r:id="rId36"/>
    <p:sldId id="491" r:id="rId37"/>
    <p:sldId id="495" r:id="rId38"/>
    <p:sldId id="493" r:id="rId39"/>
    <p:sldId id="494" r:id="rId40"/>
  </p:sldIdLst>
  <p:sldSz cx="9144000" cy="6858000" type="screen4x3"/>
  <p:notesSz cx="6797675" cy="9926638"/>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9933"/>
    <a:srgbClr val="66FFFF"/>
    <a:srgbClr val="66CCFF"/>
    <a:srgbClr val="3399FF"/>
    <a:srgbClr val="00FF00"/>
    <a:srgbClr val="FFFF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42" autoAdjust="0"/>
  </p:normalViewPr>
  <p:slideViewPr>
    <p:cSldViewPr>
      <p:cViewPr>
        <p:scale>
          <a:sx n="75" d="100"/>
          <a:sy n="75" d="100"/>
        </p:scale>
        <p:origin x="1014"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82"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533400"/>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eaLnBrk="0" hangingPunct="0">
              <a:defRPr sz="1200">
                <a:cs typeface="+mn-cs"/>
              </a:defRPr>
            </a:lvl1pPr>
          </a:lstStyle>
          <a:p>
            <a:pPr>
              <a:defRPr/>
            </a:pPr>
            <a:endParaRPr lang="es-ES_tradnl"/>
          </a:p>
        </p:txBody>
      </p:sp>
      <p:sp>
        <p:nvSpPr>
          <p:cNvPr id="64515" name="Rectangle 3"/>
          <p:cNvSpPr>
            <a:spLocks noGrp="1" noChangeArrowheads="1"/>
          </p:cNvSpPr>
          <p:nvPr>
            <p:ph type="dt" sz="quarter" idx="1"/>
          </p:nvPr>
        </p:nvSpPr>
        <p:spPr bwMode="auto">
          <a:xfrm>
            <a:off x="3886200" y="0"/>
            <a:ext cx="2895600" cy="533400"/>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lgn="r" eaLnBrk="0" hangingPunct="0">
              <a:defRPr sz="1200">
                <a:cs typeface="+mn-cs"/>
              </a:defRPr>
            </a:lvl1pPr>
          </a:lstStyle>
          <a:p>
            <a:pPr>
              <a:defRPr/>
            </a:pPr>
            <a:endParaRPr lang="es-ES_tradnl"/>
          </a:p>
        </p:txBody>
      </p:sp>
      <p:sp>
        <p:nvSpPr>
          <p:cNvPr id="64516" name="Rectangle 4"/>
          <p:cNvSpPr>
            <a:spLocks noGrp="1" noChangeArrowheads="1"/>
          </p:cNvSpPr>
          <p:nvPr>
            <p:ph type="ftr" sz="quarter" idx="2"/>
          </p:nvPr>
        </p:nvSpPr>
        <p:spPr bwMode="auto">
          <a:xfrm>
            <a:off x="0" y="9448800"/>
            <a:ext cx="2971800" cy="457200"/>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eaLnBrk="0" hangingPunct="0">
              <a:defRPr sz="1200">
                <a:cs typeface="+mn-cs"/>
              </a:defRPr>
            </a:lvl1pPr>
          </a:lstStyle>
          <a:p>
            <a:pPr>
              <a:defRPr/>
            </a:pPr>
            <a:endParaRPr lang="es-ES_tradnl"/>
          </a:p>
        </p:txBody>
      </p:sp>
      <p:sp>
        <p:nvSpPr>
          <p:cNvPr id="64517" name="Rectangle 5"/>
          <p:cNvSpPr>
            <a:spLocks noGrp="1" noChangeArrowheads="1"/>
          </p:cNvSpPr>
          <p:nvPr>
            <p:ph type="sldNum" sz="quarter" idx="3"/>
          </p:nvPr>
        </p:nvSpPr>
        <p:spPr bwMode="auto">
          <a:xfrm>
            <a:off x="3886200" y="9448800"/>
            <a:ext cx="2895600" cy="457200"/>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algn="r" eaLnBrk="0" hangingPunct="0">
              <a:defRPr sz="1200">
                <a:cs typeface="+mn-cs"/>
              </a:defRPr>
            </a:lvl1pPr>
          </a:lstStyle>
          <a:p>
            <a:pPr>
              <a:defRPr/>
            </a:pPr>
            <a:fld id="{C88D2263-A64A-44D7-90F7-24928C75D8DE}" type="slidenum">
              <a:rPr lang="es-ES_tradnl"/>
              <a:pPr>
                <a:defRPr/>
              </a:pPr>
              <a:t>‹Nº›</a:t>
            </a:fld>
            <a:endParaRPr lang="es-ES_trad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050"/>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eaLnBrk="0" hangingPunct="0">
              <a:defRPr sz="1200">
                <a:cs typeface="+mn-cs"/>
              </a:defRPr>
            </a:lvl1pPr>
          </a:lstStyle>
          <a:p>
            <a:pPr>
              <a:defRPr/>
            </a:pPr>
            <a:endParaRPr lang="es-ES"/>
          </a:p>
        </p:txBody>
      </p:sp>
      <p:sp>
        <p:nvSpPr>
          <p:cNvPr id="108547" name="Rectangle 2051"/>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eaLnBrk="0" hangingPunct="0">
              <a:defRPr sz="1200">
                <a:cs typeface="+mn-cs"/>
              </a:defRPr>
            </a:lvl1pPr>
          </a:lstStyle>
          <a:p>
            <a:pPr>
              <a:defRPr/>
            </a:pPr>
            <a:endParaRPr lang="es-ES"/>
          </a:p>
        </p:txBody>
      </p:sp>
      <p:sp>
        <p:nvSpPr>
          <p:cNvPr id="54276" name="Rectangle 2052"/>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p:spPr>
      </p:sp>
      <p:sp>
        <p:nvSpPr>
          <p:cNvPr id="108549" name="Rectangle 2053"/>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08550" name="Rectangle 2054"/>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eaLnBrk="0" hangingPunct="0">
              <a:defRPr sz="1200">
                <a:cs typeface="+mn-cs"/>
              </a:defRPr>
            </a:lvl1pPr>
          </a:lstStyle>
          <a:p>
            <a:pPr>
              <a:defRPr/>
            </a:pPr>
            <a:endParaRPr lang="es-ES"/>
          </a:p>
        </p:txBody>
      </p:sp>
      <p:sp>
        <p:nvSpPr>
          <p:cNvPr id="108551" name="Rectangle 2055"/>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eaLnBrk="0" hangingPunct="0">
              <a:defRPr sz="1200">
                <a:cs typeface="+mn-cs"/>
              </a:defRPr>
            </a:lvl1pPr>
          </a:lstStyle>
          <a:p>
            <a:pPr>
              <a:defRPr/>
            </a:pPr>
            <a:fld id="{E4417C57-0912-4A8B-AF1C-2323F237DC17}"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917575" y="744538"/>
            <a:ext cx="4962525" cy="3722687"/>
          </a:xfrm>
          <a:ln/>
        </p:spPr>
      </p:sp>
      <p:sp>
        <p:nvSpPr>
          <p:cNvPr id="57346"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2BE296-9D34-48ED-A881-2C82EC77E999}" type="slidenum">
              <a:rPr lang="es-ES_tradnl"/>
              <a:pPr/>
              <a:t>10</a:t>
            </a:fld>
            <a:endParaRPr lang="es-ES_tradnl"/>
          </a:p>
        </p:txBody>
      </p:sp>
      <p:sp>
        <p:nvSpPr>
          <p:cNvPr id="729090" name="Rectangle 2"/>
          <p:cNvSpPr>
            <a:spLocks noGrp="1" noRot="1" noChangeAspect="1" noChangeArrowheads="1" noTextEdit="1"/>
          </p:cNvSpPr>
          <p:nvPr>
            <p:ph type="sldImg"/>
          </p:nvPr>
        </p:nvSpPr>
        <p:spPr>
          <a:xfrm>
            <a:off x="904875" y="763588"/>
            <a:ext cx="4975225" cy="3732212"/>
          </a:xfrm>
          <a:ln/>
        </p:spPr>
      </p:sp>
      <p:sp>
        <p:nvSpPr>
          <p:cNvPr id="729091"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434A40-F244-443A-98C5-7C5A3D53C0B9}" type="slidenum">
              <a:rPr lang="es-ES_tradnl"/>
              <a:pPr/>
              <a:t>11</a:t>
            </a:fld>
            <a:endParaRPr lang="es-ES_tradnl"/>
          </a:p>
        </p:txBody>
      </p:sp>
      <p:sp>
        <p:nvSpPr>
          <p:cNvPr id="739330" name="Rectangle 2"/>
          <p:cNvSpPr>
            <a:spLocks noGrp="1" noRot="1" noChangeAspect="1" noChangeArrowheads="1" noTextEdit="1"/>
          </p:cNvSpPr>
          <p:nvPr>
            <p:ph type="sldImg"/>
          </p:nvPr>
        </p:nvSpPr>
        <p:spPr>
          <a:xfrm>
            <a:off x="904875" y="763588"/>
            <a:ext cx="4975225" cy="3732212"/>
          </a:xfrm>
          <a:ln/>
        </p:spPr>
      </p:sp>
      <p:sp>
        <p:nvSpPr>
          <p:cNvPr id="739331"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434A40-F244-443A-98C5-7C5A3D53C0B9}" type="slidenum">
              <a:rPr lang="es-ES_tradnl"/>
              <a:pPr/>
              <a:t>12</a:t>
            </a:fld>
            <a:endParaRPr lang="es-ES_tradnl"/>
          </a:p>
        </p:txBody>
      </p:sp>
      <p:sp>
        <p:nvSpPr>
          <p:cNvPr id="739330" name="Rectangle 2"/>
          <p:cNvSpPr>
            <a:spLocks noGrp="1" noRot="1" noChangeAspect="1" noChangeArrowheads="1" noTextEdit="1"/>
          </p:cNvSpPr>
          <p:nvPr>
            <p:ph type="sldImg"/>
          </p:nvPr>
        </p:nvSpPr>
        <p:spPr>
          <a:xfrm>
            <a:off x="904875" y="763588"/>
            <a:ext cx="4975225" cy="3732212"/>
          </a:xfrm>
          <a:ln/>
        </p:spPr>
      </p:sp>
      <p:sp>
        <p:nvSpPr>
          <p:cNvPr id="739331"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129805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434A40-F244-443A-98C5-7C5A3D53C0B9}" type="slidenum">
              <a:rPr lang="es-ES_tradnl"/>
              <a:pPr/>
              <a:t>13</a:t>
            </a:fld>
            <a:endParaRPr lang="es-ES_tradnl"/>
          </a:p>
        </p:txBody>
      </p:sp>
      <p:sp>
        <p:nvSpPr>
          <p:cNvPr id="739330" name="Rectangle 2"/>
          <p:cNvSpPr>
            <a:spLocks noGrp="1" noRot="1" noChangeAspect="1" noChangeArrowheads="1" noTextEdit="1"/>
          </p:cNvSpPr>
          <p:nvPr>
            <p:ph type="sldImg"/>
          </p:nvPr>
        </p:nvSpPr>
        <p:spPr>
          <a:xfrm>
            <a:off x="904875" y="763588"/>
            <a:ext cx="4975225" cy="3732212"/>
          </a:xfrm>
          <a:ln/>
        </p:spPr>
      </p:sp>
      <p:sp>
        <p:nvSpPr>
          <p:cNvPr id="739331"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701673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14</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15</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16</a:t>
            </a:fld>
            <a:endParaRPr lang="es-ES"/>
          </a:p>
        </p:txBody>
      </p:sp>
    </p:spTree>
    <p:extLst>
      <p:ext uri="{BB962C8B-B14F-4D97-AF65-F5344CB8AC3E}">
        <p14:creationId xmlns:p14="http://schemas.microsoft.com/office/powerpoint/2010/main" val="4223120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17</a:t>
            </a:fld>
            <a:endParaRPr lang="es-ES"/>
          </a:p>
        </p:txBody>
      </p:sp>
    </p:spTree>
    <p:extLst>
      <p:ext uri="{BB962C8B-B14F-4D97-AF65-F5344CB8AC3E}">
        <p14:creationId xmlns:p14="http://schemas.microsoft.com/office/powerpoint/2010/main" val="521721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18</a:t>
            </a:fld>
            <a:endParaRPr lang="es-ES"/>
          </a:p>
        </p:txBody>
      </p:sp>
    </p:spTree>
    <p:extLst>
      <p:ext uri="{BB962C8B-B14F-4D97-AF65-F5344CB8AC3E}">
        <p14:creationId xmlns:p14="http://schemas.microsoft.com/office/powerpoint/2010/main" val="2907522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19</a:t>
            </a:fld>
            <a:endParaRPr lang="es-ES"/>
          </a:p>
        </p:txBody>
      </p:sp>
    </p:spTree>
    <p:extLst>
      <p:ext uri="{BB962C8B-B14F-4D97-AF65-F5344CB8AC3E}">
        <p14:creationId xmlns:p14="http://schemas.microsoft.com/office/powerpoint/2010/main" val="1257019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917575" y="744538"/>
            <a:ext cx="4962525" cy="3722687"/>
          </a:xfrm>
          <a:ln/>
        </p:spPr>
      </p:sp>
      <p:sp>
        <p:nvSpPr>
          <p:cNvPr id="5734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760203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87966-E7D9-4DEB-A21E-9FB158531495}" type="slidenum">
              <a:rPr lang="es-ES_tradnl"/>
              <a:pPr/>
              <a:t>20</a:t>
            </a:fld>
            <a:endParaRPr lang="es-ES_tradnl"/>
          </a:p>
        </p:txBody>
      </p:sp>
      <p:sp>
        <p:nvSpPr>
          <p:cNvPr id="727042" name="Rectangle 2"/>
          <p:cNvSpPr>
            <a:spLocks noGrp="1" noRot="1" noChangeAspect="1" noChangeArrowheads="1" noTextEdit="1"/>
          </p:cNvSpPr>
          <p:nvPr>
            <p:ph type="sldImg"/>
          </p:nvPr>
        </p:nvSpPr>
        <p:spPr>
          <a:xfrm>
            <a:off x="904875" y="763588"/>
            <a:ext cx="4975225" cy="3732212"/>
          </a:xfrm>
          <a:ln/>
        </p:spPr>
      </p:sp>
      <p:sp>
        <p:nvSpPr>
          <p:cNvPr id="727043"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1606580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21</a:t>
            </a:fld>
            <a:endParaRPr lang="es-ES"/>
          </a:p>
        </p:txBody>
      </p:sp>
    </p:spTree>
    <p:extLst>
      <p:ext uri="{BB962C8B-B14F-4D97-AF65-F5344CB8AC3E}">
        <p14:creationId xmlns:p14="http://schemas.microsoft.com/office/powerpoint/2010/main" val="1631905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22</a:t>
            </a:fld>
            <a:endParaRPr lang="es-ES"/>
          </a:p>
        </p:txBody>
      </p:sp>
    </p:spTree>
    <p:extLst>
      <p:ext uri="{BB962C8B-B14F-4D97-AF65-F5344CB8AC3E}">
        <p14:creationId xmlns:p14="http://schemas.microsoft.com/office/powerpoint/2010/main" val="965943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23</a:t>
            </a:fld>
            <a:endParaRPr lang="es-ES"/>
          </a:p>
        </p:txBody>
      </p:sp>
    </p:spTree>
    <p:extLst>
      <p:ext uri="{BB962C8B-B14F-4D97-AF65-F5344CB8AC3E}">
        <p14:creationId xmlns:p14="http://schemas.microsoft.com/office/powerpoint/2010/main" val="1150381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24</a:t>
            </a:fld>
            <a:endParaRPr lang="es-ES"/>
          </a:p>
        </p:txBody>
      </p:sp>
    </p:spTree>
    <p:extLst>
      <p:ext uri="{BB962C8B-B14F-4D97-AF65-F5344CB8AC3E}">
        <p14:creationId xmlns:p14="http://schemas.microsoft.com/office/powerpoint/2010/main" val="4129320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25</a:t>
            </a:fld>
            <a:endParaRPr lang="es-ES"/>
          </a:p>
        </p:txBody>
      </p:sp>
    </p:spTree>
    <p:extLst>
      <p:ext uri="{BB962C8B-B14F-4D97-AF65-F5344CB8AC3E}">
        <p14:creationId xmlns:p14="http://schemas.microsoft.com/office/powerpoint/2010/main" val="2046051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26</a:t>
            </a:fld>
            <a:endParaRPr lang="es-ES"/>
          </a:p>
        </p:txBody>
      </p:sp>
    </p:spTree>
    <p:extLst>
      <p:ext uri="{BB962C8B-B14F-4D97-AF65-F5344CB8AC3E}">
        <p14:creationId xmlns:p14="http://schemas.microsoft.com/office/powerpoint/2010/main" val="4242348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27</a:t>
            </a:fld>
            <a:endParaRPr lang="es-ES"/>
          </a:p>
        </p:txBody>
      </p:sp>
    </p:spTree>
    <p:extLst>
      <p:ext uri="{BB962C8B-B14F-4D97-AF65-F5344CB8AC3E}">
        <p14:creationId xmlns:p14="http://schemas.microsoft.com/office/powerpoint/2010/main" val="1703514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28</a:t>
            </a:fld>
            <a:endParaRPr lang="es-ES"/>
          </a:p>
        </p:txBody>
      </p:sp>
    </p:spTree>
    <p:extLst>
      <p:ext uri="{BB962C8B-B14F-4D97-AF65-F5344CB8AC3E}">
        <p14:creationId xmlns:p14="http://schemas.microsoft.com/office/powerpoint/2010/main" val="34683704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29</a:t>
            </a:fld>
            <a:endParaRPr lang="es-ES"/>
          </a:p>
        </p:txBody>
      </p:sp>
    </p:spTree>
    <p:extLst>
      <p:ext uri="{BB962C8B-B14F-4D97-AF65-F5344CB8AC3E}">
        <p14:creationId xmlns:p14="http://schemas.microsoft.com/office/powerpoint/2010/main" val="3933780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917575" y="744538"/>
            <a:ext cx="4962525" cy="3722687"/>
          </a:xfrm>
          <a:ln/>
        </p:spPr>
      </p:sp>
      <p:sp>
        <p:nvSpPr>
          <p:cNvPr id="5734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633975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30</a:t>
            </a:fld>
            <a:endParaRPr lang="es-ES"/>
          </a:p>
        </p:txBody>
      </p:sp>
    </p:spTree>
    <p:extLst>
      <p:ext uri="{BB962C8B-B14F-4D97-AF65-F5344CB8AC3E}">
        <p14:creationId xmlns:p14="http://schemas.microsoft.com/office/powerpoint/2010/main" val="1837971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31</a:t>
            </a:fld>
            <a:endParaRPr lang="es-ES"/>
          </a:p>
        </p:txBody>
      </p:sp>
    </p:spTree>
    <p:extLst>
      <p:ext uri="{BB962C8B-B14F-4D97-AF65-F5344CB8AC3E}">
        <p14:creationId xmlns:p14="http://schemas.microsoft.com/office/powerpoint/2010/main" val="17464840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32</a:t>
            </a:fld>
            <a:endParaRPr lang="es-ES"/>
          </a:p>
        </p:txBody>
      </p:sp>
    </p:spTree>
    <p:extLst>
      <p:ext uri="{BB962C8B-B14F-4D97-AF65-F5344CB8AC3E}">
        <p14:creationId xmlns:p14="http://schemas.microsoft.com/office/powerpoint/2010/main" val="757650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33</a:t>
            </a:fld>
            <a:endParaRPr lang="es-ES"/>
          </a:p>
        </p:txBody>
      </p:sp>
    </p:spTree>
    <p:extLst>
      <p:ext uri="{BB962C8B-B14F-4D97-AF65-F5344CB8AC3E}">
        <p14:creationId xmlns:p14="http://schemas.microsoft.com/office/powerpoint/2010/main" val="1294290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34</a:t>
            </a:fld>
            <a:endParaRPr lang="es-ES"/>
          </a:p>
        </p:txBody>
      </p:sp>
    </p:spTree>
    <p:extLst>
      <p:ext uri="{BB962C8B-B14F-4D97-AF65-F5344CB8AC3E}">
        <p14:creationId xmlns:p14="http://schemas.microsoft.com/office/powerpoint/2010/main" val="25493797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35</a:t>
            </a:fld>
            <a:endParaRPr lang="es-ES"/>
          </a:p>
        </p:txBody>
      </p:sp>
    </p:spTree>
    <p:extLst>
      <p:ext uri="{BB962C8B-B14F-4D97-AF65-F5344CB8AC3E}">
        <p14:creationId xmlns:p14="http://schemas.microsoft.com/office/powerpoint/2010/main" val="11502625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pPr>
              <a:defRPr/>
            </a:pPr>
            <a:fld id="{E4417C57-0912-4A8B-AF1C-2323F237DC17}" type="slidenum">
              <a:rPr lang="es-ES" smtClean="0"/>
              <a:pPr>
                <a:defRPr/>
              </a:pPr>
              <a:t>36</a:t>
            </a:fld>
            <a:endParaRPr lang="es-ES"/>
          </a:p>
        </p:txBody>
      </p:sp>
    </p:spTree>
    <p:extLst>
      <p:ext uri="{BB962C8B-B14F-4D97-AF65-F5344CB8AC3E}">
        <p14:creationId xmlns:p14="http://schemas.microsoft.com/office/powerpoint/2010/main" val="302552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917575" y="744538"/>
            <a:ext cx="4962525" cy="3722687"/>
          </a:xfrm>
          <a:ln/>
        </p:spPr>
      </p:sp>
      <p:sp>
        <p:nvSpPr>
          <p:cNvPr id="57346"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74925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DED3DF-61CE-40FF-8173-B34400A783CA}" type="slidenum">
              <a:rPr lang="es-ES_tradnl"/>
              <a:pPr/>
              <a:t>5</a:t>
            </a:fld>
            <a:endParaRPr lang="es-ES_tradnl"/>
          </a:p>
        </p:txBody>
      </p:sp>
      <p:sp>
        <p:nvSpPr>
          <p:cNvPr id="701442" name="Rectangle 2"/>
          <p:cNvSpPr>
            <a:spLocks noGrp="1" noRot="1" noChangeAspect="1" noChangeArrowheads="1" noTextEdit="1"/>
          </p:cNvSpPr>
          <p:nvPr>
            <p:ph type="sldImg"/>
          </p:nvPr>
        </p:nvSpPr>
        <p:spPr>
          <a:xfrm>
            <a:off x="904875" y="763588"/>
            <a:ext cx="4975225" cy="3732212"/>
          </a:xfrm>
          <a:ln/>
        </p:spPr>
      </p:sp>
      <p:sp>
        <p:nvSpPr>
          <p:cNvPr id="701443"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DC03BC-05D1-4435-927A-C0D8F82A75B7}" type="slidenum">
              <a:rPr lang="es-ES_tradnl"/>
              <a:pPr/>
              <a:t>6</a:t>
            </a:fld>
            <a:endParaRPr lang="es-ES_tradnl"/>
          </a:p>
        </p:txBody>
      </p:sp>
      <p:sp>
        <p:nvSpPr>
          <p:cNvPr id="716802" name="Rectangle 2"/>
          <p:cNvSpPr>
            <a:spLocks noGrp="1" noRot="1" noChangeAspect="1" noChangeArrowheads="1" noTextEdit="1"/>
          </p:cNvSpPr>
          <p:nvPr>
            <p:ph type="sldImg"/>
          </p:nvPr>
        </p:nvSpPr>
        <p:spPr>
          <a:xfrm>
            <a:off x="904875" y="763588"/>
            <a:ext cx="4975225" cy="3732212"/>
          </a:xfrm>
          <a:ln/>
        </p:spPr>
      </p:sp>
      <p:sp>
        <p:nvSpPr>
          <p:cNvPr id="716803"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1D889-84A0-47F9-B38F-CB30B87374BB}" type="slidenum">
              <a:rPr lang="es-ES_tradnl"/>
              <a:pPr/>
              <a:t>7</a:t>
            </a:fld>
            <a:endParaRPr lang="es-ES_tradnl"/>
          </a:p>
        </p:txBody>
      </p:sp>
      <p:sp>
        <p:nvSpPr>
          <p:cNvPr id="646146" name="Rectangle 2"/>
          <p:cNvSpPr>
            <a:spLocks noGrp="1" noRot="1" noChangeAspect="1" noChangeArrowheads="1" noTextEdit="1"/>
          </p:cNvSpPr>
          <p:nvPr>
            <p:ph type="sldImg"/>
          </p:nvPr>
        </p:nvSpPr>
        <p:spPr>
          <a:xfrm>
            <a:off x="904875" y="763588"/>
            <a:ext cx="4975225" cy="3732212"/>
          </a:xfrm>
          <a:ln/>
        </p:spPr>
      </p:sp>
      <p:sp>
        <p:nvSpPr>
          <p:cNvPr id="646147"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1D889-84A0-47F9-B38F-CB30B87374BB}" type="slidenum">
              <a:rPr lang="es-ES_tradnl"/>
              <a:pPr/>
              <a:t>8</a:t>
            </a:fld>
            <a:endParaRPr lang="es-ES_tradnl"/>
          </a:p>
        </p:txBody>
      </p:sp>
      <p:sp>
        <p:nvSpPr>
          <p:cNvPr id="646146" name="Rectangle 2"/>
          <p:cNvSpPr>
            <a:spLocks noGrp="1" noRot="1" noChangeAspect="1" noChangeArrowheads="1" noTextEdit="1"/>
          </p:cNvSpPr>
          <p:nvPr>
            <p:ph type="sldImg"/>
          </p:nvPr>
        </p:nvSpPr>
        <p:spPr>
          <a:xfrm>
            <a:off x="904875" y="763588"/>
            <a:ext cx="4975225" cy="3732212"/>
          </a:xfrm>
          <a:ln/>
        </p:spPr>
      </p:sp>
      <p:sp>
        <p:nvSpPr>
          <p:cNvPr id="646147" name="Rectangle 3"/>
          <p:cNvSpPr>
            <a:spLocks noGrp="1" noChangeArrowheads="1"/>
          </p:cNvSpPr>
          <p:nvPr>
            <p:ph type="body" idx="1"/>
          </p:nvPr>
        </p:nvSpPr>
        <p:spPr>
          <a:xfrm>
            <a:off x="914225" y="4725493"/>
            <a:ext cx="4953491" cy="4494561"/>
          </a:xfrm>
        </p:spPr>
        <p:txBody>
          <a:bodyPr/>
          <a:lstStyle/>
          <a:p>
            <a:endParaRPr lang="es-ES"/>
          </a:p>
        </p:txBody>
      </p:sp>
    </p:spTree>
    <p:extLst>
      <p:ext uri="{BB962C8B-B14F-4D97-AF65-F5344CB8AC3E}">
        <p14:creationId xmlns:p14="http://schemas.microsoft.com/office/powerpoint/2010/main" val="3192941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87966-E7D9-4DEB-A21E-9FB158531495}" type="slidenum">
              <a:rPr lang="es-ES_tradnl"/>
              <a:pPr/>
              <a:t>9</a:t>
            </a:fld>
            <a:endParaRPr lang="es-ES_tradnl"/>
          </a:p>
        </p:txBody>
      </p:sp>
      <p:sp>
        <p:nvSpPr>
          <p:cNvPr id="727042" name="Rectangle 2"/>
          <p:cNvSpPr>
            <a:spLocks noGrp="1" noRot="1" noChangeAspect="1" noChangeArrowheads="1" noTextEdit="1"/>
          </p:cNvSpPr>
          <p:nvPr>
            <p:ph type="sldImg"/>
          </p:nvPr>
        </p:nvSpPr>
        <p:spPr>
          <a:xfrm>
            <a:off x="904875" y="763588"/>
            <a:ext cx="4975225" cy="3732212"/>
          </a:xfrm>
          <a:ln/>
        </p:spPr>
      </p:sp>
      <p:sp>
        <p:nvSpPr>
          <p:cNvPr id="727043" name="Rectangle 3"/>
          <p:cNvSpPr>
            <a:spLocks noGrp="1" noChangeArrowheads="1"/>
          </p:cNvSpPr>
          <p:nvPr>
            <p:ph type="body" idx="1"/>
          </p:nvPr>
        </p:nvSpPr>
        <p:spPr>
          <a:xfrm>
            <a:off x="914225" y="4725493"/>
            <a:ext cx="4953491" cy="4494561"/>
          </a:xfrm>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s-ES">
              <a:cs typeface="+mn-cs"/>
            </a:endParaRPr>
          </a:p>
        </p:txBody>
      </p:sp>
      <p:sp>
        <p:nvSpPr>
          <p:cNvPr id="179202" name="Rectangle 2"/>
          <p:cNvSpPr>
            <a:spLocks noGrp="1" noChangeArrowheads="1"/>
          </p:cNvSpPr>
          <p:nvPr>
            <p:ph type="ctrTitle"/>
          </p:nvPr>
        </p:nvSpPr>
        <p:spPr>
          <a:xfrm>
            <a:off x="685800" y="990600"/>
            <a:ext cx="7772400" cy="1371600"/>
          </a:xfrm>
        </p:spPr>
        <p:txBody>
          <a:bodyPr/>
          <a:lstStyle>
            <a:lvl1pPr>
              <a:defRPr sz="2900"/>
            </a:lvl1pPr>
          </a:lstStyle>
          <a:p>
            <a:r>
              <a:rPr lang="es-ES"/>
              <a:t>Haga clic para modificar el estilo de título del patrón</a:t>
            </a:r>
          </a:p>
        </p:txBody>
      </p:sp>
      <p:sp>
        <p:nvSpPr>
          <p:cNvPr id="17920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200"/>
            </a:lvl1pPr>
          </a:lstStyle>
          <a:p>
            <a:r>
              <a:rPr lang="es-ES"/>
              <a:t>Haga clic para modificar el estilo de subtítulo del patrón</a:t>
            </a:r>
          </a:p>
        </p:txBody>
      </p:sp>
      <p:sp>
        <p:nvSpPr>
          <p:cNvPr id="5"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cs typeface="+mn-cs"/>
              </a:defRPr>
            </a:lvl1pPr>
          </a:lstStyle>
          <a:p>
            <a:pPr>
              <a:defRPr/>
            </a:pPr>
            <a:fld id="{E9E4789A-77C9-4698-B3DA-939F51CFE35B}" type="datetimeFigureOut">
              <a:rPr lang="es-ES"/>
              <a:pPr>
                <a:defRPr/>
              </a:pPr>
              <a:t>05/05/2019</a:t>
            </a:fld>
            <a:endParaRPr lang="es-E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s-ES"/>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FD076C-28C9-48BC-86CE-552266F5EC9C}"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Rectangle 6"/>
          <p:cNvSpPr>
            <a:spLocks noGrp="1" noChangeArrowheads="1"/>
          </p:cNvSpPr>
          <p:nvPr>
            <p:ph type="ftr" sz="quarter" idx="10"/>
          </p:nvPr>
        </p:nvSpPr>
        <p:spPr>
          <a:ln/>
        </p:spPr>
        <p:txBody>
          <a:bodyPr/>
          <a:lstStyle>
            <a:lvl1pPr>
              <a:defRPr/>
            </a:lvl1pPr>
          </a:lstStyle>
          <a:p>
            <a:pPr>
              <a:defRPr/>
            </a:pPr>
            <a:endParaRPr lang="es-ES"/>
          </a:p>
        </p:txBody>
      </p:sp>
      <p:sp>
        <p:nvSpPr>
          <p:cNvPr id="6"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p:cNvSpPr>
            <a:spLocks noGrp="1" noChangeArrowheads="1"/>
          </p:cNvSpPr>
          <p:nvPr>
            <p:ph type="ftr" sz="quarter" idx="10"/>
          </p:nvPr>
        </p:nvSpPr>
        <p:spPr>
          <a:ln/>
        </p:spPr>
        <p:txBody>
          <a:bodyPr/>
          <a:lstStyle>
            <a:lvl1pPr>
              <a:defRPr/>
            </a:lvl1pPr>
          </a:lstStyle>
          <a:p>
            <a:pPr>
              <a:defRPr/>
            </a:pPr>
            <a:endParaRPr lang="es-ES"/>
          </a:p>
        </p:txBody>
      </p:sp>
      <p:sp>
        <p:nvSpPr>
          <p:cNvPr id="5"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67488" y="304800"/>
            <a:ext cx="2008187" cy="5713413"/>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539750" y="304800"/>
            <a:ext cx="5875338" cy="571341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p:cNvSpPr>
            <a:spLocks noGrp="1" noChangeArrowheads="1"/>
          </p:cNvSpPr>
          <p:nvPr>
            <p:ph type="ftr" sz="quarter" idx="10"/>
          </p:nvPr>
        </p:nvSpPr>
        <p:spPr>
          <a:ln/>
        </p:spPr>
        <p:txBody>
          <a:bodyPr/>
          <a:lstStyle>
            <a:lvl1pPr>
              <a:defRPr/>
            </a:lvl1pPr>
          </a:lstStyle>
          <a:p>
            <a:pPr>
              <a:defRPr/>
            </a:pPr>
            <a:endParaRPr lang="es-ES"/>
          </a:p>
        </p:txBody>
      </p:sp>
      <p:sp>
        <p:nvSpPr>
          <p:cNvPr id="5"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574675" y="304800"/>
            <a:ext cx="8001000" cy="531813"/>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539750" y="1196975"/>
            <a:ext cx="3924300" cy="48212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16450" y="1196975"/>
            <a:ext cx="3924300" cy="23336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16450" y="3683000"/>
            <a:ext cx="3924300" cy="23352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6"/>
          <p:cNvSpPr>
            <a:spLocks noGrp="1" noChangeArrowheads="1"/>
          </p:cNvSpPr>
          <p:nvPr>
            <p:ph type="ftr" sz="quarter" idx="10"/>
          </p:nvPr>
        </p:nvSpPr>
        <p:spPr>
          <a:ln/>
        </p:spPr>
        <p:txBody>
          <a:bodyPr/>
          <a:lstStyle>
            <a:lvl1pPr>
              <a:defRPr/>
            </a:lvl1pPr>
          </a:lstStyle>
          <a:p>
            <a:pPr>
              <a:defRPr/>
            </a:pPr>
            <a:endParaRPr lang="es-ES"/>
          </a:p>
        </p:txBody>
      </p:sp>
      <p:sp>
        <p:nvSpPr>
          <p:cNvPr id="7"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74675" y="304800"/>
            <a:ext cx="8001000" cy="531813"/>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539750" y="1196975"/>
            <a:ext cx="3924300" cy="48212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16450" y="1196975"/>
            <a:ext cx="3924300" cy="48212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6"/>
          <p:cNvSpPr>
            <a:spLocks noGrp="1" noChangeArrowheads="1"/>
          </p:cNvSpPr>
          <p:nvPr>
            <p:ph type="ftr" sz="quarter" idx="10"/>
          </p:nvPr>
        </p:nvSpPr>
        <p:spPr>
          <a:ln/>
        </p:spPr>
        <p:txBody>
          <a:bodyPr/>
          <a:lstStyle>
            <a:lvl1pPr>
              <a:defRPr/>
            </a:lvl1pPr>
          </a:lstStyle>
          <a:p>
            <a:pPr>
              <a:defRPr/>
            </a:pPr>
            <a:endParaRPr lang="es-ES"/>
          </a:p>
        </p:txBody>
      </p:sp>
      <p:sp>
        <p:nvSpPr>
          <p:cNvPr id="6"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2D47ADDD-0376-4644-B505-6E501AEAC30C}" type="datetimeFigureOut">
              <a:rPr lang="es-ES"/>
              <a:pPr>
                <a:defRPr/>
              </a:pPr>
              <a:t>05/05/2019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BA52C55C-5A39-443C-BDD6-867479D72D6F}" type="slidenum">
              <a:rPr lang="es-ES"/>
              <a:pPr>
                <a:defRPr/>
              </a:pPr>
              <a:t>‹Nº›</a:t>
            </a:fld>
            <a:endParaRPr lang="es-E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B3E6551E-5A91-495B-B0FF-6D1EAA12D3AA}" type="datetimeFigureOut">
              <a:rPr lang="es-ES"/>
              <a:pPr>
                <a:defRPr/>
              </a:pPr>
              <a:t>05/05/2019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D8DC0CE2-901A-4F68-A5AD-01A49F15262D}" type="slidenum">
              <a:rPr lang="es-ES"/>
              <a:pPr>
                <a:defRPr/>
              </a:pPr>
              <a:t>‹Nº›</a:t>
            </a:fld>
            <a:endParaRPr lang="es-E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00263842-913D-420C-A0CB-F040BC82E345}" type="datetimeFigureOut">
              <a:rPr lang="es-ES"/>
              <a:pPr>
                <a:defRPr/>
              </a:pPr>
              <a:t>05/05/2019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1BE35D27-BF7A-4922-836D-E36F4FA40488}" type="slidenum">
              <a:rPr lang="es-ES"/>
              <a:pPr>
                <a:defRPr/>
              </a:pPr>
              <a:t>‹Nº›</a:t>
            </a:fld>
            <a:endParaRPr lang="es-E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3 Marcador de fecha"/>
          <p:cNvSpPr>
            <a:spLocks noGrp="1"/>
          </p:cNvSpPr>
          <p:nvPr>
            <p:ph type="dt" sz="half" idx="10"/>
          </p:nvPr>
        </p:nvSpPr>
        <p:spPr/>
        <p:txBody>
          <a:bodyPr/>
          <a:lstStyle>
            <a:lvl1pPr>
              <a:defRPr/>
            </a:lvl1pPr>
          </a:lstStyle>
          <a:p>
            <a:pPr>
              <a:defRPr/>
            </a:pPr>
            <a:fld id="{2FB4F7FC-4871-45E4-920F-813928E615B9}" type="datetimeFigureOut">
              <a:rPr lang="es-ES"/>
              <a:pPr>
                <a:defRPr/>
              </a:pPr>
              <a:t>05/05/2019</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E2972FE0-6D5B-4431-B6E8-D370DDC95D55}" type="slidenum">
              <a:rPr lang="es-ES"/>
              <a:pPr>
                <a:defRPr/>
              </a:pPr>
              <a:t>‹Nº›</a:t>
            </a:fld>
            <a:endParaRPr lang="es-E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p:cNvSpPr>
            <a:spLocks noGrp="1"/>
          </p:cNvSpPr>
          <p:nvPr>
            <p:ph type="dt" sz="half" idx="10"/>
          </p:nvPr>
        </p:nvSpPr>
        <p:spPr/>
        <p:txBody>
          <a:bodyPr/>
          <a:lstStyle>
            <a:lvl1pPr>
              <a:defRPr/>
            </a:lvl1pPr>
          </a:lstStyle>
          <a:p>
            <a:pPr>
              <a:defRPr/>
            </a:pPr>
            <a:fld id="{5338BCC3-6C9D-440C-AA6A-BE87370D7B60}" type="datetimeFigureOut">
              <a:rPr lang="es-ES"/>
              <a:pPr>
                <a:defRPr/>
              </a:pPr>
              <a:t>05/05/2019</a:t>
            </a:fld>
            <a:endParaRPr lang="es-ES" dirty="0"/>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1EFD1CDE-412F-4196-8C8F-CD18550AA70E}"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9" name="8 Título"/>
          <p:cNvSpPr>
            <a:spLocks noGrp="1"/>
          </p:cNvSpPr>
          <p:nvPr>
            <p:ph type="title"/>
          </p:nvPr>
        </p:nvSpPr>
        <p:spPr/>
        <p:txBody>
          <a:bodyPr/>
          <a:lstStyle/>
          <a:p>
            <a:r>
              <a:rPr lang="es-ES"/>
              <a:t>Haga clic para modificar el estilo de título del patrón</a:t>
            </a:r>
          </a:p>
        </p:txBody>
      </p:sp>
      <p:sp>
        <p:nvSpPr>
          <p:cNvPr id="4" name="Rectangle 6"/>
          <p:cNvSpPr>
            <a:spLocks noGrp="1" noChangeArrowheads="1"/>
          </p:cNvSpPr>
          <p:nvPr>
            <p:ph type="ftr" sz="quarter" idx="10"/>
          </p:nvPr>
        </p:nvSpPr>
        <p:spPr>
          <a:xfrm>
            <a:off x="2699792" y="6245225"/>
            <a:ext cx="3320008" cy="476250"/>
          </a:xfrm>
          <a:ln/>
        </p:spPr>
        <p:txBody>
          <a:bodyPr/>
          <a:lstStyle>
            <a:lvl1pPr>
              <a:defRPr/>
            </a:lvl1pPr>
          </a:lstStyle>
          <a:p>
            <a:pPr>
              <a:defRPr/>
            </a:pPr>
            <a:endParaRPr lang="es-ES" dirty="0"/>
          </a:p>
        </p:txBody>
      </p:sp>
      <p:sp>
        <p:nvSpPr>
          <p:cNvPr id="5" name="Rectangle 7"/>
          <p:cNvSpPr>
            <a:spLocks noGrp="1" noChangeArrowheads="1"/>
          </p:cNvSpPr>
          <p:nvPr>
            <p:ph type="sldNum" sz="quarter" idx="11"/>
          </p:nvPr>
        </p:nvSpPr>
        <p:spPr>
          <a:ln/>
        </p:spPr>
        <p:txBody>
          <a:bodyPr/>
          <a:lstStyle>
            <a:lvl1pPr>
              <a:defRPr/>
            </a:lvl1pPr>
          </a:lstStyle>
          <a:p>
            <a:pPr>
              <a:defRPr/>
            </a:pPr>
            <a:endParaRPr lang="es-E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3 Marcador de fecha"/>
          <p:cNvSpPr>
            <a:spLocks noGrp="1"/>
          </p:cNvSpPr>
          <p:nvPr>
            <p:ph type="dt" sz="half" idx="10"/>
          </p:nvPr>
        </p:nvSpPr>
        <p:spPr/>
        <p:txBody>
          <a:bodyPr/>
          <a:lstStyle>
            <a:lvl1pPr>
              <a:defRPr/>
            </a:lvl1pPr>
          </a:lstStyle>
          <a:p>
            <a:pPr>
              <a:defRPr/>
            </a:pPr>
            <a:fld id="{F4044933-F766-44D2-9E52-A52AA7A254FA}" type="datetimeFigureOut">
              <a:rPr lang="es-ES"/>
              <a:pPr>
                <a:defRPr/>
              </a:pPr>
              <a:t>05/05/2019</a:t>
            </a:fld>
            <a:endParaRPr lang="es-ES" dirty="0"/>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C81088DF-E60D-4F3C-8154-B3A3884BA934}" type="slidenum">
              <a:rPr lang="es-ES"/>
              <a:pPr>
                <a:defRPr/>
              </a:pPr>
              <a:t>‹Nº›</a:t>
            </a:fld>
            <a:endParaRPr lang="es-E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DF61A320-0EB3-482C-A10A-729CC8BE05C5}" type="datetimeFigureOut">
              <a:rPr lang="es-ES"/>
              <a:pPr>
                <a:defRPr/>
              </a:pPr>
              <a:t>05/05/2019</a:t>
            </a:fld>
            <a:endParaRPr lang="es-ES" dirty="0"/>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B8F8B711-8B12-45FA-9411-DA9A7BC04272}" type="slidenum">
              <a:rPr lang="es-ES"/>
              <a:pPr>
                <a:defRPr/>
              </a:pPr>
              <a:t>‹Nº›</a:t>
            </a:fld>
            <a:endParaRPr lang="es-E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D2F04FC4-02D4-4BA4-8E92-C463686A98AC}" type="datetimeFigureOut">
              <a:rPr lang="es-ES"/>
              <a:pPr>
                <a:defRPr/>
              </a:pPr>
              <a:t>05/05/2019</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02854AE3-936F-49F6-9132-CB790DEECDCE}" type="slidenum">
              <a:rPr lang="es-ES"/>
              <a:pPr>
                <a:defRPr/>
              </a:pPr>
              <a:t>‹Nº›</a:t>
            </a:fld>
            <a:endParaRPr lang="es-E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F637A23C-608A-4ADF-BE38-E891CD6CCB67}" type="datetimeFigureOut">
              <a:rPr lang="es-ES"/>
              <a:pPr>
                <a:defRPr/>
              </a:pPr>
              <a:t>05/05/2019</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28B14FF0-E3BC-4CB1-9D3B-B9903CC599D3}" type="slidenum">
              <a:rPr lang="es-ES"/>
              <a:pPr>
                <a:defRPr/>
              </a:pPr>
              <a:t>‹Nº›</a:t>
            </a:fld>
            <a:endParaRPr lang="es-E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26C9AFDD-30FD-46DF-994F-5830D4A9B7D3}" type="datetimeFigureOut">
              <a:rPr lang="es-ES"/>
              <a:pPr>
                <a:defRPr/>
              </a:pPr>
              <a:t>05/05/2019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EB9AA636-2C5D-46C5-8CA6-617F40E2702D}" type="slidenum">
              <a:rPr lang="es-ES"/>
              <a:pPr>
                <a:defRPr/>
              </a:pPr>
              <a:t>‹Nº›</a:t>
            </a:fld>
            <a:endParaRPr lang="es-E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1C3B5F4F-5719-4DBB-BE09-FA9A2C0D49AE}" type="datetimeFigureOut">
              <a:rPr lang="es-ES"/>
              <a:pPr>
                <a:defRPr/>
              </a:pPr>
              <a:t>05/05/2019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E2B3B41-0793-4E85-A558-59E984573EB5}" type="slidenum">
              <a:rPr lang="es-ES"/>
              <a:pPr>
                <a:defRPr/>
              </a:pPr>
              <a:t>‹Nº›</a:t>
            </a:fld>
            <a:endParaRPr lang="es-E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80866FDF-AD74-431D-9380-A9D02CDF1322}" type="datetimeFigureOut">
              <a:rPr lang="es-ES"/>
              <a:pPr>
                <a:defRPr/>
              </a:pPr>
              <a:t>05/05/2019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30CA9E3-7E0A-4E7A-A4C0-97F2526C99E5}" type="slidenum">
              <a:rPr lang="es-ES"/>
              <a:pPr>
                <a:defRPr/>
              </a:pPr>
              <a:t>‹Nº›</a:t>
            </a:fld>
            <a:endParaRPr lang="es-E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679C5FEB-192C-48EB-B5BD-92124077E663}" type="datetimeFigureOut">
              <a:rPr lang="es-ES"/>
              <a:pPr>
                <a:defRPr/>
              </a:pPr>
              <a:t>05/05/2019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DAF0610E-F7FF-44E2-8151-7B0219A9CCAD}" type="slidenum">
              <a:rPr lang="es-ES"/>
              <a:pPr>
                <a:defRPr/>
              </a:pPr>
              <a:t>‹Nº›</a:t>
            </a:fld>
            <a:endParaRPr lang="es-E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41EC9555-4D0D-4A89-B1A5-8F9D3AA03E84}" type="datetimeFigureOut">
              <a:rPr lang="es-ES"/>
              <a:pPr>
                <a:defRPr/>
              </a:pPr>
              <a:t>05/05/2019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75ED9BCC-C2C7-4B04-9D67-7A982810FC2D}" type="slidenum">
              <a:rPr lang="es-ES"/>
              <a:pPr>
                <a:defRPr/>
              </a:pPr>
              <a:t>‹Nº›</a:t>
            </a:fld>
            <a:endParaRPr lang="es-E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pPr>
              <a:defRPr/>
            </a:pPr>
            <a:fld id="{596043CB-BAE7-4177-9DDA-72548793CA64}" type="datetimeFigureOut">
              <a:rPr lang="es-ES"/>
              <a:pPr>
                <a:defRPr/>
              </a:pPr>
              <a:t>05/05/2019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F0FB3A99-983B-4F5F-8285-72B630349A0B}"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pie de página"/>
          <p:cNvSpPr>
            <a:spLocks noGrp="1"/>
          </p:cNvSpPr>
          <p:nvPr>
            <p:ph type="ftr" sz="quarter" idx="10"/>
          </p:nvPr>
        </p:nvSpPr>
        <p:spPr/>
        <p:txBody>
          <a:bodyPr/>
          <a:lstStyle/>
          <a:p>
            <a:pPr>
              <a:defRPr/>
            </a:pPr>
            <a:endParaRPr lang="es-ES" dirty="0"/>
          </a:p>
        </p:txBody>
      </p:sp>
      <p:sp>
        <p:nvSpPr>
          <p:cNvPr id="4" name="3 Marcador de número de diapositiva"/>
          <p:cNvSpPr>
            <a:spLocks noGrp="1"/>
          </p:cNvSpPr>
          <p:nvPr>
            <p:ph type="sldNum" sz="quarter" idx="11"/>
          </p:nvPr>
        </p:nvSpPr>
        <p:spPr/>
        <p:txBody>
          <a:bodyPr/>
          <a:lstStyle/>
          <a:p>
            <a:pPr>
              <a:defRPr/>
            </a:pPr>
            <a:endParaRPr lang="es-E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pPr>
              <a:defRPr/>
            </a:pPr>
            <a:fld id="{1CE4ABB6-568C-4697-BFAB-B3D5672A7920}" type="datetimeFigureOut">
              <a:rPr lang="es-ES"/>
              <a:pPr>
                <a:defRPr/>
              </a:pPr>
              <a:t>05/05/2019</a:t>
            </a:fld>
            <a:endParaRPr lang="es-ES"/>
          </a:p>
        </p:txBody>
      </p:sp>
      <p:sp>
        <p:nvSpPr>
          <p:cNvPr id="8" name="7 Marcador de pie de página"/>
          <p:cNvSpPr>
            <a:spLocks noGrp="1"/>
          </p:cNvSpPr>
          <p:nvPr>
            <p:ph type="ftr" sz="quarter" idx="11"/>
          </p:nvPr>
        </p:nvSpPr>
        <p:spPr/>
        <p:txBody>
          <a:bodyPr/>
          <a:lstStyle>
            <a:lvl1pPr>
              <a:defRPr/>
            </a:lvl1pPr>
          </a:lstStyle>
          <a:p>
            <a:pPr>
              <a:defRPr/>
            </a:pPr>
            <a:endParaRPr lang="es-ES"/>
          </a:p>
        </p:txBody>
      </p:sp>
      <p:sp>
        <p:nvSpPr>
          <p:cNvPr id="9" name="8 Marcador de número de diapositiva"/>
          <p:cNvSpPr>
            <a:spLocks noGrp="1"/>
          </p:cNvSpPr>
          <p:nvPr>
            <p:ph type="sldNum" sz="quarter" idx="12"/>
          </p:nvPr>
        </p:nvSpPr>
        <p:spPr/>
        <p:txBody>
          <a:bodyPr/>
          <a:lstStyle>
            <a:lvl1pPr>
              <a:defRPr/>
            </a:lvl1pPr>
          </a:lstStyle>
          <a:p>
            <a:pPr>
              <a:defRPr/>
            </a:pPr>
            <a:fld id="{5DEBA0A5-74E5-4A2A-B7B7-1A8012E5AA67}" type="slidenum">
              <a:rPr lang="es-ES"/>
              <a:pPr>
                <a:defRPr/>
              </a:pPr>
              <a:t>‹Nº›</a:t>
            </a:fld>
            <a:endParaRPr lang="es-E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pPr>
              <a:defRPr/>
            </a:pPr>
            <a:fld id="{899AE60E-5856-4A8E-9EA3-B5DEAC2387EF}" type="datetimeFigureOut">
              <a:rPr lang="es-ES"/>
              <a:pPr>
                <a:defRPr/>
              </a:pPr>
              <a:t>05/05/2019</a:t>
            </a:fld>
            <a:endParaRPr lang="es-ES"/>
          </a:p>
        </p:txBody>
      </p:sp>
      <p:sp>
        <p:nvSpPr>
          <p:cNvPr id="4" name="3 Marcador de pie de página"/>
          <p:cNvSpPr>
            <a:spLocks noGrp="1"/>
          </p:cNvSpPr>
          <p:nvPr>
            <p:ph type="ftr" sz="quarter" idx="11"/>
          </p:nvPr>
        </p:nvSpPr>
        <p:spPr/>
        <p:txBody>
          <a:bodyPr/>
          <a:lstStyle>
            <a:lvl1pPr>
              <a:defRPr/>
            </a:lvl1pPr>
          </a:lstStyle>
          <a:p>
            <a:pPr>
              <a:defRPr/>
            </a:pPr>
            <a:endParaRPr lang="es-ES"/>
          </a:p>
        </p:txBody>
      </p:sp>
      <p:sp>
        <p:nvSpPr>
          <p:cNvPr id="5" name="4 Marcador de número de diapositiva"/>
          <p:cNvSpPr>
            <a:spLocks noGrp="1"/>
          </p:cNvSpPr>
          <p:nvPr>
            <p:ph type="sldNum" sz="quarter" idx="12"/>
          </p:nvPr>
        </p:nvSpPr>
        <p:spPr/>
        <p:txBody>
          <a:bodyPr/>
          <a:lstStyle>
            <a:lvl1pPr>
              <a:defRPr/>
            </a:lvl1pPr>
          </a:lstStyle>
          <a:p>
            <a:pPr>
              <a:defRPr/>
            </a:pPr>
            <a:fld id="{B6BE752A-E4B3-45D4-8599-7EE1F515CCDA}" type="slidenum">
              <a:rPr lang="es-ES"/>
              <a:pPr>
                <a:defRPr/>
              </a:pPr>
              <a:t>‹Nº›</a:t>
            </a:fld>
            <a:endParaRPr lang="es-E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pPr>
              <a:defRPr/>
            </a:pPr>
            <a:fld id="{B8BD6416-ED83-453F-BCCB-31535FF31DA0}" type="datetimeFigureOut">
              <a:rPr lang="es-ES"/>
              <a:pPr>
                <a:defRPr/>
              </a:pPr>
              <a:t>05/05/2019</a:t>
            </a:fld>
            <a:endParaRPr lang="es-ES"/>
          </a:p>
        </p:txBody>
      </p:sp>
      <p:sp>
        <p:nvSpPr>
          <p:cNvPr id="3" name="2 Marcador de pie de página"/>
          <p:cNvSpPr>
            <a:spLocks noGrp="1"/>
          </p:cNvSpPr>
          <p:nvPr>
            <p:ph type="ftr" sz="quarter" idx="11"/>
          </p:nvPr>
        </p:nvSpPr>
        <p:spPr/>
        <p:txBody>
          <a:bodyPr/>
          <a:lstStyle>
            <a:lvl1pPr>
              <a:defRPr/>
            </a:lvl1pPr>
          </a:lstStyle>
          <a:p>
            <a:pPr>
              <a:defRPr/>
            </a:pPr>
            <a:endParaRPr lang="es-ES"/>
          </a:p>
        </p:txBody>
      </p:sp>
      <p:sp>
        <p:nvSpPr>
          <p:cNvPr id="4" name="3 Marcador de número de diapositiva"/>
          <p:cNvSpPr>
            <a:spLocks noGrp="1"/>
          </p:cNvSpPr>
          <p:nvPr>
            <p:ph type="sldNum" sz="quarter" idx="12"/>
          </p:nvPr>
        </p:nvSpPr>
        <p:spPr/>
        <p:txBody>
          <a:bodyPr/>
          <a:lstStyle>
            <a:lvl1pPr>
              <a:defRPr/>
            </a:lvl1pPr>
          </a:lstStyle>
          <a:p>
            <a:pPr>
              <a:defRPr/>
            </a:pPr>
            <a:fld id="{21F52FC0-CBB4-43F4-8584-0C36441F9A62}" type="slidenum">
              <a:rPr lang="es-ES"/>
              <a:pPr>
                <a:defRPr/>
              </a:pPr>
              <a:t>‹Nº›</a:t>
            </a:fld>
            <a:endParaRPr lang="es-E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fld id="{1888B06B-AD34-4F26-9DFC-3093A90A3EC5}" type="datetimeFigureOut">
              <a:rPr lang="es-ES"/>
              <a:pPr>
                <a:defRPr/>
              </a:pPr>
              <a:t>05/05/2019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A6962B06-493F-4A9A-9194-F420EB3C8819}" type="slidenum">
              <a:rPr lang="es-ES"/>
              <a:pPr>
                <a:defRPr/>
              </a:pPr>
              <a:t>‹Nº›</a:t>
            </a:fld>
            <a:endParaRPr lang="es-E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fld id="{038CA41E-3022-40BF-BF87-839150D79D72}" type="datetimeFigureOut">
              <a:rPr lang="es-ES"/>
              <a:pPr>
                <a:defRPr/>
              </a:pPr>
              <a:t>05/05/2019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B06EE451-ADD4-49F9-8538-5DF87DA26E27}" type="slidenum">
              <a:rPr lang="es-ES"/>
              <a:pPr>
                <a:defRPr/>
              </a:pPr>
              <a:t>‹Nº›</a:t>
            </a:fld>
            <a:endParaRPr lang="es-E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40B469B2-560D-4371-A4A1-65D77CF0FF19}" type="datetimeFigureOut">
              <a:rPr lang="es-ES"/>
              <a:pPr>
                <a:defRPr/>
              </a:pPr>
              <a:t>05/05/2019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E039F3E-FC22-45AE-8013-819160ADEA6B}" type="slidenum">
              <a:rPr lang="es-ES"/>
              <a:pPr>
                <a:defRPr/>
              </a:pPr>
              <a:t>‹Nº›</a:t>
            </a:fld>
            <a:endParaRPr lang="es-E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5EB9E604-56FB-4352-9945-0AD790A09DC5}" type="datetimeFigureOut">
              <a:rPr lang="es-ES"/>
              <a:pPr>
                <a:defRPr/>
              </a:pPr>
              <a:t>05/05/2019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2479E9C9-7B54-45C0-A4D8-6DA560064DD1}" type="slidenum">
              <a:rPr lang="es-ES"/>
              <a:pPr>
                <a:defRPr/>
              </a:pPr>
              <a:t>‹Nº›</a:t>
            </a:fld>
            <a:endParaRPr lang="es-E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202A6DBC-61BF-48E2-8D37-79E984189026}" type="datetimeFigureOut">
              <a:rPr lang="es-ES"/>
              <a:pPr>
                <a:defRPr/>
              </a:pPr>
              <a:t>05/05/2019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5E66C6D-9A1A-4D0A-B75A-A36A9C5A04AE}" type="slidenum">
              <a:rPr lang="es-ES"/>
              <a:pPr>
                <a:defRPr/>
              </a:pPr>
              <a:t>‹Nº›</a:t>
            </a:fld>
            <a:endParaRPr lang="es-E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D666E5EA-06D3-4C43-BAAD-F15F2C1BA169}" type="datetimeFigureOut">
              <a:rPr lang="es-ES"/>
              <a:pPr>
                <a:defRPr/>
              </a:pPr>
              <a:t>05/05/2019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19DBDADC-9FC7-4C3D-AC35-B3883F949CF7}" type="slidenum">
              <a:rPr lang="es-ES"/>
              <a:pPr>
                <a:defRPr/>
              </a:pPr>
              <a:t>‹Nº›</a:t>
            </a:fld>
            <a:endParaRPr lang="es-E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6A594DE8-1940-4ED7-A7E1-51CCFD043A3E}" type="datetimeFigureOut">
              <a:rPr lang="es-ES"/>
              <a:pPr>
                <a:defRPr/>
              </a:pPr>
              <a:t>05/05/2019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DEC776B7-3B02-457A-A7CF-07414C243A8D}"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los estilos de texto del patrón</a:t>
            </a:r>
          </a:p>
        </p:txBody>
      </p:sp>
      <p:sp>
        <p:nvSpPr>
          <p:cNvPr id="4" name="Rectangle 6"/>
          <p:cNvSpPr>
            <a:spLocks noGrp="1" noChangeArrowheads="1"/>
          </p:cNvSpPr>
          <p:nvPr>
            <p:ph type="ftr" sz="quarter" idx="10"/>
          </p:nvPr>
        </p:nvSpPr>
        <p:spPr>
          <a:ln/>
        </p:spPr>
        <p:txBody>
          <a:bodyPr/>
          <a:lstStyle>
            <a:lvl1pPr>
              <a:defRPr/>
            </a:lvl1pPr>
          </a:lstStyle>
          <a:p>
            <a:pPr>
              <a:defRPr/>
            </a:pPr>
            <a:endParaRPr lang="es-ES"/>
          </a:p>
        </p:txBody>
      </p:sp>
      <p:sp>
        <p:nvSpPr>
          <p:cNvPr id="5"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pPr>
              <a:defRPr/>
            </a:pPr>
            <a:fld id="{7BAC950E-0E51-4FDE-AB2B-FA5225903637}" type="datetimeFigureOut">
              <a:rPr lang="es-ES"/>
              <a:pPr>
                <a:defRPr/>
              </a:pPr>
              <a:t>05/05/2019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8F42025D-4378-4B3B-95C5-5392DFD22839}" type="slidenum">
              <a:rPr lang="es-ES"/>
              <a:pPr>
                <a:defRPr/>
              </a:pPr>
              <a:t>‹Nº›</a:t>
            </a:fld>
            <a:endParaRPr lang="es-E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pPr>
              <a:defRPr/>
            </a:pPr>
            <a:fld id="{7EB9A6EA-89F6-4A88-A1C8-36681E44894E}" type="datetimeFigureOut">
              <a:rPr lang="es-ES"/>
              <a:pPr>
                <a:defRPr/>
              </a:pPr>
              <a:t>05/05/2019</a:t>
            </a:fld>
            <a:endParaRPr lang="es-ES"/>
          </a:p>
        </p:txBody>
      </p:sp>
      <p:sp>
        <p:nvSpPr>
          <p:cNvPr id="8" name="7 Marcador de pie de página"/>
          <p:cNvSpPr>
            <a:spLocks noGrp="1"/>
          </p:cNvSpPr>
          <p:nvPr>
            <p:ph type="ftr" sz="quarter" idx="11"/>
          </p:nvPr>
        </p:nvSpPr>
        <p:spPr/>
        <p:txBody>
          <a:bodyPr/>
          <a:lstStyle>
            <a:lvl1pPr>
              <a:defRPr/>
            </a:lvl1pPr>
          </a:lstStyle>
          <a:p>
            <a:pPr>
              <a:defRPr/>
            </a:pPr>
            <a:endParaRPr lang="es-ES"/>
          </a:p>
        </p:txBody>
      </p:sp>
      <p:sp>
        <p:nvSpPr>
          <p:cNvPr id="9" name="8 Marcador de número de diapositiva"/>
          <p:cNvSpPr>
            <a:spLocks noGrp="1"/>
          </p:cNvSpPr>
          <p:nvPr>
            <p:ph type="sldNum" sz="quarter" idx="12"/>
          </p:nvPr>
        </p:nvSpPr>
        <p:spPr/>
        <p:txBody>
          <a:bodyPr/>
          <a:lstStyle>
            <a:lvl1pPr>
              <a:defRPr/>
            </a:lvl1pPr>
          </a:lstStyle>
          <a:p>
            <a:pPr>
              <a:defRPr/>
            </a:pPr>
            <a:fld id="{870664F7-5437-49C1-8802-43D2C21E0FA0}" type="slidenum">
              <a:rPr lang="es-ES"/>
              <a:pPr>
                <a:defRPr/>
              </a:pPr>
              <a:t>‹Nº›</a:t>
            </a:fld>
            <a:endParaRPr lang="es-E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pPr>
              <a:defRPr/>
            </a:pPr>
            <a:fld id="{C314700C-32F3-420F-925D-E4C8373BCC39}" type="datetimeFigureOut">
              <a:rPr lang="es-ES"/>
              <a:pPr>
                <a:defRPr/>
              </a:pPr>
              <a:t>05/05/2019</a:t>
            </a:fld>
            <a:endParaRPr lang="es-ES"/>
          </a:p>
        </p:txBody>
      </p:sp>
      <p:sp>
        <p:nvSpPr>
          <p:cNvPr id="4" name="3 Marcador de pie de página"/>
          <p:cNvSpPr>
            <a:spLocks noGrp="1"/>
          </p:cNvSpPr>
          <p:nvPr>
            <p:ph type="ftr" sz="quarter" idx="11"/>
          </p:nvPr>
        </p:nvSpPr>
        <p:spPr/>
        <p:txBody>
          <a:bodyPr/>
          <a:lstStyle>
            <a:lvl1pPr>
              <a:defRPr/>
            </a:lvl1pPr>
          </a:lstStyle>
          <a:p>
            <a:pPr>
              <a:defRPr/>
            </a:pPr>
            <a:endParaRPr lang="es-ES"/>
          </a:p>
        </p:txBody>
      </p:sp>
      <p:sp>
        <p:nvSpPr>
          <p:cNvPr id="5" name="4 Marcador de número de diapositiva"/>
          <p:cNvSpPr>
            <a:spLocks noGrp="1"/>
          </p:cNvSpPr>
          <p:nvPr>
            <p:ph type="sldNum" sz="quarter" idx="12"/>
          </p:nvPr>
        </p:nvSpPr>
        <p:spPr/>
        <p:txBody>
          <a:bodyPr/>
          <a:lstStyle>
            <a:lvl1pPr>
              <a:defRPr/>
            </a:lvl1pPr>
          </a:lstStyle>
          <a:p>
            <a:pPr>
              <a:defRPr/>
            </a:pPr>
            <a:fld id="{F04D3239-0B7C-4D0D-BA34-F6E787E152A4}" type="slidenum">
              <a:rPr lang="es-ES"/>
              <a:pPr>
                <a:defRPr/>
              </a:pPr>
              <a:t>‹Nº›</a:t>
            </a:fld>
            <a:endParaRPr lang="es-E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pPr>
              <a:defRPr/>
            </a:pPr>
            <a:fld id="{67300CA1-6C3A-4DB7-AD01-4E7F05358B18}" type="datetimeFigureOut">
              <a:rPr lang="es-ES"/>
              <a:pPr>
                <a:defRPr/>
              </a:pPr>
              <a:t>05/05/2019</a:t>
            </a:fld>
            <a:endParaRPr lang="es-ES"/>
          </a:p>
        </p:txBody>
      </p:sp>
      <p:sp>
        <p:nvSpPr>
          <p:cNvPr id="3" name="2 Marcador de pie de página"/>
          <p:cNvSpPr>
            <a:spLocks noGrp="1"/>
          </p:cNvSpPr>
          <p:nvPr>
            <p:ph type="ftr" sz="quarter" idx="11"/>
          </p:nvPr>
        </p:nvSpPr>
        <p:spPr/>
        <p:txBody>
          <a:bodyPr/>
          <a:lstStyle>
            <a:lvl1pPr>
              <a:defRPr/>
            </a:lvl1pPr>
          </a:lstStyle>
          <a:p>
            <a:pPr>
              <a:defRPr/>
            </a:pPr>
            <a:endParaRPr lang="es-ES"/>
          </a:p>
        </p:txBody>
      </p:sp>
      <p:sp>
        <p:nvSpPr>
          <p:cNvPr id="4" name="3 Marcador de número de diapositiva"/>
          <p:cNvSpPr>
            <a:spLocks noGrp="1"/>
          </p:cNvSpPr>
          <p:nvPr>
            <p:ph type="sldNum" sz="quarter" idx="12"/>
          </p:nvPr>
        </p:nvSpPr>
        <p:spPr/>
        <p:txBody>
          <a:bodyPr/>
          <a:lstStyle>
            <a:lvl1pPr>
              <a:defRPr/>
            </a:lvl1pPr>
          </a:lstStyle>
          <a:p>
            <a:pPr>
              <a:defRPr/>
            </a:pPr>
            <a:fld id="{312FB6BE-EC23-4380-92EF-9FF2D9248715}" type="slidenum">
              <a:rPr lang="es-ES"/>
              <a:pPr>
                <a:defRPr/>
              </a:pPr>
              <a:t>‹Nº›</a:t>
            </a:fld>
            <a:endParaRPr lang="es-E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fld id="{9E32D3D5-52A6-43EC-AF1D-C7FF1CAFCF43}" type="datetimeFigureOut">
              <a:rPr lang="es-ES"/>
              <a:pPr>
                <a:defRPr/>
              </a:pPr>
              <a:t>05/05/2019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FCB20892-A359-4984-825B-9A079D76E9C1}" type="slidenum">
              <a:rPr lang="es-ES"/>
              <a:pPr>
                <a:defRPr/>
              </a:pPr>
              <a:t>‹Nº›</a:t>
            </a:fld>
            <a:endParaRPr lang="es-E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fld id="{A3102E7C-A010-4F0E-8E26-1FD89895501F}" type="datetimeFigureOut">
              <a:rPr lang="es-ES"/>
              <a:pPr>
                <a:defRPr/>
              </a:pPr>
              <a:t>05/05/2019</a:t>
            </a:fld>
            <a:endParaRPr lang="es-ES"/>
          </a:p>
        </p:txBody>
      </p:sp>
      <p:sp>
        <p:nvSpPr>
          <p:cNvPr id="6" name="5 Marcador de pie de página"/>
          <p:cNvSpPr>
            <a:spLocks noGrp="1"/>
          </p:cNvSpPr>
          <p:nvPr>
            <p:ph type="ftr" sz="quarter" idx="11"/>
          </p:nvPr>
        </p:nvSpPr>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p:txBody>
          <a:bodyPr/>
          <a:lstStyle>
            <a:lvl1pPr>
              <a:defRPr/>
            </a:lvl1pPr>
          </a:lstStyle>
          <a:p>
            <a:pPr>
              <a:defRPr/>
            </a:pPr>
            <a:fld id="{1F2BAB2E-91F8-4FBE-994F-756C6D4EF2B6}" type="slidenum">
              <a:rPr lang="es-ES"/>
              <a:pPr>
                <a:defRPr/>
              </a:pPr>
              <a:t>‹Nº›</a:t>
            </a:fld>
            <a:endParaRPr lang="es-E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7A4A6573-9410-4B56-A373-FF634FDCF9E2}" type="datetimeFigureOut">
              <a:rPr lang="es-ES"/>
              <a:pPr>
                <a:defRPr/>
              </a:pPr>
              <a:t>05/05/2019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AD1D52F2-23F0-4738-AE9C-31425B4F85EF}" type="slidenum">
              <a:rPr lang="es-ES"/>
              <a:pPr>
                <a:defRPr/>
              </a:pPr>
              <a:t>‹Nº›</a:t>
            </a:fld>
            <a:endParaRPr lang="es-E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BEA9E10A-A7DC-4E8F-BD32-4D3DED1525F9}" type="datetimeFigureOut">
              <a:rPr lang="es-ES"/>
              <a:pPr>
                <a:defRPr/>
              </a:pPr>
              <a:t>05/05/2019</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957CF02-744A-47F9-937E-79CE62BFA3AE}"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539750" y="1196975"/>
            <a:ext cx="3924300"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16450" y="1196975"/>
            <a:ext cx="3924300" cy="4821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6"/>
          <p:cNvSpPr>
            <a:spLocks noGrp="1" noChangeArrowheads="1"/>
          </p:cNvSpPr>
          <p:nvPr>
            <p:ph type="ftr" sz="quarter" idx="10"/>
          </p:nvPr>
        </p:nvSpPr>
        <p:spPr>
          <a:ln/>
        </p:spPr>
        <p:txBody>
          <a:bodyPr/>
          <a:lstStyle>
            <a:lvl1pPr>
              <a:defRPr/>
            </a:lvl1pPr>
          </a:lstStyle>
          <a:p>
            <a:pPr>
              <a:defRPr/>
            </a:pPr>
            <a:endParaRPr lang="es-ES"/>
          </a:p>
        </p:txBody>
      </p:sp>
      <p:sp>
        <p:nvSpPr>
          <p:cNvPr id="6"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6"/>
          <p:cNvSpPr>
            <a:spLocks noGrp="1" noChangeArrowheads="1"/>
          </p:cNvSpPr>
          <p:nvPr>
            <p:ph type="ftr" sz="quarter" idx="10"/>
          </p:nvPr>
        </p:nvSpPr>
        <p:spPr>
          <a:ln/>
        </p:spPr>
        <p:txBody>
          <a:bodyPr/>
          <a:lstStyle>
            <a:lvl1pPr>
              <a:defRPr/>
            </a:lvl1pPr>
          </a:lstStyle>
          <a:p>
            <a:pPr>
              <a:defRPr/>
            </a:pPr>
            <a:endParaRPr lang="es-ES"/>
          </a:p>
        </p:txBody>
      </p:sp>
      <p:sp>
        <p:nvSpPr>
          <p:cNvPr id="8"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6"/>
          <p:cNvSpPr>
            <a:spLocks noGrp="1" noChangeArrowheads="1"/>
          </p:cNvSpPr>
          <p:nvPr>
            <p:ph type="ftr" sz="quarter" idx="10"/>
          </p:nvPr>
        </p:nvSpPr>
        <p:spPr>
          <a:ln/>
        </p:spPr>
        <p:txBody>
          <a:bodyPr/>
          <a:lstStyle>
            <a:lvl1pPr>
              <a:defRPr/>
            </a:lvl1pPr>
          </a:lstStyle>
          <a:p>
            <a:pPr>
              <a:defRPr/>
            </a:pPr>
            <a:endParaRPr lang="es-ES"/>
          </a:p>
        </p:txBody>
      </p:sp>
      <p:sp>
        <p:nvSpPr>
          <p:cNvPr id="4"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s-ES"/>
          </a:p>
        </p:txBody>
      </p:sp>
      <p:sp>
        <p:nvSpPr>
          <p:cNvPr id="3"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Rectangle 6"/>
          <p:cNvSpPr>
            <a:spLocks noGrp="1" noChangeArrowheads="1"/>
          </p:cNvSpPr>
          <p:nvPr>
            <p:ph type="ftr" sz="quarter" idx="10"/>
          </p:nvPr>
        </p:nvSpPr>
        <p:spPr>
          <a:ln/>
        </p:spPr>
        <p:txBody>
          <a:bodyPr/>
          <a:lstStyle>
            <a:lvl1pPr>
              <a:defRPr/>
            </a:lvl1pPr>
          </a:lstStyle>
          <a:p>
            <a:pPr>
              <a:defRPr/>
            </a:pPr>
            <a:endParaRPr lang="es-ES"/>
          </a:p>
        </p:txBody>
      </p:sp>
      <p:sp>
        <p:nvSpPr>
          <p:cNvPr id="6" name="Rectangle 7"/>
          <p:cNvSpPr>
            <a:spLocks noGrp="1" noChangeArrowheads="1"/>
          </p:cNvSpPr>
          <p:nvPr>
            <p:ph type="sldNum" sz="quarter" idx="11"/>
          </p:nvPr>
        </p:nvSpPr>
        <p:spPr>
          <a:ln/>
        </p:spPr>
        <p:txBody>
          <a:bodyPr/>
          <a:lstStyle>
            <a:lvl1pPr>
              <a:defRPr/>
            </a:lvl1pPr>
          </a:lstStyle>
          <a:p>
            <a:pPr>
              <a:defRPr/>
            </a:pPr>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5318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539750" y="1196975"/>
            <a:ext cx="8001000" cy="4821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78180" name="AutoShape 4"/>
          <p:cNvSpPr>
            <a:spLocks noChangeArrowheads="1"/>
          </p:cNvSpPr>
          <p:nvPr/>
        </p:nvSpPr>
        <p:spPr bwMode="auto">
          <a:xfrm>
            <a:off x="636588" y="939800"/>
            <a:ext cx="7958137"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s-ES">
              <a:cs typeface="+mn-cs"/>
            </a:endParaRPr>
          </a:p>
        </p:txBody>
      </p:sp>
      <p:sp>
        <p:nvSpPr>
          <p:cNvPr id="178181" name="Line 5"/>
          <p:cNvSpPr>
            <a:spLocks noChangeShapeType="1"/>
          </p:cNvSpPr>
          <p:nvPr/>
        </p:nvSpPr>
        <p:spPr bwMode="auto">
          <a:xfrm flipV="1">
            <a:off x="568325" y="6335713"/>
            <a:ext cx="7924800" cy="0"/>
          </a:xfrm>
          <a:prstGeom prst="line">
            <a:avLst/>
          </a:prstGeom>
          <a:noFill/>
          <a:ln w="3175">
            <a:solidFill>
              <a:schemeClr val="accent2"/>
            </a:solidFill>
            <a:round/>
            <a:headEnd/>
            <a:tailEnd/>
          </a:ln>
          <a:effectLst/>
        </p:spPr>
        <p:txBody>
          <a:bodyPr/>
          <a:lstStyle/>
          <a:p>
            <a:pPr eaLnBrk="0" hangingPunct="0">
              <a:defRPr/>
            </a:pPr>
            <a:endParaRPr lang="es-ES">
              <a:cs typeface="+mn-cs"/>
            </a:endParaRPr>
          </a:p>
        </p:txBody>
      </p:sp>
      <p:sp>
        <p:nvSpPr>
          <p:cNvPr id="17818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atin typeface="Verdana" pitchFamily="34" charset="0"/>
                <a:cs typeface="+mn-cs"/>
              </a:defRPr>
            </a:lvl1pPr>
          </a:lstStyle>
          <a:p>
            <a:pPr>
              <a:defRPr/>
            </a:pPr>
            <a:endParaRPr lang="es-ES" dirty="0"/>
          </a:p>
        </p:txBody>
      </p:sp>
      <p:sp>
        <p:nvSpPr>
          <p:cNvPr id="178183" name="Rectangle 7"/>
          <p:cNvSpPr>
            <a:spLocks noGrp="1" noChangeArrowheads="1"/>
          </p:cNvSpPr>
          <p:nvPr>
            <p:ph type="sldNum" sz="quarter" idx="4"/>
          </p:nvPr>
        </p:nvSpPr>
        <p:spPr bwMode="auto">
          <a:xfrm>
            <a:off x="6588125"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cs typeface="+mn-cs"/>
              </a:defRPr>
            </a:lvl1pPr>
          </a:lstStyle>
          <a:p>
            <a:pPr>
              <a:defRPr/>
            </a:pPr>
            <a:endParaRPr lang="es-ES" dirty="0"/>
          </a:p>
        </p:txBody>
      </p:sp>
      <p:sp>
        <p:nvSpPr>
          <p:cNvPr id="178184" name="Rectangle 8"/>
          <p:cNvSpPr>
            <a:spLocks noChangeArrowheads="1"/>
          </p:cNvSpPr>
          <p:nvPr/>
        </p:nvSpPr>
        <p:spPr bwMode="auto">
          <a:xfrm>
            <a:off x="611188" y="6383338"/>
            <a:ext cx="1108124" cy="276999"/>
          </a:xfrm>
          <a:prstGeom prst="rect">
            <a:avLst/>
          </a:prstGeom>
          <a:noFill/>
          <a:ln w="9525">
            <a:noFill/>
            <a:miter lim="800000"/>
            <a:headEnd/>
            <a:tailEnd/>
          </a:ln>
          <a:effectLst/>
        </p:spPr>
        <p:txBody>
          <a:bodyPr wrap="none">
            <a:spAutoFit/>
          </a:bodyPr>
          <a:lstStyle/>
          <a:p>
            <a:r>
              <a:rPr lang="es-ES_tradnl" sz="1200" dirty="0" err="1">
                <a:latin typeface="Arial" charset="0"/>
              </a:rPr>
              <a:t>FAA_Tema</a:t>
            </a:r>
            <a:r>
              <a:rPr lang="es-ES_tradnl" sz="1200" dirty="0">
                <a:latin typeface="Arial" charset="0"/>
              </a:rPr>
              <a:t>  5</a:t>
            </a:r>
            <a:endParaRPr lang="es-ES" sz="1200" dirty="0">
              <a:latin typeface="Arial" charset="0"/>
            </a:endParaRPr>
          </a:p>
        </p:txBody>
      </p:sp>
      <p:sp>
        <p:nvSpPr>
          <p:cNvPr id="178185" name="Rectangle 9"/>
          <p:cNvSpPr>
            <a:spLocks noChangeArrowheads="1"/>
          </p:cNvSpPr>
          <p:nvPr/>
        </p:nvSpPr>
        <p:spPr bwMode="auto">
          <a:xfrm>
            <a:off x="6537325" y="6408738"/>
            <a:ext cx="1981200" cy="476250"/>
          </a:xfrm>
          <a:prstGeom prst="rect">
            <a:avLst/>
          </a:prstGeom>
          <a:noFill/>
          <a:ln w="9525">
            <a:noFill/>
            <a:miter lim="800000"/>
            <a:headEnd/>
            <a:tailEnd/>
          </a:ln>
          <a:effectLst/>
        </p:spPr>
        <p:txBody>
          <a:bodyPr/>
          <a:lstStyle/>
          <a:p>
            <a:pPr algn="r">
              <a:defRPr/>
            </a:pPr>
            <a:fld id="{0CDFDF84-36FD-43B0-A46F-B626490F026B}" type="slidenum">
              <a:rPr lang="es-ES" sz="1200">
                <a:latin typeface="Arial" charset="0"/>
                <a:cs typeface="+mn-cs"/>
              </a:rPr>
              <a:pPr algn="r">
                <a:defRPr/>
              </a:pPr>
              <a:t>‹Nº›</a:t>
            </a:fld>
            <a:endParaRPr lang="es-ES" sz="1200">
              <a:latin typeface="Arial" charset="0"/>
              <a:cs typeface="+mn-cs"/>
            </a:endParaRPr>
          </a:p>
        </p:txBody>
      </p:sp>
    </p:spTree>
  </p:cSld>
  <p:clrMap bg1="lt1" tx1="dk1" bg2="lt2" tx2="dk2" accent1="accent1" accent2="accent2" accent3="accent3" accent4="accent4" accent5="accent5" accent6="accent6" hlink="hlink" folHlink="folHlink"/>
  <p:sldLayoutIdLst>
    <p:sldLayoutId id="2147483787" r:id="rId1"/>
    <p:sldLayoutId id="2147483774" r:id="rId2"/>
    <p:sldLayoutId id="2147483810" r:id="rId3"/>
    <p:sldLayoutId id="2147483773" r:id="rId4"/>
    <p:sldLayoutId id="2147483772" r:id="rId5"/>
    <p:sldLayoutId id="2147483771" r:id="rId6"/>
    <p:sldLayoutId id="2147483770" r:id="rId7"/>
    <p:sldLayoutId id="2147483769" r:id="rId8"/>
    <p:sldLayoutId id="2147483768" r:id="rId9"/>
    <p:sldLayoutId id="2147483767" r:id="rId10"/>
    <p:sldLayoutId id="2147483766" r:id="rId11"/>
    <p:sldLayoutId id="2147483765" r:id="rId12"/>
    <p:sldLayoutId id="2147483764" r:id="rId13"/>
    <p:sldLayoutId id="2147483763" r:id="rId14"/>
  </p:sldLayoutIdLst>
  <p:txStyles>
    <p:title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362"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15363"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smtClean="0">
                <a:solidFill>
                  <a:schemeClr val="tx1">
                    <a:tint val="75000"/>
                  </a:schemeClr>
                </a:solidFill>
                <a:cs typeface="+mn-cs"/>
              </a:defRPr>
            </a:lvl1pPr>
          </a:lstStyle>
          <a:p>
            <a:pPr>
              <a:defRPr/>
            </a:pPr>
            <a:fld id="{8E7C9421-2570-4B91-8699-687B646EE4F1}" type="datetimeFigureOut">
              <a:rPr lang="es-ES"/>
              <a:pPr>
                <a:defRPr/>
              </a:pPr>
              <a:t>05/05/2019</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smtClean="0">
                <a:solidFill>
                  <a:schemeClr val="tx1">
                    <a:tint val="75000"/>
                  </a:schemeClr>
                </a:solidFill>
                <a:cs typeface="+mn-cs"/>
              </a:defRPr>
            </a:lvl1pPr>
          </a:lstStyle>
          <a:p>
            <a:pPr>
              <a:defRPr/>
            </a:pPr>
            <a:fld id="{967C949E-50CA-4DF4-A119-AFAABB59FC99}"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785" r:id="rId1"/>
    <p:sldLayoutId id="2147483784" r:id="rId2"/>
    <p:sldLayoutId id="2147483783" r:id="rId3"/>
    <p:sldLayoutId id="2147483782" r:id="rId4"/>
    <p:sldLayoutId id="2147483781" r:id="rId5"/>
    <p:sldLayoutId id="2147483780" r:id="rId6"/>
    <p:sldLayoutId id="2147483779" r:id="rId7"/>
    <p:sldLayoutId id="2147483778" r:id="rId8"/>
    <p:sldLayoutId id="2147483777" r:id="rId9"/>
    <p:sldLayoutId id="2147483776" r:id="rId10"/>
    <p:sldLayoutId id="2147483775"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650"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27651"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000" dirty="0" err="1" smtClean="0">
                <a:solidFill>
                  <a:schemeClr val="tx1">
                    <a:tint val="75000"/>
                  </a:schemeClr>
                </a:solidFill>
                <a:latin typeface="Arial" pitchFamily="34" charset="0"/>
                <a:cs typeface="Arial" pitchFamily="34" charset="0"/>
              </a:defRPr>
            </a:lvl1pPr>
          </a:lstStyle>
          <a:p>
            <a:pPr>
              <a:defRPr/>
            </a:pPr>
            <a:r>
              <a:rPr lang="es-ES"/>
              <a:t>AMC_Tema 1</a:t>
            </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000" smtClean="0">
                <a:solidFill>
                  <a:schemeClr val="tx1">
                    <a:tint val="75000"/>
                  </a:schemeClr>
                </a:solidFill>
                <a:latin typeface="Arial" pitchFamily="34" charset="0"/>
                <a:cs typeface="Arial" pitchFamily="34" charset="0"/>
              </a:defRPr>
            </a:lvl1pPr>
          </a:lstStyle>
          <a:p>
            <a:pPr>
              <a:defRPr/>
            </a:pPr>
            <a:fld id="{6094013E-D05B-47E7-940B-01AC8167A50A}" type="slidenum">
              <a:rPr lang="es-ES"/>
              <a:pPr>
                <a:defRPr/>
              </a:pPr>
              <a:t>‹Nº›</a:t>
            </a:fld>
            <a:endParaRPr lang="es-ES" dirty="0"/>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9938"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39939"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dirty="0" smtClean="0">
                <a:solidFill>
                  <a:schemeClr val="tx1">
                    <a:tint val="75000"/>
                  </a:schemeClr>
                </a:solidFill>
                <a:cs typeface="+mn-cs"/>
              </a:defRPr>
            </a:lvl1pPr>
          </a:lstStyle>
          <a:p>
            <a:pPr>
              <a:defRPr/>
            </a:pPr>
            <a:r>
              <a:rPr lang="es-ES"/>
              <a:t>AMC_TE</a:t>
            </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smtClean="0">
                <a:solidFill>
                  <a:schemeClr val="tx1">
                    <a:tint val="75000"/>
                  </a:schemeClr>
                </a:solidFill>
                <a:cs typeface="+mn-cs"/>
              </a:defRPr>
            </a:lvl1pPr>
          </a:lstStyle>
          <a:p>
            <a:pPr>
              <a:defRPr/>
            </a:pPr>
            <a:fld id="{E88BC2C7-4B60-4D2A-AC24-CB1C3F221202}"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2.png"/><Relationship Id="rId5" Type="http://schemas.openxmlformats.org/officeDocument/2006/relationships/image" Target="../media/image6.png"/><Relationship Id="rId10" Type="http://schemas.openxmlformats.org/officeDocument/2006/relationships/image" Target="../media/image21.png"/><Relationship Id="rId4" Type="http://schemas.openxmlformats.org/officeDocument/2006/relationships/image" Target="../media/image5.png"/><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www.geeksforgeeks.org/stable-selection-sort/" TargetMode="External"/><Relationship Id="rId3" Type="http://schemas.openxmlformats.org/officeDocument/2006/relationships/hyperlink" Target="http://mis-algoritmos.com/ordenamiento-rapido-quicksort" TargetMode="External"/><Relationship Id="rId7" Type="http://schemas.openxmlformats.org/officeDocument/2006/relationships/hyperlink" Target="https://www.geeksforgeeks.org/quicksort-tail-call-optimization-reducing-worst-case-space-log-n/"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www.geeksforgeeks.org/quicksort-using-random-pivoting/" TargetMode="External"/><Relationship Id="rId5" Type="http://schemas.openxmlformats.org/officeDocument/2006/relationships/hyperlink" Target="https://www.youtube.com/watch?v=ywWBy6J5gz8" TargetMode="External"/><Relationship Id="rId4" Type="http://schemas.openxmlformats.org/officeDocument/2006/relationships/hyperlink" Target="http://www.programming-algorithms.net/article/39430/Selection-sort"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a:extLst>
              <a:ext uri="{FF2B5EF4-FFF2-40B4-BE49-F238E27FC236}">
                <a16:creationId xmlns:a16="http://schemas.microsoft.com/office/drawing/2014/main" id="{F087F658-352C-410E-B39C-96C26368BB65}"/>
              </a:ext>
            </a:extLst>
          </p:cNvPr>
          <p:cNvSpPr txBox="1">
            <a:spLocks/>
          </p:cNvSpPr>
          <p:nvPr/>
        </p:nvSpPr>
        <p:spPr bwMode="auto">
          <a:xfrm>
            <a:off x="719593" y="260648"/>
            <a:ext cx="7772400" cy="66139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dirty="0">
                <a:solidFill>
                  <a:srgbClr val="C00000"/>
                </a:solidFill>
              </a:rPr>
              <a:t>Actividad Académica Dirigida 6</a:t>
            </a:r>
            <a:endParaRPr lang="es-ES" kern="0" dirty="0"/>
          </a:p>
        </p:txBody>
      </p:sp>
      <p:sp>
        <p:nvSpPr>
          <p:cNvPr id="9" name="2 Subtítulo">
            <a:extLst>
              <a:ext uri="{FF2B5EF4-FFF2-40B4-BE49-F238E27FC236}">
                <a16:creationId xmlns:a16="http://schemas.microsoft.com/office/drawing/2014/main" id="{F93C90C3-FCD9-48B9-B4BC-1597BD3AF319}"/>
              </a:ext>
            </a:extLst>
          </p:cNvPr>
          <p:cNvSpPr txBox="1">
            <a:spLocks/>
          </p:cNvSpPr>
          <p:nvPr/>
        </p:nvSpPr>
        <p:spPr bwMode="auto">
          <a:xfrm>
            <a:off x="1447800" y="3429000"/>
            <a:ext cx="7010400" cy="27363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dirty="0"/>
              <a:t>Grupo 11:</a:t>
            </a:r>
          </a:p>
          <a:p>
            <a:pPr lvl="1" algn="r">
              <a:buFont typeface="Wingdings" pitchFamily="2" charset="2"/>
              <a:buNone/>
            </a:pPr>
            <a:r>
              <a:rPr lang="es-ES" kern="0" dirty="0"/>
              <a:t>José Francisco Borrero Marín</a:t>
            </a:r>
          </a:p>
          <a:p>
            <a:pPr lvl="1" algn="r">
              <a:buFont typeface="Wingdings" pitchFamily="2" charset="2"/>
              <a:buNone/>
            </a:pPr>
            <a:r>
              <a:rPr lang="es-ES" kern="0" dirty="0"/>
              <a:t>María de la Soledad Cerrejón Rodríguez</a:t>
            </a:r>
          </a:p>
          <a:p>
            <a:pPr lvl="1" algn="r">
              <a:buFont typeface="Wingdings" pitchFamily="2" charset="2"/>
              <a:buNone/>
            </a:pPr>
            <a:r>
              <a:rPr lang="es-ES" kern="0" dirty="0"/>
              <a:t>Manuel González Morón</a:t>
            </a:r>
          </a:p>
          <a:p>
            <a:pPr lvl="1" algn="r">
              <a:buFont typeface="Wingdings" pitchFamily="2" charset="2"/>
              <a:buNone/>
            </a:pPr>
            <a:r>
              <a:rPr lang="es-ES" kern="0" dirty="0"/>
              <a:t>El </a:t>
            </a:r>
            <a:r>
              <a:rPr lang="es-ES" kern="0" dirty="0" err="1"/>
              <a:t>Mehdi</a:t>
            </a:r>
            <a:r>
              <a:rPr lang="es-ES" kern="0" dirty="0"/>
              <a:t> </a:t>
            </a:r>
            <a:r>
              <a:rPr lang="es-ES" kern="0" dirty="0" err="1"/>
              <a:t>Khattabi</a:t>
            </a:r>
            <a:endParaRPr lang="es-ES" kern="0" dirty="0"/>
          </a:p>
          <a:p>
            <a:pPr lvl="1" algn="r">
              <a:buFont typeface="Wingdings" pitchFamily="2" charset="2"/>
              <a:buNone/>
            </a:pPr>
            <a:r>
              <a:rPr lang="es-ES" kern="0" dirty="0"/>
              <a:t>Borja López Pineda</a:t>
            </a:r>
          </a:p>
          <a:p>
            <a:endParaRPr lang="es-E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slide(fromBottom)">
                                      <p:cBhvr>
                                        <p:cTn id="13" dur="500"/>
                                        <p:tgtEl>
                                          <p:spTgt spid="9">
                                            <p:txEl>
                                              <p:pRg st="0" end="0"/>
                                            </p:txEl>
                                          </p:spTgt>
                                        </p:tgtEl>
                                      </p:cBhvr>
                                    </p:animEffect>
                                  </p:childTnLst>
                                </p:cTn>
                              </p:par>
                            </p:childTnLst>
                          </p:cTn>
                        </p:par>
                        <p:par>
                          <p:cTn id="14" fill="hold">
                            <p:stCondLst>
                              <p:cond delay="1500"/>
                            </p:stCondLst>
                            <p:childTnLst>
                              <p:par>
                                <p:cTn id="15" presetID="12" presetClass="entr" presetSubtype="4" fill="hold" grpId="0" nodeType="after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slide(fromBottom)">
                                      <p:cBhvr>
                                        <p:cTn id="17" dur="500"/>
                                        <p:tgtEl>
                                          <p:spTgt spid="9">
                                            <p:txEl>
                                              <p:pRg st="1" end="1"/>
                                            </p:txEl>
                                          </p:spTgt>
                                        </p:tgtEl>
                                      </p:cBhvr>
                                    </p:animEffect>
                                  </p:childTnLst>
                                </p:cTn>
                              </p:par>
                            </p:childTnLst>
                          </p:cTn>
                        </p:par>
                        <p:par>
                          <p:cTn id="18" fill="hold">
                            <p:stCondLst>
                              <p:cond delay="2000"/>
                            </p:stCondLst>
                            <p:childTnLst>
                              <p:par>
                                <p:cTn id="19" presetID="12" presetClass="entr" presetSubtype="4" fill="hold" grpId="0" nodeType="after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slide(fromBottom)">
                                      <p:cBhvr>
                                        <p:cTn id="21" dur="500"/>
                                        <p:tgtEl>
                                          <p:spTgt spid="9">
                                            <p:txEl>
                                              <p:pRg st="2" end="2"/>
                                            </p:txEl>
                                          </p:spTgt>
                                        </p:tgtEl>
                                      </p:cBhvr>
                                    </p:animEffect>
                                  </p:childTnLst>
                                </p:cTn>
                              </p:par>
                            </p:childTnLst>
                          </p:cTn>
                        </p:par>
                        <p:par>
                          <p:cTn id="22" fill="hold">
                            <p:stCondLst>
                              <p:cond delay="2500"/>
                            </p:stCondLst>
                            <p:childTnLst>
                              <p:par>
                                <p:cTn id="23" presetID="12" presetClass="entr" presetSubtype="4" fill="hold" grpId="0" nodeType="after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slide(fromBottom)">
                                      <p:cBhvr>
                                        <p:cTn id="25" dur="500"/>
                                        <p:tgtEl>
                                          <p:spTgt spid="9">
                                            <p:txEl>
                                              <p:pRg st="3" end="3"/>
                                            </p:txEl>
                                          </p:spTgt>
                                        </p:tgtEl>
                                      </p:cBhvr>
                                    </p:animEffect>
                                  </p:childTnLst>
                                </p:cTn>
                              </p:par>
                            </p:childTnLst>
                          </p:cTn>
                        </p:par>
                        <p:par>
                          <p:cTn id="26" fill="hold">
                            <p:stCondLst>
                              <p:cond delay="3000"/>
                            </p:stCondLst>
                            <p:childTnLst>
                              <p:par>
                                <p:cTn id="27" presetID="12" presetClass="entr" presetSubtype="4" fill="hold" grpId="0" nodeType="after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slide(fromBottom)">
                                      <p:cBhvr>
                                        <p:cTn id="29" dur="500"/>
                                        <p:tgtEl>
                                          <p:spTgt spid="9">
                                            <p:txEl>
                                              <p:pRg st="4" end="4"/>
                                            </p:txEl>
                                          </p:spTgt>
                                        </p:tgtEl>
                                      </p:cBhvr>
                                    </p:animEffect>
                                  </p:childTnLst>
                                </p:cTn>
                              </p:par>
                            </p:childTnLst>
                          </p:cTn>
                        </p:par>
                        <p:par>
                          <p:cTn id="30" fill="hold">
                            <p:stCondLst>
                              <p:cond delay="3500"/>
                            </p:stCondLst>
                            <p:childTnLst>
                              <p:par>
                                <p:cTn id="31" presetID="12" presetClass="entr" presetSubtype="4" fill="hold" grpId="0" nodeType="after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Effect transition="in" filter="slide(fromBottom)">
                                      <p:cBhvr>
                                        <p:cTn id="33"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contenido">
            <a:extLst>
              <a:ext uri="{FF2B5EF4-FFF2-40B4-BE49-F238E27FC236}">
                <a16:creationId xmlns:a16="http://schemas.microsoft.com/office/drawing/2014/main" id="{A538F786-52F3-4468-93AE-AE26D1D0DED8}"/>
              </a:ext>
            </a:extLst>
          </p:cNvPr>
          <p:cNvSpPr>
            <a:spLocks noGrp="1"/>
          </p:cNvSpPr>
          <p:nvPr>
            <p:ph idx="1"/>
          </p:nvPr>
        </p:nvSpPr>
        <p:spPr>
          <a:xfrm>
            <a:off x="539750" y="1196975"/>
            <a:ext cx="8001000" cy="4821238"/>
          </a:xfrm>
        </p:spPr>
        <p:txBody>
          <a:bodyPr/>
          <a:lstStyle/>
          <a:p>
            <a:pPr>
              <a:buNone/>
            </a:pPr>
            <a:r>
              <a:rPr lang="es-ES" sz="2200" b="1" dirty="0">
                <a:solidFill>
                  <a:schemeClr val="accent2"/>
                </a:solidFill>
              </a:rPr>
              <a:t>5. Análisis de eficiencia</a:t>
            </a:r>
          </a:p>
          <a:p>
            <a:pPr lvl="0"/>
            <a:r>
              <a:rPr lang="es-ES" sz="2000" b="1" u="sng" dirty="0"/>
              <a:t>Caso mejor:</a:t>
            </a:r>
            <a:r>
              <a:rPr lang="es-ES" sz="2000" b="1" dirty="0"/>
              <a:t> </a:t>
            </a:r>
            <a:r>
              <a:rPr lang="es-ES" sz="2000" dirty="0"/>
              <a:t>El número de comparaciones que realiza es de orden n</a:t>
            </a:r>
            <a:r>
              <a:rPr lang="es-ES" sz="2000" baseline="30000" dirty="0"/>
              <a:t>2</a:t>
            </a:r>
            <a:r>
              <a:rPr lang="es-ES" sz="2000" dirty="0"/>
              <a:t>, no hay intercambios.</a:t>
            </a:r>
          </a:p>
          <a:p>
            <a:pPr lvl="0"/>
            <a:r>
              <a:rPr lang="es-ES" sz="2000" b="1" u="sng" dirty="0"/>
              <a:t>Caso medio y peor:</a:t>
            </a:r>
            <a:r>
              <a:rPr lang="es-ES" sz="2000" dirty="0"/>
              <a:t> El número de comparaciones es de orden n</a:t>
            </a:r>
            <a:r>
              <a:rPr lang="es-ES" sz="2000" baseline="30000" dirty="0"/>
              <a:t>2 </a:t>
            </a:r>
            <a:r>
              <a:rPr lang="es-ES" sz="2000" dirty="0"/>
              <a:t>y el de intercambios es de orden n.</a:t>
            </a:r>
          </a:p>
          <a:p>
            <a:pPr>
              <a:buNone/>
            </a:pPr>
            <a:r>
              <a:rPr lang="es-ES" sz="2000" dirty="0"/>
              <a:t> </a:t>
            </a:r>
          </a:p>
          <a:p>
            <a:pPr algn="just">
              <a:buNone/>
            </a:pPr>
            <a:endParaRPr lang="es-ES" sz="2200" dirty="0">
              <a:solidFill>
                <a:schemeClr val="accent1">
                  <a:lumMod val="75000"/>
                </a:schemeClr>
              </a:solidFill>
            </a:endParaRPr>
          </a:p>
        </p:txBody>
      </p:sp>
      <p:sp>
        <p:nvSpPr>
          <p:cNvPr id="7" name="Rectangle 2">
            <a:extLst>
              <a:ext uri="{FF2B5EF4-FFF2-40B4-BE49-F238E27FC236}">
                <a16:creationId xmlns:a16="http://schemas.microsoft.com/office/drawing/2014/main" id="{DC987630-9F38-42E9-A841-2A46C396C4EA}"/>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pic>
        <p:nvPicPr>
          <p:cNvPr id="8" name="Imagen 7">
            <a:extLst>
              <a:ext uri="{FF2B5EF4-FFF2-40B4-BE49-F238E27FC236}">
                <a16:creationId xmlns:a16="http://schemas.microsoft.com/office/drawing/2014/main" id="{4908131C-C6B7-4EB0-93EA-936BA19F0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723" y="3068960"/>
            <a:ext cx="7634554" cy="31508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contenido">
            <a:extLst>
              <a:ext uri="{FF2B5EF4-FFF2-40B4-BE49-F238E27FC236}">
                <a16:creationId xmlns:a16="http://schemas.microsoft.com/office/drawing/2014/main" id="{1A0AFE1B-414A-41FF-B0DB-C07689B3730E}"/>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6. Mejoras posibles para el algoritmo: Comprobación</a:t>
            </a:r>
          </a:p>
          <a:p>
            <a:pPr algn="just">
              <a:buNone/>
            </a:pPr>
            <a:r>
              <a:rPr lang="es-ES" sz="2200" b="1" dirty="0">
                <a:solidFill>
                  <a:schemeClr val="accent2"/>
                </a:solidFill>
              </a:rPr>
              <a:t>	</a:t>
            </a:r>
            <a:r>
              <a:rPr lang="es-ES" dirty="0"/>
              <a:t> </a:t>
            </a:r>
            <a:r>
              <a:rPr lang="es-ES" sz="2000" dirty="0"/>
              <a:t>Aprovechando el cortocircuito, se realiza una comprobación rápida antes de intercambiar los elementos. </a:t>
            </a:r>
            <a:endParaRPr lang="es-ES" sz="2200" b="1" dirty="0">
              <a:solidFill>
                <a:schemeClr val="accent2"/>
              </a:solidFill>
            </a:endParaRPr>
          </a:p>
        </p:txBody>
      </p:sp>
      <p:sp>
        <p:nvSpPr>
          <p:cNvPr id="7" name="Rectangle 2">
            <a:extLst>
              <a:ext uri="{FF2B5EF4-FFF2-40B4-BE49-F238E27FC236}">
                <a16:creationId xmlns:a16="http://schemas.microsoft.com/office/drawing/2014/main" id="{2B4B4B57-BE87-454C-A219-4BF66A5FFA48}"/>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pic>
        <p:nvPicPr>
          <p:cNvPr id="8" name="Imagen 7" descr="C:\Users\Arlin-T2\Desktop\ETSIcode\FAA\Practica 2 AAD\AlgoritmosOrdenacion.cpp - Dev-C++ 5.11">
            <a:extLst>
              <a:ext uri="{FF2B5EF4-FFF2-40B4-BE49-F238E27FC236}">
                <a16:creationId xmlns:a16="http://schemas.microsoft.com/office/drawing/2014/main" id="{8064905E-0BF8-4AEB-ABDD-E73B357D18A2}"/>
              </a:ext>
            </a:extLst>
          </p:cNvPr>
          <p:cNvPicPr>
            <a:picLocks noChangeAspect="1"/>
          </p:cNvPicPr>
          <p:nvPr/>
        </p:nvPicPr>
        <p:blipFill rotWithShape="1">
          <a:blip r:embed="rId3">
            <a:extLst>
              <a:ext uri="{28A0092B-C50C-407E-A947-70E740481C1C}">
                <a14:useLocalDpi xmlns:a14="http://schemas.microsoft.com/office/drawing/2010/main" val="0"/>
              </a:ext>
            </a:extLst>
          </a:blip>
          <a:srcRect l="19288" t="21066" r="6598" b="13175"/>
          <a:stretch/>
        </p:blipFill>
        <p:spPr>
          <a:xfrm>
            <a:off x="886425" y="2348880"/>
            <a:ext cx="7307650" cy="38822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contenido">
            <a:extLst>
              <a:ext uri="{FF2B5EF4-FFF2-40B4-BE49-F238E27FC236}">
                <a16:creationId xmlns:a16="http://schemas.microsoft.com/office/drawing/2014/main" id="{1A0AFE1B-414A-41FF-B0DB-C07689B3730E}"/>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6. Mejoras posibles para el algoritmo: Ordenación estable</a:t>
            </a:r>
          </a:p>
          <a:p>
            <a:pPr algn="just">
              <a:buNone/>
            </a:pPr>
            <a:r>
              <a:rPr lang="es-ES" sz="2200" b="1" dirty="0">
                <a:solidFill>
                  <a:schemeClr val="accent2"/>
                </a:solidFill>
              </a:rPr>
              <a:t>	</a:t>
            </a:r>
            <a:r>
              <a:rPr lang="es-ES" dirty="0"/>
              <a:t> </a:t>
            </a:r>
            <a:r>
              <a:rPr lang="es-ES" sz="2000" dirty="0"/>
              <a:t>La eficiencia se ve afectada, pero esta condición puede ser indispensable según requerimientos.</a:t>
            </a:r>
            <a:endParaRPr lang="es-ES" sz="2200" b="1" dirty="0">
              <a:solidFill>
                <a:schemeClr val="accent2"/>
              </a:solidFill>
            </a:endParaRPr>
          </a:p>
        </p:txBody>
      </p:sp>
      <p:sp>
        <p:nvSpPr>
          <p:cNvPr id="7" name="Rectangle 2">
            <a:extLst>
              <a:ext uri="{FF2B5EF4-FFF2-40B4-BE49-F238E27FC236}">
                <a16:creationId xmlns:a16="http://schemas.microsoft.com/office/drawing/2014/main" id="{2B4B4B57-BE87-454C-A219-4BF66A5FFA48}"/>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pic>
        <p:nvPicPr>
          <p:cNvPr id="18" name="Imagen 17">
            <a:extLst>
              <a:ext uri="{FF2B5EF4-FFF2-40B4-BE49-F238E27FC236}">
                <a16:creationId xmlns:a16="http://schemas.microsoft.com/office/drawing/2014/main" id="{6D240F20-38E8-4ACD-BD82-69CF58146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414092"/>
            <a:ext cx="7251982" cy="3823220"/>
          </a:xfrm>
          <a:prstGeom prst="rect">
            <a:avLst/>
          </a:prstGeom>
        </p:spPr>
      </p:pic>
    </p:spTree>
    <p:extLst>
      <p:ext uri="{BB962C8B-B14F-4D97-AF65-F5344CB8AC3E}">
        <p14:creationId xmlns:p14="http://schemas.microsoft.com/office/powerpoint/2010/main" val="3041167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contenido">
            <a:extLst>
              <a:ext uri="{FF2B5EF4-FFF2-40B4-BE49-F238E27FC236}">
                <a16:creationId xmlns:a16="http://schemas.microsoft.com/office/drawing/2014/main" id="{1A0AFE1B-414A-41FF-B0DB-C07689B3730E}"/>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6. Mejoras posibles para el algoritmo</a:t>
            </a:r>
          </a:p>
        </p:txBody>
      </p:sp>
      <p:sp>
        <p:nvSpPr>
          <p:cNvPr id="7" name="Rectangle 2">
            <a:extLst>
              <a:ext uri="{FF2B5EF4-FFF2-40B4-BE49-F238E27FC236}">
                <a16:creationId xmlns:a16="http://schemas.microsoft.com/office/drawing/2014/main" id="{2B4B4B57-BE87-454C-A219-4BF66A5FFA48}"/>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pic>
        <p:nvPicPr>
          <p:cNvPr id="3" name="Imagen 2">
            <a:extLst>
              <a:ext uri="{FF2B5EF4-FFF2-40B4-BE49-F238E27FC236}">
                <a16:creationId xmlns:a16="http://schemas.microsoft.com/office/drawing/2014/main" id="{9D33BB01-4861-44DA-9EE8-736C024A710A}"/>
              </a:ext>
            </a:extLst>
          </p:cNvPr>
          <p:cNvPicPr>
            <a:picLocks noChangeAspect="1"/>
          </p:cNvPicPr>
          <p:nvPr/>
        </p:nvPicPr>
        <p:blipFill rotWithShape="1">
          <a:blip r:embed="rId3">
            <a:extLst>
              <a:ext uri="{28A0092B-C50C-407E-A947-70E740481C1C}">
                <a14:useLocalDpi xmlns:a14="http://schemas.microsoft.com/office/drawing/2010/main" val="0"/>
              </a:ext>
            </a:extLst>
          </a:blip>
          <a:srcRect r="11019"/>
          <a:stretch/>
        </p:blipFill>
        <p:spPr>
          <a:xfrm>
            <a:off x="683568" y="1700808"/>
            <a:ext cx="7445300" cy="4458212"/>
          </a:xfrm>
          <a:prstGeom prst="rect">
            <a:avLst/>
          </a:prstGeom>
        </p:spPr>
      </p:pic>
    </p:spTree>
    <p:extLst>
      <p:ext uri="{BB962C8B-B14F-4D97-AF65-F5344CB8AC3E}">
        <p14:creationId xmlns:p14="http://schemas.microsoft.com/office/powerpoint/2010/main" val="787826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4 Subtítulo">
            <a:extLst>
              <a:ext uri="{FF2B5EF4-FFF2-40B4-BE49-F238E27FC236}">
                <a16:creationId xmlns:a16="http://schemas.microsoft.com/office/drawing/2014/main" id="{DDE70DC2-9F85-4759-AE79-747FF7CD2C0B}"/>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dirty="0"/>
              <a:t>Sección realizada por:</a:t>
            </a:r>
          </a:p>
          <a:p>
            <a:pPr lvl="1" algn="r">
              <a:buNone/>
            </a:pPr>
            <a:r>
              <a:rPr lang="es-ES" kern="0" dirty="0"/>
              <a:t>El </a:t>
            </a:r>
            <a:r>
              <a:rPr lang="es-ES" kern="0" dirty="0" err="1"/>
              <a:t>Mehdi</a:t>
            </a:r>
            <a:r>
              <a:rPr lang="es-ES" kern="0" dirty="0"/>
              <a:t> </a:t>
            </a:r>
            <a:r>
              <a:rPr lang="es-ES" kern="0" dirty="0" err="1"/>
              <a:t>Khattabi</a:t>
            </a:r>
            <a:endParaRPr lang="es-ES" kern="0" dirty="0"/>
          </a:p>
          <a:p>
            <a:pPr lvl="1" algn="r">
              <a:buNone/>
            </a:pPr>
            <a:r>
              <a:rPr lang="es-ES" kern="0" dirty="0"/>
              <a:t>Borja López Pineda</a:t>
            </a:r>
          </a:p>
          <a:p>
            <a:pPr lvl="1" algn="r">
              <a:buNone/>
            </a:pPr>
            <a:r>
              <a:rPr lang="es-ES" kern="0" dirty="0"/>
              <a:t>María de la Soledad Cerrejón Rodríguez</a:t>
            </a:r>
          </a:p>
          <a:p>
            <a:pPr marL="0" indent="0" algn="r">
              <a:buNone/>
            </a:pPr>
            <a:endParaRPr lang="es-ES" b="1" kern="0" dirty="0"/>
          </a:p>
        </p:txBody>
      </p:sp>
      <p:sp>
        <p:nvSpPr>
          <p:cNvPr id="8" name="3 Título">
            <a:extLst>
              <a:ext uri="{FF2B5EF4-FFF2-40B4-BE49-F238E27FC236}">
                <a16:creationId xmlns:a16="http://schemas.microsoft.com/office/drawing/2014/main" id="{10A8FB5A-40F7-4787-A2F8-B346C968D564}"/>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a:solidFill>
                  <a:schemeClr val="accent2"/>
                </a:solidFill>
              </a:rPr>
              <a:t>Análisis del </a:t>
            </a:r>
            <a:br>
              <a:rPr lang="es-ES" sz="3200" kern="0">
                <a:solidFill>
                  <a:schemeClr val="accent2"/>
                </a:solidFill>
              </a:rPr>
            </a:br>
            <a:r>
              <a:rPr lang="es-ES" sz="3200" kern="0">
                <a:solidFill>
                  <a:schemeClr val="accent2"/>
                </a:solidFill>
              </a:rPr>
              <a:t>Algoritmo de Búsqueda rápida (Quicksort)</a:t>
            </a:r>
            <a:endParaRPr lang="es-ES" kern="0" dirty="0">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182B2721-9D8D-4316-8C84-B7C47ED67A99}"/>
              </a:ext>
            </a:extLst>
          </p:cNvPr>
          <p:cNvSpPr txBox="1">
            <a:spLocks noChangeArrowheads="1"/>
          </p:cNvSpPr>
          <p:nvPr/>
        </p:nvSpPr>
        <p:spPr bwMode="auto">
          <a:xfrm>
            <a:off x="566738" y="1124991"/>
            <a:ext cx="8001000" cy="5040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just">
              <a:buFont typeface="Wingdings" pitchFamily="2" charset="2"/>
              <a:buNone/>
            </a:pPr>
            <a:r>
              <a:rPr lang="es-ES" sz="2200" b="1" kern="0" dirty="0">
                <a:solidFill>
                  <a:schemeClr val="accent2"/>
                </a:solidFill>
              </a:rPr>
              <a:t>1. Resumen del algoritmo</a:t>
            </a:r>
          </a:p>
          <a:p>
            <a:pPr algn="just">
              <a:buClr>
                <a:schemeClr val="tx2"/>
              </a:buClr>
            </a:pPr>
            <a:r>
              <a:rPr lang="es-ES" sz="2000" b="1" kern="0" dirty="0">
                <a:solidFill>
                  <a:schemeClr val="accent4">
                    <a:lumMod val="10000"/>
                  </a:schemeClr>
                </a:solidFill>
              </a:rPr>
              <a:t>Quicksort </a:t>
            </a:r>
            <a:r>
              <a:rPr lang="es-ES" sz="2000" kern="0" dirty="0">
                <a:solidFill>
                  <a:schemeClr val="accent4">
                    <a:lumMod val="10000"/>
                  </a:schemeClr>
                </a:solidFill>
              </a:rPr>
              <a:t>es un </a:t>
            </a:r>
            <a:r>
              <a:rPr lang="es-ES" sz="2000" b="1" kern="0" dirty="0">
                <a:solidFill>
                  <a:schemeClr val="accent4">
                    <a:lumMod val="10000"/>
                  </a:schemeClr>
                </a:solidFill>
              </a:rPr>
              <a:t>método de ordenación recursivo</a:t>
            </a:r>
            <a:r>
              <a:rPr lang="es-ES" sz="2000" kern="0" dirty="0">
                <a:solidFill>
                  <a:schemeClr val="accent4">
                    <a:lumMod val="10000"/>
                  </a:schemeClr>
                </a:solidFill>
              </a:rPr>
              <a:t> basado en la técnica “divide y vencerás”. Este algoritmo sigue los siguientes pasos:</a:t>
            </a:r>
          </a:p>
          <a:p>
            <a:pPr lvl="1" algn="just">
              <a:buClr>
                <a:schemeClr val="tx2"/>
              </a:buClr>
              <a:buFont typeface="+mj-lt"/>
              <a:buAutoNum type="arabicPeriod"/>
            </a:pPr>
            <a:r>
              <a:rPr lang="es-ES" sz="1800" kern="0" dirty="0">
                <a:solidFill>
                  <a:schemeClr val="accent4">
                    <a:lumMod val="10000"/>
                  </a:schemeClr>
                </a:solidFill>
              </a:rPr>
              <a:t>Elige un elemento del vector, al que llamaremos pivote.</a:t>
            </a:r>
          </a:p>
          <a:p>
            <a:pPr lvl="1" algn="just">
              <a:buClr>
                <a:schemeClr val="tx2"/>
              </a:buClr>
              <a:buFont typeface="+mj-lt"/>
              <a:buAutoNum type="arabicPeriod"/>
            </a:pPr>
            <a:r>
              <a:rPr lang="es-ES" sz="1800" kern="0" dirty="0">
                <a:solidFill>
                  <a:schemeClr val="accent4">
                    <a:lumMod val="10000"/>
                  </a:schemeClr>
                </a:solidFill>
              </a:rPr>
              <a:t>Resitúa los demás elementos de la lista a cada lado del pivote, de manera que a un lado queden todos los menores o iguales que él, y al otro los mayores. En este momento, el pivote ocupa exactamente el lugar que le corresponderá en la lista ordenada.</a:t>
            </a:r>
          </a:p>
          <a:p>
            <a:pPr lvl="1" algn="just">
              <a:buClr>
                <a:schemeClr val="tx2"/>
              </a:buClr>
              <a:buFont typeface="+mj-lt"/>
              <a:buAutoNum type="arabicPeriod"/>
            </a:pPr>
            <a:r>
              <a:rPr lang="es-ES" sz="1800" kern="0" dirty="0">
                <a:solidFill>
                  <a:schemeClr val="accent4">
                    <a:lumMod val="10000"/>
                  </a:schemeClr>
                </a:solidFill>
              </a:rPr>
              <a:t>La lista queda separada en dos </a:t>
            </a:r>
            <a:r>
              <a:rPr lang="es-ES" sz="1800" kern="0" dirty="0" err="1">
                <a:solidFill>
                  <a:schemeClr val="accent4">
                    <a:lumMod val="10000"/>
                  </a:schemeClr>
                </a:solidFill>
              </a:rPr>
              <a:t>sublistas</a:t>
            </a:r>
            <a:r>
              <a:rPr lang="es-ES" sz="1800" kern="0" dirty="0">
                <a:solidFill>
                  <a:schemeClr val="accent4">
                    <a:lumMod val="10000"/>
                  </a:schemeClr>
                </a:solidFill>
              </a:rPr>
              <a:t>, una formada por los elementos a la izquierda del pivote, y otra por los elementos a su derecha.</a:t>
            </a:r>
          </a:p>
          <a:p>
            <a:pPr lvl="1" algn="just">
              <a:buClr>
                <a:schemeClr val="tx2"/>
              </a:buClr>
              <a:buFont typeface="+mj-lt"/>
              <a:buAutoNum type="arabicPeriod"/>
            </a:pPr>
            <a:r>
              <a:rPr lang="es-ES" sz="1800" kern="0" dirty="0">
                <a:solidFill>
                  <a:schemeClr val="accent4">
                    <a:lumMod val="10000"/>
                  </a:schemeClr>
                </a:solidFill>
              </a:rPr>
              <a:t>Repetir este proceso de forma recursiva para cada </a:t>
            </a:r>
            <a:r>
              <a:rPr lang="es-ES" sz="1800" kern="0" dirty="0" err="1">
                <a:solidFill>
                  <a:schemeClr val="accent4">
                    <a:lumMod val="10000"/>
                  </a:schemeClr>
                </a:solidFill>
              </a:rPr>
              <a:t>sublista</a:t>
            </a:r>
            <a:r>
              <a:rPr lang="es-ES" sz="1800" kern="0" dirty="0">
                <a:solidFill>
                  <a:schemeClr val="accent4">
                    <a:lumMod val="10000"/>
                  </a:schemeClr>
                </a:solidFill>
              </a:rPr>
              <a:t> mientras éstas contengan más de un elemento. Una vez terminado este proceso todos los elementos estarán ordenados. Como se puede suponer, la eficiencia del algoritmo depende de la posición en la que termine el pivote elegido.</a:t>
            </a:r>
          </a:p>
          <a:p>
            <a:pPr algn="just">
              <a:buClr>
                <a:schemeClr val="tx2"/>
              </a:buClr>
            </a:pPr>
            <a:endParaRPr lang="es-ES" sz="2000" kern="0" dirty="0">
              <a:solidFill>
                <a:schemeClr val="accent4">
                  <a:lumMod val="10000"/>
                </a:schemeClr>
              </a:solidFill>
            </a:endParaRPr>
          </a:p>
        </p:txBody>
      </p:sp>
      <p:sp>
        <p:nvSpPr>
          <p:cNvPr id="10" name="Rectangle 2">
            <a:extLst>
              <a:ext uri="{FF2B5EF4-FFF2-40B4-BE49-F238E27FC236}">
                <a16:creationId xmlns:a16="http://schemas.microsoft.com/office/drawing/2014/main" id="{E8E034B5-E861-4ADA-BC42-FE7D0725E821}"/>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3 Marcador de contenido">
            <a:extLst>
              <a:ext uri="{FF2B5EF4-FFF2-40B4-BE49-F238E27FC236}">
                <a16:creationId xmlns:a16="http://schemas.microsoft.com/office/drawing/2014/main" id="{6B8830BE-CB50-48DE-AA1E-F2A211115F60}"/>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2. Pseudocódigo y código C++ del algoritmo </a:t>
            </a:r>
          </a:p>
          <a:p>
            <a:pPr algn="just">
              <a:buNone/>
            </a:pPr>
            <a:r>
              <a:rPr lang="es-ES" sz="2200" b="1" dirty="0">
                <a:solidFill>
                  <a:schemeClr val="tx2"/>
                </a:solidFill>
              </a:rPr>
              <a:t>    y su implementación en C++</a:t>
            </a:r>
          </a:p>
        </p:txBody>
      </p:sp>
      <p:sp>
        <p:nvSpPr>
          <p:cNvPr id="10" name="Rectangle 2">
            <a:extLst>
              <a:ext uri="{FF2B5EF4-FFF2-40B4-BE49-F238E27FC236}">
                <a16:creationId xmlns:a16="http://schemas.microsoft.com/office/drawing/2014/main" id="{864D7EB6-3043-4ED1-B761-C7907F337E40}"/>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5" name="Imagen 4">
            <a:extLst>
              <a:ext uri="{FF2B5EF4-FFF2-40B4-BE49-F238E27FC236}">
                <a16:creationId xmlns:a16="http://schemas.microsoft.com/office/drawing/2014/main" id="{6399088D-029B-4FCC-86FB-F32AB728E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700808"/>
            <a:ext cx="7937500" cy="4532860"/>
          </a:xfrm>
          <a:prstGeom prst="rect">
            <a:avLst/>
          </a:prstGeom>
        </p:spPr>
      </p:pic>
    </p:spTree>
    <p:extLst>
      <p:ext uri="{BB962C8B-B14F-4D97-AF65-F5344CB8AC3E}">
        <p14:creationId xmlns:p14="http://schemas.microsoft.com/office/powerpoint/2010/main" val="4216918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 descr="F:\Universidad\Fundamentos de Análisis de Algoritmos\Actividad Académica Dirigida (Exposición)\2.4 Esquema traza.png">
            <a:extLst>
              <a:ext uri="{FF2B5EF4-FFF2-40B4-BE49-F238E27FC236}">
                <a16:creationId xmlns:a16="http://schemas.microsoft.com/office/drawing/2014/main" id="{78403C28-9EC4-4A6B-A8CF-02DF5B05B470}"/>
              </a:ext>
            </a:extLst>
          </p:cNvPr>
          <p:cNvPicPr>
            <a:picLocks noChangeAspect="1" noChangeArrowheads="1"/>
          </p:cNvPicPr>
          <p:nvPr/>
        </p:nvPicPr>
        <p:blipFill>
          <a:blip r:embed="rId3" cstate="print"/>
          <a:srcRect b="2900"/>
          <a:stretch>
            <a:fillRect/>
          </a:stretch>
        </p:blipFill>
        <p:spPr bwMode="auto">
          <a:xfrm>
            <a:off x="1979712" y="1487633"/>
            <a:ext cx="5032072" cy="4821687"/>
          </a:xfrm>
          <a:prstGeom prst="rect">
            <a:avLst/>
          </a:prstGeom>
          <a:noFill/>
        </p:spPr>
      </p:pic>
      <p:sp>
        <p:nvSpPr>
          <p:cNvPr id="12" name="3 Marcador de contenido">
            <a:extLst>
              <a:ext uri="{FF2B5EF4-FFF2-40B4-BE49-F238E27FC236}">
                <a16:creationId xmlns:a16="http://schemas.microsoft.com/office/drawing/2014/main" id="{D97F383B-944F-4606-9E91-62237A5E69B1}"/>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3. Traza y ejemplo de ejecución del algoritmo</a:t>
            </a:r>
            <a:endParaRPr lang="es-ES" sz="2200" dirty="0">
              <a:solidFill>
                <a:schemeClr val="accent2"/>
              </a:solidFill>
            </a:endParaRPr>
          </a:p>
        </p:txBody>
      </p:sp>
      <p:sp>
        <p:nvSpPr>
          <p:cNvPr id="13" name="Rectangle 2">
            <a:extLst>
              <a:ext uri="{FF2B5EF4-FFF2-40B4-BE49-F238E27FC236}">
                <a16:creationId xmlns:a16="http://schemas.microsoft.com/office/drawing/2014/main" id="{036250FA-4055-48A3-8838-09D9F694731A}"/>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spTree>
    <p:extLst>
      <p:ext uri="{BB962C8B-B14F-4D97-AF65-F5344CB8AC3E}">
        <p14:creationId xmlns:p14="http://schemas.microsoft.com/office/powerpoint/2010/main" val="2377284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3 Marcador de contenido">
            <a:extLst>
              <a:ext uri="{FF2B5EF4-FFF2-40B4-BE49-F238E27FC236}">
                <a16:creationId xmlns:a16="http://schemas.microsoft.com/office/drawing/2014/main" id="{EDC42ECD-DB25-47E8-A355-4C4C911C0E2B}"/>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3. Traza y ejemplo de ejecución del algoritmo</a:t>
            </a:r>
            <a:endParaRPr lang="es-ES" sz="2200" dirty="0">
              <a:solidFill>
                <a:schemeClr val="accent2"/>
              </a:solidFill>
            </a:endParaRPr>
          </a:p>
        </p:txBody>
      </p:sp>
      <p:sp>
        <p:nvSpPr>
          <p:cNvPr id="10" name="Rectangle 2">
            <a:extLst>
              <a:ext uri="{FF2B5EF4-FFF2-40B4-BE49-F238E27FC236}">
                <a16:creationId xmlns:a16="http://schemas.microsoft.com/office/drawing/2014/main" id="{DBBA419D-FCB5-4B1D-ABB3-A23277DF7EE4}"/>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sp>
        <p:nvSpPr>
          <p:cNvPr id="15" name="4 Marcador de contenido">
            <a:extLst>
              <a:ext uri="{FF2B5EF4-FFF2-40B4-BE49-F238E27FC236}">
                <a16:creationId xmlns:a16="http://schemas.microsoft.com/office/drawing/2014/main" id="{764548E9-9A86-4802-B2E9-D2AFB8D1D7D1}"/>
              </a:ext>
            </a:extLst>
          </p:cNvPr>
          <p:cNvSpPr txBox="1">
            <a:spLocks/>
          </p:cNvSpPr>
          <p:nvPr/>
        </p:nvSpPr>
        <p:spPr>
          <a:xfrm>
            <a:off x="5148064" y="1915521"/>
            <a:ext cx="3392686" cy="3960440"/>
          </a:xfrm>
          <a:prstGeom prst="rect">
            <a:avLst/>
          </a:prstGeom>
          <a:solidFill>
            <a:schemeClr val="accent1">
              <a:alpha val="21000"/>
            </a:schemeClr>
          </a:solidFill>
          <a:ln w="22225">
            <a:solidFill>
              <a:schemeClr val="accent1"/>
            </a:solidFill>
          </a:ln>
        </p:spPr>
        <p:txBody>
          <a:bodyPr/>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chemeClr val="accent4">
                    <a:lumMod val="10000"/>
                  </a:schemeClr>
                </a:solidFill>
                <a:effectLst/>
                <a:uLnTx/>
                <a:uFillTx/>
                <a:latin typeface="+mn-lt"/>
                <a:ea typeface="+mn-ea"/>
                <a:cs typeface="+mn-cs"/>
              </a:rPr>
              <a:t>Leyenda</a:t>
            </a: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rgbClr val="FF0000"/>
                </a:solidFill>
                <a:effectLst/>
                <a:uLnTx/>
                <a:uFillTx/>
                <a:latin typeface="+mn-lt"/>
                <a:ea typeface="+mn-ea"/>
                <a:cs typeface="+mn-cs"/>
              </a:rPr>
              <a:t>Rojo: </a:t>
            </a:r>
            <a:r>
              <a:rPr lang="es-ES" sz="1600" kern="0" noProof="0" dirty="0">
                <a:solidFill>
                  <a:schemeClr val="accent4">
                    <a:lumMod val="10000"/>
                  </a:schemeClr>
                </a:solidFill>
                <a:latin typeface="+mn-lt"/>
                <a:cs typeface="+mn-cs"/>
              </a:rPr>
              <a:t>Primer elemento de la selección empezando por la derecha que es mayor o igual</a:t>
            </a:r>
            <a:endParaRPr kumimoji="0" lang="es-ES" sz="1600" b="1"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indent="-469900">
              <a:spcBef>
                <a:spcPct val="20000"/>
              </a:spcBef>
              <a:buClr>
                <a:schemeClr val="accent2"/>
              </a:buClr>
            </a:pPr>
            <a:r>
              <a:rPr kumimoji="0" lang="es-ES" sz="2400" b="1" i="0" u="none" strike="noStrike" kern="0" cap="none" spc="0" normalizeH="0" baseline="0" noProof="0" dirty="0">
                <a:ln>
                  <a:noFill/>
                </a:ln>
                <a:solidFill>
                  <a:srgbClr val="0000CC"/>
                </a:solidFill>
                <a:effectLst/>
                <a:uLnTx/>
                <a:uFillTx/>
                <a:latin typeface="+mn-lt"/>
                <a:ea typeface="+mn-ea"/>
                <a:cs typeface="+mn-cs"/>
              </a:rPr>
              <a:t>Azul: </a:t>
            </a:r>
            <a:r>
              <a:rPr lang="es-ES" sz="1600" kern="0" dirty="0">
                <a:solidFill>
                  <a:srgbClr val="DADADA">
                    <a:lumMod val="10000"/>
                  </a:srgbClr>
                </a:solidFill>
                <a:latin typeface="Arial"/>
                <a:cs typeface="Arial"/>
              </a:rPr>
              <a:t>Primer elemento de la selección empezando por la izquierda que es menor o igual</a:t>
            </a:r>
            <a:endParaRPr kumimoji="0" lang="es-ES" sz="1600" b="0"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rgbClr val="00FF00"/>
                </a:solidFill>
                <a:effectLst/>
                <a:uLnTx/>
                <a:uFillTx/>
                <a:latin typeface="+mn-lt"/>
                <a:ea typeface="+mn-ea"/>
                <a:cs typeface="+mn-cs"/>
              </a:rPr>
              <a:t>Verde: </a:t>
            </a:r>
            <a:r>
              <a:rPr lang="es-ES" kern="0" dirty="0">
                <a:solidFill>
                  <a:schemeClr val="accent4">
                    <a:lumMod val="10000"/>
                  </a:schemeClr>
                </a:solidFill>
                <a:latin typeface="+mn-lt"/>
                <a:cs typeface="+mn-cs"/>
              </a:rPr>
              <a:t>Pivote</a:t>
            </a:r>
            <a:endParaRPr kumimoji="0" lang="es-ES" sz="2400" b="0"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lvl="0" indent="-469900">
              <a:spcBef>
                <a:spcPct val="20000"/>
              </a:spcBef>
              <a:buClr>
                <a:srgbClr val="99CC00"/>
              </a:buClr>
              <a:defRPr/>
            </a:pPr>
            <a:r>
              <a:rPr lang="es-ES" b="1" kern="0" dirty="0">
                <a:solidFill>
                  <a:schemeClr val="bg1">
                    <a:lumMod val="50000"/>
                  </a:schemeClr>
                </a:solidFill>
                <a:latin typeface="Arial"/>
                <a:cs typeface="Arial"/>
              </a:rPr>
              <a:t>Gris: </a:t>
            </a:r>
            <a:r>
              <a:rPr lang="es-ES" sz="1600" kern="0" dirty="0">
                <a:solidFill>
                  <a:schemeClr val="accent4">
                    <a:lumMod val="10000"/>
                  </a:schemeClr>
                </a:solidFill>
                <a:latin typeface="Arial"/>
                <a:cs typeface="Arial"/>
              </a:rPr>
              <a:t>Posiciones fuera de los limites del subconjunto a ordenar</a:t>
            </a:r>
            <a:endParaRPr lang="es-ES" sz="1600" b="1" kern="0" dirty="0">
              <a:solidFill>
                <a:schemeClr val="accent4">
                  <a:lumMod val="10000"/>
                </a:schemeClr>
              </a:solidFill>
              <a:latin typeface="Arial"/>
              <a:cs typeface="Arial"/>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endParaRPr kumimoji="0" lang="es-ES" sz="2400" b="0" i="0" u="none" strike="noStrike" kern="0" cap="none" spc="0" normalizeH="0" baseline="0" noProof="0" dirty="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endParaRPr kumimoji="0" lang="es-E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3" name="Imagen 2">
            <a:extLst>
              <a:ext uri="{FF2B5EF4-FFF2-40B4-BE49-F238E27FC236}">
                <a16:creationId xmlns:a16="http://schemas.microsoft.com/office/drawing/2014/main" id="{10B67FCA-DD95-4A40-82CA-B2E4A1C921D0}"/>
              </a:ext>
            </a:extLst>
          </p:cNvPr>
          <p:cNvPicPr>
            <a:picLocks noChangeAspect="1"/>
          </p:cNvPicPr>
          <p:nvPr/>
        </p:nvPicPr>
        <p:blipFill rotWithShape="1">
          <a:blip r:embed="rId3">
            <a:extLst>
              <a:ext uri="{28A0092B-C50C-407E-A947-70E740481C1C}">
                <a14:useLocalDpi xmlns:a14="http://schemas.microsoft.com/office/drawing/2010/main" val="0"/>
              </a:ext>
            </a:extLst>
          </a:blip>
          <a:srcRect b="46451"/>
          <a:stretch/>
        </p:blipFill>
        <p:spPr>
          <a:xfrm>
            <a:off x="1118108" y="1673934"/>
            <a:ext cx="3151288" cy="4443614"/>
          </a:xfrm>
          <a:prstGeom prst="rect">
            <a:avLst/>
          </a:prstGeom>
        </p:spPr>
      </p:pic>
    </p:spTree>
    <p:extLst>
      <p:ext uri="{BB962C8B-B14F-4D97-AF65-F5344CB8AC3E}">
        <p14:creationId xmlns:p14="http://schemas.microsoft.com/office/powerpoint/2010/main" val="2144781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a:extLst>
              <a:ext uri="{FF2B5EF4-FFF2-40B4-BE49-F238E27FC236}">
                <a16:creationId xmlns:a16="http://schemas.microsoft.com/office/drawing/2014/main" id="{289F0C24-BED2-4CF3-8A0B-4D8F4DBEEF92}"/>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3. Traza y ejemplo de ejecución del algoritmo</a:t>
            </a:r>
            <a:endParaRPr lang="es-ES" sz="2200" dirty="0">
              <a:solidFill>
                <a:schemeClr val="accent2"/>
              </a:solidFill>
            </a:endParaRPr>
          </a:p>
        </p:txBody>
      </p:sp>
      <p:sp>
        <p:nvSpPr>
          <p:cNvPr id="12" name="Rectangle 2">
            <a:extLst>
              <a:ext uri="{FF2B5EF4-FFF2-40B4-BE49-F238E27FC236}">
                <a16:creationId xmlns:a16="http://schemas.microsoft.com/office/drawing/2014/main" id="{9B8BCC1B-0BB0-461B-B6E1-5C3F2881E794}"/>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sp>
        <p:nvSpPr>
          <p:cNvPr id="6" name="4 Marcador de contenido">
            <a:extLst>
              <a:ext uri="{FF2B5EF4-FFF2-40B4-BE49-F238E27FC236}">
                <a16:creationId xmlns:a16="http://schemas.microsoft.com/office/drawing/2014/main" id="{C9E6412B-7207-4731-BC73-B855BB64C574}"/>
              </a:ext>
            </a:extLst>
          </p:cNvPr>
          <p:cNvSpPr txBox="1">
            <a:spLocks/>
          </p:cNvSpPr>
          <p:nvPr/>
        </p:nvSpPr>
        <p:spPr>
          <a:xfrm>
            <a:off x="5148064" y="1915521"/>
            <a:ext cx="3392686" cy="3960440"/>
          </a:xfrm>
          <a:prstGeom prst="rect">
            <a:avLst/>
          </a:prstGeom>
          <a:solidFill>
            <a:schemeClr val="accent1">
              <a:alpha val="21000"/>
            </a:schemeClr>
          </a:solidFill>
          <a:ln w="22225">
            <a:solidFill>
              <a:schemeClr val="accent1"/>
            </a:solidFill>
          </a:ln>
        </p:spPr>
        <p:txBody>
          <a:bodyPr/>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chemeClr val="accent4">
                    <a:lumMod val="10000"/>
                  </a:schemeClr>
                </a:solidFill>
                <a:effectLst/>
                <a:uLnTx/>
                <a:uFillTx/>
                <a:latin typeface="+mn-lt"/>
                <a:ea typeface="+mn-ea"/>
                <a:cs typeface="+mn-cs"/>
              </a:rPr>
              <a:t>Leyenda</a:t>
            </a: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rgbClr val="FF0000"/>
                </a:solidFill>
                <a:effectLst/>
                <a:uLnTx/>
                <a:uFillTx/>
                <a:latin typeface="+mn-lt"/>
                <a:ea typeface="+mn-ea"/>
                <a:cs typeface="+mn-cs"/>
              </a:rPr>
              <a:t>Rojo: </a:t>
            </a:r>
            <a:r>
              <a:rPr lang="es-ES" sz="1600" kern="0" noProof="0" dirty="0">
                <a:solidFill>
                  <a:schemeClr val="accent4">
                    <a:lumMod val="10000"/>
                  </a:schemeClr>
                </a:solidFill>
                <a:latin typeface="+mn-lt"/>
                <a:cs typeface="+mn-cs"/>
              </a:rPr>
              <a:t>Primer elemento de la selección empezando por la derecha que es mayor o igual</a:t>
            </a:r>
            <a:endParaRPr kumimoji="0" lang="es-ES" sz="1600" b="1"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indent="-469900">
              <a:spcBef>
                <a:spcPct val="20000"/>
              </a:spcBef>
              <a:buClr>
                <a:schemeClr val="accent2"/>
              </a:buClr>
            </a:pPr>
            <a:r>
              <a:rPr kumimoji="0" lang="es-ES" sz="2400" b="1" i="0" u="none" strike="noStrike" kern="0" cap="none" spc="0" normalizeH="0" baseline="0" noProof="0" dirty="0">
                <a:ln>
                  <a:noFill/>
                </a:ln>
                <a:solidFill>
                  <a:srgbClr val="0000CC"/>
                </a:solidFill>
                <a:effectLst/>
                <a:uLnTx/>
                <a:uFillTx/>
                <a:latin typeface="+mn-lt"/>
                <a:ea typeface="+mn-ea"/>
                <a:cs typeface="+mn-cs"/>
              </a:rPr>
              <a:t>Azul: </a:t>
            </a:r>
            <a:r>
              <a:rPr lang="es-ES" sz="1600" kern="0" dirty="0">
                <a:solidFill>
                  <a:srgbClr val="DADADA">
                    <a:lumMod val="10000"/>
                  </a:srgbClr>
                </a:solidFill>
                <a:latin typeface="Arial"/>
                <a:cs typeface="Arial"/>
              </a:rPr>
              <a:t>Primer elemento de la selección empezando por la izquierda que es menor o igual</a:t>
            </a:r>
            <a:endParaRPr kumimoji="0" lang="es-ES" sz="1600" b="0"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s-ES" sz="2400" b="1" i="0" u="none" strike="noStrike" kern="0" cap="none" spc="0" normalizeH="0" baseline="0" noProof="0" dirty="0">
                <a:ln>
                  <a:noFill/>
                </a:ln>
                <a:solidFill>
                  <a:srgbClr val="00FF00"/>
                </a:solidFill>
                <a:effectLst/>
                <a:uLnTx/>
                <a:uFillTx/>
                <a:latin typeface="+mn-lt"/>
                <a:ea typeface="+mn-ea"/>
                <a:cs typeface="+mn-cs"/>
              </a:rPr>
              <a:t>Verde: </a:t>
            </a:r>
            <a:r>
              <a:rPr lang="es-ES" kern="0" dirty="0">
                <a:solidFill>
                  <a:schemeClr val="accent4">
                    <a:lumMod val="10000"/>
                  </a:schemeClr>
                </a:solidFill>
                <a:latin typeface="+mn-lt"/>
                <a:cs typeface="+mn-cs"/>
              </a:rPr>
              <a:t>Pivote</a:t>
            </a:r>
            <a:endParaRPr kumimoji="0" lang="es-ES" sz="2400" b="0" i="0" u="none" strike="noStrike" kern="0" cap="none" spc="0" normalizeH="0" baseline="0" noProof="0" dirty="0">
              <a:ln>
                <a:noFill/>
              </a:ln>
              <a:solidFill>
                <a:schemeClr val="accent4">
                  <a:lumMod val="10000"/>
                </a:schemeClr>
              </a:solidFill>
              <a:effectLst/>
              <a:uLnTx/>
              <a:uFillTx/>
              <a:latin typeface="+mn-lt"/>
              <a:ea typeface="+mn-ea"/>
              <a:cs typeface="+mn-cs"/>
            </a:endParaRPr>
          </a:p>
          <a:p>
            <a:pPr marL="469900" lvl="0" indent="-469900">
              <a:spcBef>
                <a:spcPct val="20000"/>
              </a:spcBef>
              <a:buClr>
                <a:srgbClr val="99CC00"/>
              </a:buClr>
              <a:defRPr/>
            </a:pPr>
            <a:r>
              <a:rPr lang="es-ES" b="1" kern="0" dirty="0">
                <a:solidFill>
                  <a:schemeClr val="bg1">
                    <a:lumMod val="50000"/>
                  </a:schemeClr>
                </a:solidFill>
                <a:latin typeface="Arial"/>
                <a:cs typeface="Arial"/>
              </a:rPr>
              <a:t>Gris: </a:t>
            </a:r>
            <a:r>
              <a:rPr lang="es-ES" sz="1600" kern="0" dirty="0">
                <a:solidFill>
                  <a:schemeClr val="accent4">
                    <a:lumMod val="10000"/>
                  </a:schemeClr>
                </a:solidFill>
                <a:latin typeface="Arial"/>
                <a:cs typeface="Arial"/>
              </a:rPr>
              <a:t>Posiciones fuera de los limites del subconjunto a ordenar</a:t>
            </a:r>
            <a:endParaRPr lang="es-ES" sz="1600" b="1" kern="0" dirty="0">
              <a:solidFill>
                <a:schemeClr val="accent4">
                  <a:lumMod val="10000"/>
                </a:schemeClr>
              </a:solidFill>
              <a:latin typeface="Arial"/>
              <a:cs typeface="Arial"/>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endParaRPr kumimoji="0" lang="es-ES" sz="2400" b="0" i="0" u="none" strike="noStrike" kern="0" cap="none" spc="0" normalizeH="0" baseline="0" noProof="0" dirty="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endParaRPr kumimoji="0" lang="es-E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Imagen 6">
            <a:extLst>
              <a:ext uri="{FF2B5EF4-FFF2-40B4-BE49-F238E27FC236}">
                <a16:creationId xmlns:a16="http://schemas.microsoft.com/office/drawing/2014/main" id="{4B6D1D25-7610-4F4A-AC15-073E69FC97BE}"/>
              </a:ext>
            </a:extLst>
          </p:cNvPr>
          <p:cNvPicPr>
            <a:picLocks noChangeAspect="1"/>
          </p:cNvPicPr>
          <p:nvPr/>
        </p:nvPicPr>
        <p:blipFill rotWithShape="1">
          <a:blip r:embed="rId3">
            <a:extLst>
              <a:ext uri="{28A0092B-C50C-407E-A947-70E740481C1C}">
                <a14:useLocalDpi xmlns:a14="http://schemas.microsoft.com/office/drawing/2010/main" val="0"/>
              </a:ext>
            </a:extLst>
          </a:blip>
          <a:srcRect t="54599"/>
          <a:stretch/>
        </p:blipFill>
        <p:spPr>
          <a:xfrm>
            <a:off x="900512" y="1708312"/>
            <a:ext cx="3813059" cy="4558598"/>
          </a:xfrm>
          <a:prstGeom prst="rect">
            <a:avLst/>
          </a:prstGeom>
        </p:spPr>
      </p:pic>
    </p:spTree>
    <p:extLst>
      <p:ext uri="{BB962C8B-B14F-4D97-AF65-F5344CB8AC3E}">
        <p14:creationId xmlns:p14="http://schemas.microsoft.com/office/powerpoint/2010/main" val="222708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contenido">
            <a:extLst>
              <a:ext uri="{FF2B5EF4-FFF2-40B4-BE49-F238E27FC236}">
                <a16:creationId xmlns:a16="http://schemas.microsoft.com/office/drawing/2014/main" id="{6509F083-2808-429D-9B8C-948B98FE2773}"/>
              </a:ext>
            </a:extLst>
          </p:cNvPr>
          <p:cNvSpPr>
            <a:spLocks noGrp="1"/>
          </p:cNvSpPr>
          <p:nvPr>
            <p:ph idx="1"/>
          </p:nvPr>
        </p:nvSpPr>
        <p:spPr>
          <a:xfrm>
            <a:off x="539750" y="1052736"/>
            <a:ext cx="8001000" cy="5328592"/>
          </a:xfrm>
        </p:spPr>
        <p:txBody>
          <a:bodyPr/>
          <a:lstStyle/>
          <a:p>
            <a:r>
              <a:rPr lang="es-ES" sz="2000" b="1" dirty="0"/>
              <a:t>Análisis del Algoritmo de búsqueda por Selección</a:t>
            </a:r>
          </a:p>
          <a:p>
            <a:pPr marL="928687" lvl="1" indent="-457200">
              <a:buFont typeface="+mj-lt"/>
              <a:buAutoNum type="arabicPeriod"/>
            </a:pPr>
            <a:r>
              <a:rPr lang="es-ES" sz="1800" dirty="0"/>
              <a:t>Resumen del algoritmo</a:t>
            </a:r>
          </a:p>
          <a:p>
            <a:pPr marL="928687" lvl="1" indent="-457200">
              <a:buFont typeface="+mj-lt"/>
              <a:buAutoNum type="arabicPeriod"/>
            </a:pPr>
            <a:r>
              <a:rPr lang="es-ES" sz="1800" dirty="0"/>
              <a:t>Pseudocódigo del algoritmo y su implementación en C++</a:t>
            </a:r>
          </a:p>
          <a:p>
            <a:pPr marL="928687" lvl="1" indent="-457200">
              <a:buFont typeface="+mj-lt"/>
              <a:buAutoNum type="arabicPeriod"/>
            </a:pPr>
            <a:r>
              <a:rPr lang="es-ES" sz="1800" dirty="0"/>
              <a:t>Traza y ejemplo de ejecución del algoritmo</a:t>
            </a:r>
          </a:p>
          <a:p>
            <a:pPr marL="928687" lvl="1" indent="-457200">
              <a:buFont typeface="+mj-lt"/>
              <a:buAutoNum type="arabicPeriod"/>
            </a:pPr>
            <a:r>
              <a:rPr lang="es-ES" sz="1800" dirty="0"/>
              <a:t>Análisis de eficiencia</a:t>
            </a:r>
          </a:p>
          <a:p>
            <a:pPr marL="928687" lvl="1" indent="-457200">
              <a:buFont typeface="+mj-lt"/>
              <a:buAutoNum type="arabicPeriod"/>
            </a:pPr>
            <a:r>
              <a:rPr lang="es-ES" sz="1800" dirty="0"/>
              <a:t>Mejoras posibles para el algoritmo</a:t>
            </a:r>
          </a:p>
          <a:p>
            <a:pPr marL="1325562" lvl="2" indent="-457200">
              <a:buFont typeface="+mj-lt"/>
              <a:buAutoNum type="arabicPeriod"/>
            </a:pPr>
            <a:r>
              <a:rPr lang="es-ES" sz="1600" dirty="0"/>
              <a:t>Comprobación</a:t>
            </a:r>
          </a:p>
          <a:p>
            <a:pPr marL="1325562" lvl="2" indent="-457200">
              <a:buFont typeface="+mj-lt"/>
              <a:buAutoNum type="arabicPeriod"/>
            </a:pPr>
            <a:r>
              <a:rPr lang="es-ES" sz="1600" dirty="0"/>
              <a:t>Ordenación estable</a:t>
            </a:r>
            <a:endParaRPr lang="es-ES" sz="1800" dirty="0"/>
          </a:p>
          <a:p>
            <a:r>
              <a:rPr lang="es-ES" sz="2000" b="1" dirty="0"/>
              <a:t>Análisis del Algoritmo de búsqueda rápida (</a:t>
            </a:r>
            <a:r>
              <a:rPr lang="es-ES" sz="2000" b="1" dirty="0" err="1"/>
              <a:t>Quicksort</a:t>
            </a:r>
            <a:r>
              <a:rPr lang="es-ES" sz="2000" b="1" dirty="0"/>
              <a:t>)</a:t>
            </a:r>
          </a:p>
          <a:p>
            <a:pPr marL="928687" lvl="1" indent="-457200">
              <a:buFont typeface="+mj-lt"/>
              <a:buAutoNum type="arabicPeriod"/>
            </a:pPr>
            <a:r>
              <a:rPr lang="es-ES" sz="1800" dirty="0"/>
              <a:t>Resumen del algoritmo</a:t>
            </a:r>
          </a:p>
          <a:p>
            <a:pPr marL="928687" lvl="1" indent="-457200">
              <a:buFont typeface="+mj-lt"/>
              <a:buAutoNum type="arabicPeriod"/>
            </a:pPr>
            <a:r>
              <a:rPr lang="es-ES" sz="1800" dirty="0"/>
              <a:t>Pseudocódigo del algoritmo y su implementación en C++</a:t>
            </a:r>
          </a:p>
          <a:p>
            <a:pPr marL="928687" lvl="1" indent="-457200">
              <a:buFont typeface="+mj-lt"/>
              <a:buAutoNum type="arabicPeriod"/>
            </a:pPr>
            <a:r>
              <a:rPr lang="es-ES" sz="1800" dirty="0"/>
              <a:t>Traza y ejemplo de ejecución del algoritmo</a:t>
            </a:r>
          </a:p>
          <a:p>
            <a:pPr marL="928687" lvl="1" indent="-457200">
              <a:buFont typeface="+mj-lt"/>
              <a:buAutoNum type="arabicPeriod"/>
            </a:pPr>
            <a:r>
              <a:rPr lang="es-ES" sz="1800" dirty="0"/>
              <a:t>Análisis de eficiencia</a:t>
            </a:r>
          </a:p>
          <a:p>
            <a:pPr marL="928687" lvl="1" indent="-457200">
              <a:buFont typeface="+mj-lt"/>
              <a:buAutoNum type="arabicPeriod"/>
            </a:pPr>
            <a:r>
              <a:rPr lang="es-ES" sz="1800" dirty="0"/>
              <a:t>Mejoras posibles para el algoritmo</a:t>
            </a:r>
          </a:p>
          <a:p>
            <a:pPr marL="1325562" lvl="2" indent="-457200">
              <a:buFont typeface="+mj-lt"/>
              <a:buAutoNum type="arabicPeriod"/>
            </a:pPr>
            <a:r>
              <a:rPr lang="es-ES" sz="1600" dirty="0"/>
              <a:t>Pivote aleatorio</a:t>
            </a:r>
          </a:p>
          <a:p>
            <a:pPr marL="1325562" lvl="2" indent="-457200">
              <a:buFont typeface="+mj-lt"/>
              <a:buAutoNum type="arabicPeriod"/>
            </a:pPr>
            <a:r>
              <a:rPr lang="es-ES" sz="1600" dirty="0"/>
              <a:t>Tail </a:t>
            </a:r>
            <a:r>
              <a:rPr lang="es-ES" sz="1600" dirty="0" err="1"/>
              <a:t>call</a:t>
            </a:r>
            <a:endParaRPr lang="es-ES" sz="1600" dirty="0"/>
          </a:p>
        </p:txBody>
      </p:sp>
      <p:sp>
        <p:nvSpPr>
          <p:cNvPr id="5" name="2 Título">
            <a:extLst>
              <a:ext uri="{FF2B5EF4-FFF2-40B4-BE49-F238E27FC236}">
                <a16:creationId xmlns:a16="http://schemas.microsoft.com/office/drawing/2014/main" id="{2F5C0EB8-7805-407E-A757-A5170347F41B}"/>
              </a:ext>
            </a:extLst>
          </p:cNvPr>
          <p:cNvSpPr>
            <a:spLocks noGrp="1"/>
          </p:cNvSpPr>
          <p:nvPr>
            <p:ph type="title"/>
          </p:nvPr>
        </p:nvSpPr>
        <p:spPr>
          <a:xfrm>
            <a:off x="574675" y="304800"/>
            <a:ext cx="8001000" cy="531813"/>
          </a:xfrm>
        </p:spPr>
        <p:txBody>
          <a:bodyPr/>
          <a:lstStyle/>
          <a:p>
            <a:r>
              <a:rPr lang="es-ES" b="1" dirty="0">
                <a:solidFill>
                  <a:schemeClr val="accent6"/>
                </a:solidFill>
              </a:rPr>
              <a:t>Índice de contenidos</a:t>
            </a:r>
          </a:p>
        </p:txBody>
      </p:sp>
    </p:spTree>
    <p:extLst>
      <p:ext uri="{BB962C8B-B14F-4D97-AF65-F5344CB8AC3E}">
        <p14:creationId xmlns:p14="http://schemas.microsoft.com/office/powerpoint/2010/main" val="393602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nchor="ctr"/>
          <a:lstStyle/>
          <a:p>
            <a:r>
              <a:rPr lang="es-ES" sz="2000" b="1" dirty="0">
                <a:solidFill>
                  <a:schemeClr val="accent2"/>
                </a:solidFill>
              </a:rPr>
              <a:t>4. </a:t>
            </a:r>
            <a:r>
              <a:rPr lang="es-ES_tradnl" sz="2000" b="1" dirty="0">
                <a:solidFill>
                  <a:schemeClr val="accent2"/>
                </a:solidFill>
              </a:rPr>
              <a:t>Traza.</a:t>
            </a:r>
          </a:p>
        </p:txBody>
      </p:sp>
      <p:pic>
        <p:nvPicPr>
          <p:cNvPr id="18" name="Imagen 17">
            <a:extLst>
              <a:ext uri="{FF2B5EF4-FFF2-40B4-BE49-F238E27FC236}">
                <a16:creationId xmlns:a16="http://schemas.microsoft.com/office/drawing/2014/main" id="{8DC31EDE-170B-469C-B2EB-43C6E399C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378" y="2708920"/>
            <a:ext cx="7205244" cy="1440160"/>
          </a:xfrm>
          <a:prstGeom prst="rect">
            <a:avLst/>
          </a:prstGeom>
        </p:spPr>
      </p:pic>
      <p:pic>
        <p:nvPicPr>
          <p:cNvPr id="30" name="Imagen 29">
            <a:extLst>
              <a:ext uri="{FF2B5EF4-FFF2-40B4-BE49-F238E27FC236}">
                <a16:creationId xmlns:a16="http://schemas.microsoft.com/office/drawing/2014/main" id="{019F91DF-301D-4629-AFB6-719A0FFE1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1686" y="2789993"/>
            <a:ext cx="1261023" cy="1261023"/>
          </a:xfrm>
          <a:prstGeom prst="rect">
            <a:avLst/>
          </a:prstGeom>
        </p:spPr>
      </p:pic>
      <p:pic>
        <p:nvPicPr>
          <p:cNvPr id="32" name="Imagen 31">
            <a:extLst>
              <a:ext uri="{FF2B5EF4-FFF2-40B4-BE49-F238E27FC236}">
                <a16:creationId xmlns:a16="http://schemas.microsoft.com/office/drawing/2014/main" id="{C9CF4061-7876-4CD3-BA3C-AAA048C1DE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9559" y="2789992"/>
            <a:ext cx="1261023" cy="1261023"/>
          </a:xfrm>
          <a:prstGeom prst="rect">
            <a:avLst/>
          </a:prstGeom>
        </p:spPr>
      </p:pic>
      <p:pic>
        <p:nvPicPr>
          <p:cNvPr id="34" name="Imagen 33">
            <a:extLst>
              <a:ext uri="{FF2B5EF4-FFF2-40B4-BE49-F238E27FC236}">
                <a16:creationId xmlns:a16="http://schemas.microsoft.com/office/drawing/2014/main" id="{D5373405-370D-4726-B8B1-4F5BBEB4C1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9047" y="2807003"/>
            <a:ext cx="1261023" cy="1261023"/>
          </a:xfrm>
          <a:prstGeom prst="rect">
            <a:avLst/>
          </a:prstGeom>
        </p:spPr>
      </p:pic>
      <p:pic>
        <p:nvPicPr>
          <p:cNvPr id="36" name="Imagen 35">
            <a:extLst>
              <a:ext uri="{FF2B5EF4-FFF2-40B4-BE49-F238E27FC236}">
                <a16:creationId xmlns:a16="http://schemas.microsoft.com/office/drawing/2014/main" id="{B19B2854-79E6-49AE-9EE7-10B5B987AC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01186" y="2805489"/>
            <a:ext cx="1261023" cy="1261023"/>
          </a:xfrm>
          <a:prstGeom prst="rect">
            <a:avLst/>
          </a:prstGeom>
        </p:spPr>
      </p:pic>
      <p:pic>
        <p:nvPicPr>
          <p:cNvPr id="38" name="Imagen 37">
            <a:extLst>
              <a:ext uri="{FF2B5EF4-FFF2-40B4-BE49-F238E27FC236}">
                <a16:creationId xmlns:a16="http://schemas.microsoft.com/office/drawing/2014/main" id="{AEB6062A-683C-488D-8B5B-F295C39BAE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41488" y="2798488"/>
            <a:ext cx="1261023" cy="1261023"/>
          </a:xfrm>
          <a:prstGeom prst="rect">
            <a:avLst/>
          </a:prstGeom>
        </p:spPr>
      </p:pic>
      <p:pic>
        <p:nvPicPr>
          <p:cNvPr id="3" name="Imagen 2">
            <a:extLst>
              <a:ext uri="{FF2B5EF4-FFF2-40B4-BE49-F238E27FC236}">
                <a16:creationId xmlns:a16="http://schemas.microsoft.com/office/drawing/2014/main" id="{71FD18FD-130F-485F-A7C1-4F2176FFBDF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0724" y="2107334"/>
            <a:ext cx="1439462" cy="952426"/>
          </a:xfrm>
          <a:prstGeom prst="rect">
            <a:avLst/>
          </a:prstGeom>
        </p:spPr>
      </p:pic>
      <p:pic>
        <p:nvPicPr>
          <p:cNvPr id="5" name="Imagen 4">
            <a:extLst>
              <a:ext uri="{FF2B5EF4-FFF2-40B4-BE49-F238E27FC236}">
                <a16:creationId xmlns:a16="http://schemas.microsoft.com/office/drawing/2014/main" id="{8A3FE51B-1E08-4916-87DB-AD3BA26E08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0150" y="2142263"/>
            <a:ext cx="1401326" cy="916658"/>
          </a:xfrm>
          <a:prstGeom prst="rect">
            <a:avLst/>
          </a:prstGeom>
        </p:spPr>
      </p:pic>
      <p:pic>
        <p:nvPicPr>
          <p:cNvPr id="19" name="Imagen 18">
            <a:extLst>
              <a:ext uri="{FF2B5EF4-FFF2-40B4-BE49-F238E27FC236}">
                <a16:creationId xmlns:a16="http://schemas.microsoft.com/office/drawing/2014/main" id="{FE516828-E92A-415F-B4E9-61D5D6C8EB5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55954" y="2046367"/>
            <a:ext cx="1401326" cy="916658"/>
          </a:xfrm>
          <a:prstGeom prst="rect">
            <a:avLst/>
          </a:prstGeom>
        </p:spPr>
      </p:pic>
      <p:pic>
        <p:nvPicPr>
          <p:cNvPr id="20" name="Imagen 19">
            <a:extLst>
              <a:ext uri="{FF2B5EF4-FFF2-40B4-BE49-F238E27FC236}">
                <a16:creationId xmlns:a16="http://schemas.microsoft.com/office/drawing/2014/main" id="{2FCE2C34-F066-4FCE-8C78-F2B9747618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21262" y="2053678"/>
            <a:ext cx="1439462" cy="952426"/>
          </a:xfrm>
          <a:prstGeom prst="rect">
            <a:avLst/>
          </a:prstGeom>
        </p:spPr>
      </p:pic>
      <p:pic>
        <p:nvPicPr>
          <p:cNvPr id="21" name="Imagen 20">
            <a:extLst>
              <a:ext uri="{FF2B5EF4-FFF2-40B4-BE49-F238E27FC236}">
                <a16:creationId xmlns:a16="http://schemas.microsoft.com/office/drawing/2014/main" id="{38031E8C-C48D-4F94-9D29-D5DF36D8C2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1373" y="2071000"/>
            <a:ext cx="1439462" cy="952426"/>
          </a:xfrm>
          <a:prstGeom prst="rect">
            <a:avLst/>
          </a:prstGeom>
        </p:spPr>
      </p:pic>
      <p:pic>
        <p:nvPicPr>
          <p:cNvPr id="22" name="Imagen 21">
            <a:extLst>
              <a:ext uri="{FF2B5EF4-FFF2-40B4-BE49-F238E27FC236}">
                <a16:creationId xmlns:a16="http://schemas.microsoft.com/office/drawing/2014/main" id="{859D39DC-A0A8-4ACC-8949-77893BB8320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07692" y="2051386"/>
            <a:ext cx="1439462" cy="952426"/>
          </a:xfrm>
          <a:prstGeom prst="rect">
            <a:avLst/>
          </a:prstGeom>
        </p:spPr>
      </p:pic>
      <p:pic>
        <p:nvPicPr>
          <p:cNvPr id="23" name="Imagen 22">
            <a:extLst>
              <a:ext uri="{FF2B5EF4-FFF2-40B4-BE49-F238E27FC236}">
                <a16:creationId xmlns:a16="http://schemas.microsoft.com/office/drawing/2014/main" id="{2B4C2029-89C7-430E-85B7-9557D3EDCE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23998" y="2017874"/>
            <a:ext cx="1401326" cy="916658"/>
          </a:xfrm>
          <a:prstGeom prst="rect">
            <a:avLst/>
          </a:prstGeom>
        </p:spPr>
      </p:pic>
      <p:pic>
        <p:nvPicPr>
          <p:cNvPr id="7" name="Imagen 6">
            <a:extLst>
              <a:ext uri="{FF2B5EF4-FFF2-40B4-BE49-F238E27FC236}">
                <a16:creationId xmlns:a16="http://schemas.microsoft.com/office/drawing/2014/main" id="{E967536D-CD01-4B93-B42D-99872B2B68A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94811" y="2433681"/>
            <a:ext cx="9144000" cy="1973644"/>
          </a:xfrm>
          <a:prstGeom prst="rect">
            <a:avLst/>
          </a:prstGeom>
        </p:spPr>
      </p:pic>
      <p:pic>
        <p:nvPicPr>
          <p:cNvPr id="25" name="Imagen 24">
            <a:extLst>
              <a:ext uri="{FF2B5EF4-FFF2-40B4-BE49-F238E27FC236}">
                <a16:creationId xmlns:a16="http://schemas.microsoft.com/office/drawing/2014/main" id="{22CFE196-54DB-49D9-8F97-2BA4535DC0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13870" y="2100302"/>
            <a:ext cx="1439462" cy="952426"/>
          </a:xfrm>
          <a:prstGeom prst="rect">
            <a:avLst/>
          </a:prstGeom>
        </p:spPr>
      </p:pic>
      <p:pic>
        <p:nvPicPr>
          <p:cNvPr id="9" name="Imagen 8">
            <a:extLst>
              <a:ext uri="{FF2B5EF4-FFF2-40B4-BE49-F238E27FC236}">
                <a16:creationId xmlns:a16="http://schemas.microsoft.com/office/drawing/2014/main" id="{0566E398-0DA5-4E25-892C-20AB888AB44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33052" y="2433681"/>
            <a:ext cx="9144000" cy="1973644"/>
          </a:xfrm>
          <a:prstGeom prst="rect">
            <a:avLst/>
          </a:prstGeom>
        </p:spPr>
      </p:pic>
      <p:pic>
        <p:nvPicPr>
          <p:cNvPr id="11" name="Imagen 10">
            <a:extLst>
              <a:ext uri="{FF2B5EF4-FFF2-40B4-BE49-F238E27FC236}">
                <a16:creationId xmlns:a16="http://schemas.microsoft.com/office/drawing/2014/main" id="{A8D1A7C8-7B07-4977-BA73-6BE6B244A20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08962" y="4581128"/>
            <a:ext cx="1141191" cy="680180"/>
          </a:xfrm>
          <a:prstGeom prst="rect">
            <a:avLst/>
          </a:prstGeom>
        </p:spPr>
      </p:pic>
      <p:pic>
        <p:nvPicPr>
          <p:cNvPr id="31" name="Imagen 30">
            <a:extLst>
              <a:ext uri="{FF2B5EF4-FFF2-40B4-BE49-F238E27FC236}">
                <a16:creationId xmlns:a16="http://schemas.microsoft.com/office/drawing/2014/main" id="{BF608CE5-9ADA-431F-8FCA-E95D0205610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61101" y="4581128"/>
            <a:ext cx="1141191" cy="680180"/>
          </a:xfrm>
          <a:prstGeom prst="rect">
            <a:avLst/>
          </a:prstGeom>
        </p:spPr>
      </p:pic>
      <p:pic>
        <p:nvPicPr>
          <p:cNvPr id="33" name="Imagen 32">
            <a:extLst>
              <a:ext uri="{FF2B5EF4-FFF2-40B4-BE49-F238E27FC236}">
                <a16:creationId xmlns:a16="http://schemas.microsoft.com/office/drawing/2014/main" id="{4F089641-75B4-4412-9A52-119678E7EE3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19266" y="2071000"/>
            <a:ext cx="1401326" cy="916658"/>
          </a:xfrm>
          <a:prstGeom prst="rect">
            <a:avLst/>
          </a:prstGeom>
        </p:spPr>
      </p:pic>
      <p:pic>
        <p:nvPicPr>
          <p:cNvPr id="35" name="Imagen 34">
            <a:extLst>
              <a:ext uri="{FF2B5EF4-FFF2-40B4-BE49-F238E27FC236}">
                <a16:creationId xmlns:a16="http://schemas.microsoft.com/office/drawing/2014/main" id="{84345948-D7A4-4598-8745-0EE1755D97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90010" y="2020181"/>
            <a:ext cx="1401326" cy="916658"/>
          </a:xfrm>
          <a:prstGeom prst="rect">
            <a:avLst/>
          </a:prstGeom>
        </p:spPr>
      </p:pic>
      <p:pic>
        <p:nvPicPr>
          <p:cNvPr id="37" name="Imagen 36">
            <a:extLst>
              <a:ext uri="{FF2B5EF4-FFF2-40B4-BE49-F238E27FC236}">
                <a16:creationId xmlns:a16="http://schemas.microsoft.com/office/drawing/2014/main" id="{FA7EFFA9-87F2-4533-985E-E4AD80D187A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10696" y="4581128"/>
            <a:ext cx="1141191" cy="680180"/>
          </a:xfrm>
          <a:prstGeom prst="rect">
            <a:avLst/>
          </a:prstGeom>
        </p:spPr>
      </p:pic>
      <p:pic>
        <p:nvPicPr>
          <p:cNvPr id="39" name="Imagen 38">
            <a:extLst>
              <a:ext uri="{FF2B5EF4-FFF2-40B4-BE49-F238E27FC236}">
                <a16:creationId xmlns:a16="http://schemas.microsoft.com/office/drawing/2014/main" id="{C8387415-D1BB-43F4-B650-971B63BD2A9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66495" y="4595189"/>
            <a:ext cx="1141191" cy="680180"/>
          </a:xfrm>
          <a:prstGeom prst="rect">
            <a:avLst/>
          </a:prstGeom>
        </p:spPr>
      </p:pic>
      <p:pic>
        <p:nvPicPr>
          <p:cNvPr id="40" name="Imagen 39">
            <a:extLst>
              <a:ext uri="{FF2B5EF4-FFF2-40B4-BE49-F238E27FC236}">
                <a16:creationId xmlns:a16="http://schemas.microsoft.com/office/drawing/2014/main" id="{FDA048FE-0ECE-4950-8564-6F5DA4C7011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59474" y="4584783"/>
            <a:ext cx="1141191" cy="680180"/>
          </a:xfrm>
          <a:prstGeom prst="rect">
            <a:avLst/>
          </a:prstGeom>
        </p:spPr>
      </p:pic>
    </p:spTree>
    <p:extLst>
      <p:ext uri="{BB962C8B-B14F-4D97-AF65-F5344CB8AC3E}">
        <p14:creationId xmlns:p14="http://schemas.microsoft.com/office/powerpoint/2010/main" val="314389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5.55556E-7 2.59259E-6 L 0.63125 2.59259E-6 " pathEditMode="relative" rAng="0" ptsTypes="AA">
                                      <p:cBhvr>
                                        <p:cTn id="18" dur="1000" fill="hold"/>
                                        <p:tgtEl>
                                          <p:spTgt spid="34"/>
                                        </p:tgtEl>
                                        <p:attrNameLst>
                                          <p:attrName>ppt_x</p:attrName>
                                          <p:attrName>ppt_y</p:attrName>
                                        </p:attrNameLst>
                                      </p:cBhvr>
                                      <p:rCtr x="31563" y="0"/>
                                    </p:animMotion>
                                  </p:childTnLst>
                                </p:cTn>
                              </p:par>
                              <p:par>
                                <p:cTn id="19" presetID="35" presetClass="path" presetSubtype="0" accel="50000" decel="50000" fill="hold" nodeType="withEffect">
                                  <p:stCondLst>
                                    <p:cond delay="0"/>
                                  </p:stCondLst>
                                  <p:childTnLst>
                                    <p:animMotion origin="layout" path="M 0 -1.11111E-6 L -0.62882 0.00255 " pathEditMode="relative" rAng="0" ptsTypes="AA">
                                      <p:cBhvr>
                                        <p:cTn id="20" dur="1000" fill="hold"/>
                                        <p:tgtEl>
                                          <p:spTgt spid="32"/>
                                        </p:tgtEl>
                                        <p:attrNameLst>
                                          <p:attrName>ppt_x</p:attrName>
                                          <p:attrName>ppt_y</p:attrName>
                                        </p:attrNameLst>
                                      </p:cBhvr>
                                      <p:rCtr x="-31372" y="0"/>
                                    </p:animMotion>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5" presetClass="path" presetSubtype="0" accel="50000" decel="50000" fill="hold" nodeType="clickEffect">
                                  <p:stCondLst>
                                    <p:cond delay="0"/>
                                  </p:stCondLst>
                                  <p:childTnLst>
                                    <p:animMotion origin="layout" path="M -2.22222E-6 -1.11111E-6 L -0.31614 -1.11111E-6 " pathEditMode="relative" rAng="0" ptsTypes="AA">
                                      <p:cBhvr>
                                        <p:cTn id="36" dur="1000" fill="hold"/>
                                        <p:tgtEl>
                                          <p:spTgt spid="30"/>
                                        </p:tgtEl>
                                        <p:attrNameLst>
                                          <p:attrName>ppt_x</p:attrName>
                                          <p:attrName>ppt_y</p:attrName>
                                        </p:attrNameLst>
                                      </p:cBhvr>
                                      <p:rCtr x="-15816" y="0"/>
                                    </p:animMotion>
                                  </p:childTnLst>
                                </p:cTn>
                              </p:par>
                              <p:par>
                                <p:cTn id="37" presetID="63" presetClass="path" presetSubtype="0" accel="50000" decel="50000" fill="hold" nodeType="withEffect">
                                  <p:stCondLst>
                                    <p:cond delay="0"/>
                                  </p:stCondLst>
                                  <p:childTnLst>
                                    <p:animMotion origin="layout" path="M -4.72222E-6 4.07407E-6 L 0.31719 -0.00231 " pathEditMode="relative" rAng="0" ptsTypes="AA">
                                      <p:cBhvr>
                                        <p:cTn id="38" dur="1000" fill="hold"/>
                                        <p:tgtEl>
                                          <p:spTgt spid="36"/>
                                        </p:tgtEl>
                                        <p:attrNameLst>
                                          <p:attrName>ppt_x</p:attrName>
                                          <p:attrName>ppt_y</p:attrName>
                                        </p:attrNameLst>
                                      </p:cBhvr>
                                      <p:rCtr x="15747" y="0"/>
                                    </p:animMotion>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1+#ppt_w/2"/>
                                          </p:val>
                                        </p:tav>
                                        <p:tav tm="100000">
                                          <p:val>
                                            <p:strVal val="#ppt_x"/>
                                          </p:val>
                                        </p:tav>
                                      </p:tavLst>
                                    </p:anim>
                                    <p:anim calcmode="lin" valueType="num">
                                      <p:cBhvr additive="base">
                                        <p:cTn id="4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1+#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0-#ppt_w/2"/>
                                          </p:val>
                                        </p:tav>
                                        <p:tav tm="100000">
                                          <p:val>
                                            <p:strVal val="#ppt_x"/>
                                          </p:val>
                                        </p:tav>
                                      </p:tavLst>
                                    </p:anim>
                                    <p:anim calcmode="lin" valueType="num">
                                      <p:cBhvr additive="base">
                                        <p:cTn id="5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3"/>
                                        </p:tgtEl>
                                      </p:cBhvr>
                                    </p:animEffect>
                                    <p:set>
                                      <p:cBhvr>
                                        <p:cTn id="64" dur="1" fill="hold">
                                          <p:stCondLst>
                                            <p:cond delay="499"/>
                                          </p:stCondLst>
                                        </p:cTn>
                                        <p:tgtEl>
                                          <p:spTgt spid="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9"/>
                                        </p:tgtEl>
                                      </p:cBhvr>
                                    </p:animEffect>
                                    <p:set>
                                      <p:cBhvr>
                                        <p:cTn id="67" dur="1" fill="hold">
                                          <p:stCondLst>
                                            <p:cond delay="499"/>
                                          </p:stCondLst>
                                        </p:cTn>
                                        <p:tgtEl>
                                          <p:spTgt spid="19"/>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20"/>
                                        </p:tgtEl>
                                      </p:cBhvr>
                                    </p:animEffect>
                                    <p:set>
                                      <p:cBhvr>
                                        <p:cTn id="70" dur="1" fill="hold">
                                          <p:stCondLst>
                                            <p:cond delay="499"/>
                                          </p:stCondLst>
                                        </p:cTn>
                                        <p:tgtEl>
                                          <p:spTgt spid="20"/>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21"/>
                                        </p:tgtEl>
                                      </p:cBhvr>
                                    </p:animEffect>
                                    <p:set>
                                      <p:cBhvr>
                                        <p:cTn id="73" dur="1" fill="hold">
                                          <p:stCondLst>
                                            <p:cond delay="499"/>
                                          </p:stCondLst>
                                        </p:cTn>
                                        <p:tgtEl>
                                          <p:spTgt spid="21"/>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23"/>
                                        </p:tgtEl>
                                      </p:cBhvr>
                                    </p:animEffect>
                                    <p:set>
                                      <p:cBhvr>
                                        <p:cTn id="79" dur="1" fill="hold">
                                          <p:stCondLst>
                                            <p:cond delay="499"/>
                                          </p:stCondLst>
                                        </p:cTn>
                                        <p:tgtEl>
                                          <p:spTgt spid="23"/>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35" presetClass="path" presetSubtype="0" accel="50000" decel="50000" fill="hold" nodeType="clickEffect">
                                  <p:stCondLst>
                                    <p:cond delay="0"/>
                                  </p:stCondLst>
                                  <p:childTnLst>
                                    <p:animMotion origin="layout" path="M 4.44444E-6 -1.11111E-6 L -0.58073 -1.11111E-6 " pathEditMode="relative" rAng="0" ptsTypes="AA">
                                      <p:cBhvr>
                                        <p:cTn id="83" dur="1000" fill="hold"/>
                                        <p:tgtEl>
                                          <p:spTgt spid="7"/>
                                        </p:tgtEl>
                                        <p:attrNameLst>
                                          <p:attrName>ppt_x</p:attrName>
                                          <p:attrName>ppt_y</p:attrName>
                                        </p:attrNameLst>
                                      </p:cBhvr>
                                      <p:rCtr x="-29045" y="0"/>
                                    </p:animMotion>
                                  </p:childTnLst>
                                </p:cTn>
                              </p:par>
                            </p:childTnLst>
                          </p:cTn>
                        </p:par>
                      </p:childTnLst>
                    </p:cTn>
                  </p:par>
                  <p:par>
                    <p:cTn id="84" fill="hold">
                      <p:stCondLst>
                        <p:cond delay="indefinite"/>
                      </p:stCondLst>
                      <p:childTnLst>
                        <p:par>
                          <p:cTn id="85" fill="hold">
                            <p:stCondLst>
                              <p:cond delay="0"/>
                            </p:stCondLst>
                            <p:childTnLst>
                              <p:par>
                                <p:cTn id="86" presetID="2" presetClass="entr" presetSubtype="8" fill="hold" nodeType="clickEffect">
                                  <p:stCondLst>
                                    <p:cond delay="0"/>
                                  </p:stCondLst>
                                  <p:childTnLst>
                                    <p:set>
                                      <p:cBhvr>
                                        <p:cTn id="87" dur="1" fill="hold">
                                          <p:stCondLst>
                                            <p:cond delay="0"/>
                                          </p:stCondLst>
                                        </p:cTn>
                                        <p:tgtEl>
                                          <p:spTgt spid="5"/>
                                        </p:tgtEl>
                                        <p:attrNameLst>
                                          <p:attrName>style.visibility</p:attrName>
                                        </p:attrNameLst>
                                      </p:cBhvr>
                                      <p:to>
                                        <p:strVal val="visible"/>
                                      </p:to>
                                    </p:set>
                                    <p:anim calcmode="lin" valueType="num">
                                      <p:cBhvr additive="base">
                                        <p:cTn id="88" dur="500" fill="hold"/>
                                        <p:tgtEl>
                                          <p:spTgt spid="5"/>
                                        </p:tgtEl>
                                        <p:attrNameLst>
                                          <p:attrName>ppt_x</p:attrName>
                                        </p:attrNameLst>
                                      </p:cBhvr>
                                      <p:tavLst>
                                        <p:tav tm="0">
                                          <p:val>
                                            <p:strVal val="0-#ppt_w/2"/>
                                          </p:val>
                                        </p:tav>
                                        <p:tav tm="100000">
                                          <p:val>
                                            <p:strVal val="#ppt_x"/>
                                          </p:val>
                                        </p:tav>
                                      </p:tavLst>
                                    </p:anim>
                                    <p:anim calcmode="lin" valueType="num">
                                      <p:cBhvr additive="base">
                                        <p:cTn id="8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2" fill="hold" nodeType="clickEffect">
                                  <p:stCondLst>
                                    <p:cond delay="0"/>
                                  </p:stCondLst>
                                  <p:childTnLst>
                                    <p:set>
                                      <p:cBhvr>
                                        <p:cTn id="93" dur="1" fill="hold">
                                          <p:stCondLst>
                                            <p:cond delay="0"/>
                                          </p:stCondLst>
                                        </p:cTn>
                                        <p:tgtEl>
                                          <p:spTgt spid="22"/>
                                        </p:tgtEl>
                                        <p:attrNameLst>
                                          <p:attrName>style.visibility</p:attrName>
                                        </p:attrNameLst>
                                      </p:cBhvr>
                                      <p:to>
                                        <p:strVal val="visible"/>
                                      </p:to>
                                    </p:set>
                                    <p:anim calcmode="lin" valueType="num">
                                      <p:cBhvr additive="base">
                                        <p:cTn id="94" dur="500" fill="hold"/>
                                        <p:tgtEl>
                                          <p:spTgt spid="22"/>
                                        </p:tgtEl>
                                        <p:attrNameLst>
                                          <p:attrName>ppt_x</p:attrName>
                                        </p:attrNameLst>
                                      </p:cBhvr>
                                      <p:tavLst>
                                        <p:tav tm="0">
                                          <p:val>
                                            <p:strVal val="1+#ppt_w/2"/>
                                          </p:val>
                                        </p:tav>
                                        <p:tav tm="100000">
                                          <p:val>
                                            <p:strVal val="#ppt_x"/>
                                          </p:val>
                                        </p:tav>
                                      </p:tavLst>
                                    </p:anim>
                                    <p:anim calcmode="lin" valueType="num">
                                      <p:cBhvr additive="base">
                                        <p:cTn id="95"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35" presetClass="path" presetSubtype="0" accel="50000" decel="50000" fill="hold" nodeType="clickEffect">
                                  <p:stCondLst>
                                    <p:cond delay="0"/>
                                  </p:stCondLst>
                                  <p:childTnLst>
                                    <p:animMotion origin="layout" path="M -0.31614 -1.48148E-6 L -0.47604 0.00255 " pathEditMode="relative" rAng="0" ptsTypes="AA">
                                      <p:cBhvr>
                                        <p:cTn id="99" dur="1000" fill="hold"/>
                                        <p:tgtEl>
                                          <p:spTgt spid="30"/>
                                        </p:tgtEl>
                                        <p:attrNameLst>
                                          <p:attrName>ppt_x</p:attrName>
                                          <p:attrName>ppt_y</p:attrName>
                                        </p:attrNameLst>
                                      </p:cBhvr>
                                      <p:rCtr x="-7882" y="46"/>
                                    </p:animMotion>
                                  </p:childTnLst>
                                </p:cTn>
                              </p:par>
                              <p:par>
                                <p:cTn id="100" presetID="63" presetClass="path" presetSubtype="0" accel="50000" decel="50000" fill="hold" nodeType="withEffect">
                                  <p:stCondLst>
                                    <p:cond delay="0"/>
                                  </p:stCondLst>
                                  <p:childTnLst>
                                    <p:animMotion origin="layout" path="M -0.62882 0.00255 L -0.46996 0.00231 " pathEditMode="relative" rAng="0" ptsTypes="AA">
                                      <p:cBhvr>
                                        <p:cTn id="101" dur="1000" fill="hold"/>
                                        <p:tgtEl>
                                          <p:spTgt spid="32"/>
                                        </p:tgtEl>
                                        <p:attrNameLst>
                                          <p:attrName>ppt_x</p:attrName>
                                          <p:attrName>ppt_y</p:attrName>
                                        </p:attrNameLst>
                                      </p:cBhvr>
                                      <p:rCtr x="7865" y="-23"/>
                                    </p:animMotion>
                                  </p:childTnLst>
                                </p:cTn>
                              </p:par>
                            </p:childTnLst>
                          </p:cTn>
                        </p:par>
                      </p:childTnLst>
                    </p:cTn>
                  </p:par>
                  <p:par>
                    <p:cTn id="102" fill="hold">
                      <p:stCondLst>
                        <p:cond delay="indefinite"/>
                      </p:stCondLst>
                      <p:childTnLst>
                        <p:par>
                          <p:cTn id="103" fill="hold">
                            <p:stCondLst>
                              <p:cond delay="0"/>
                            </p:stCondLst>
                            <p:childTnLst>
                              <p:par>
                                <p:cTn id="104" presetID="2" presetClass="entr" presetSubtype="2" fill="hold" nodeType="click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additive="base">
                                        <p:cTn id="106" dur="500" fill="hold"/>
                                        <p:tgtEl>
                                          <p:spTgt spid="25"/>
                                        </p:tgtEl>
                                        <p:attrNameLst>
                                          <p:attrName>ppt_x</p:attrName>
                                        </p:attrNameLst>
                                      </p:cBhvr>
                                      <p:tavLst>
                                        <p:tav tm="0">
                                          <p:val>
                                            <p:strVal val="1+#ppt_w/2"/>
                                          </p:val>
                                        </p:tav>
                                        <p:tav tm="100000">
                                          <p:val>
                                            <p:strVal val="#ppt_x"/>
                                          </p:val>
                                        </p:tav>
                                      </p:tavLst>
                                    </p:anim>
                                    <p:anim calcmode="lin" valueType="num">
                                      <p:cBhvr additive="base">
                                        <p:cTn id="107"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8" fill="hold" nodeType="clickEffect">
                                  <p:stCondLst>
                                    <p:cond delay="0"/>
                                  </p:stCondLst>
                                  <p:childTnLst>
                                    <p:set>
                                      <p:cBhvr>
                                        <p:cTn id="111" dur="1" fill="hold">
                                          <p:stCondLst>
                                            <p:cond delay="0"/>
                                          </p:stCondLst>
                                        </p:cTn>
                                        <p:tgtEl>
                                          <p:spTgt spid="19"/>
                                        </p:tgtEl>
                                        <p:attrNameLst>
                                          <p:attrName>style.visibility</p:attrName>
                                        </p:attrNameLst>
                                      </p:cBhvr>
                                      <p:to>
                                        <p:strVal val="visible"/>
                                      </p:to>
                                    </p:set>
                                    <p:anim calcmode="lin" valueType="num">
                                      <p:cBhvr additive="base">
                                        <p:cTn id="112" dur="500" fill="hold"/>
                                        <p:tgtEl>
                                          <p:spTgt spid="19"/>
                                        </p:tgtEl>
                                        <p:attrNameLst>
                                          <p:attrName>ppt_x</p:attrName>
                                        </p:attrNameLst>
                                      </p:cBhvr>
                                      <p:tavLst>
                                        <p:tav tm="0">
                                          <p:val>
                                            <p:strVal val="0-#ppt_w/2"/>
                                          </p:val>
                                        </p:tav>
                                        <p:tav tm="100000">
                                          <p:val>
                                            <p:strVal val="#ppt_x"/>
                                          </p:val>
                                        </p:tav>
                                      </p:tavLst>
                                    </p:anim>
                                    <p:anim calcmode="lin" valueType="num">
                                      <p:cBhvr additive="base">
                                        <p:cTn id="11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nodeType="clickEffect">
                                  <p:stCondLst>
                                    <p:cond delay="0"/>
                                  </p:stCondLst>
                                  <p:childTnLst>
                                    <p:animEffect transition="out" filter="fade">
                                      <p:cBhvr>
                                        <p:cTn id="117" dur="500"/>
                                        <p:tgtEl>
                                          <p:spTgt spid="5"/>
                                        </p:tgtEl>
                                      </p:cBhvr>
                                    </p:animEffect>
                                    <p:set>
                                      <p:cBhvr>
                                        <p:cTn id="118" dur="1" fill="hold">
                                          <p:stCondLst>
                                            <p:cond delay="499"/>
                                          </p:stCondLst>
                                        </p:cTn>
                                        <p:tgtEl>
                                          <p:spTgt spid="5"/>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22"/>
                                        </p:tgtEl>
                                      </p:cBhvr>
                                    </p:animEffect>
                                    <p:set>
                                      <p:cBhvr>
                                        <p:cTn id="121" dur="1" fill="hold">
                                          <p:stCondLst>
                                            <p:cond delay="499"/>
                                          </p:stCondLst>
                                        </p:cTn>
                                        <p:tgtEl>
                                          <p:spTgt spid="22"/>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25"/>
                                        </p:tgtEl>
                                      </p:cBhvr>
                                    </p:animEffect>
                                    <p:set>
                                      <p:cBhvr>
                                        <p:cTn id="124" dur="1" fill="hold">
                                          <p:stCondLst>
                                            <p:cond delay="499"/>
                                          </p:stCondLst>
                                        </p:cTn>
                                        <p:tgtEl>
                                          <p:spTgt spid="25"/>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19"/>
                                        </p:tgtEl>
                                      </p:cBhvr>
                                    </p:animEffect>
                                    <p:set>
                                      <p:cBhvr>
                                        <p:cTn id="127" dur="1" fill="hold">
                                          <p:stCondLst>
                                            <p:cond delay="499"/>
                                          </p:stCondLst>
                                        </p:cTn>
                                        <p:tgtEl>
                                          <p:spTgt spid="19"/>
                                        </p:tgtEl>
                                        <p:attrNameLst>
                                          <p:attrName>style.visibility</p:attrName>
                                        </p:attrNameLst>
                                      </p:cBhvr>
                                      <p:to>
                                        <p:strVal val="hidden"/>
                                      </p:to>
                                    </p:set>
                                  </p:childTnLst>
                                </p:cTn>
                              </p:par>
                            </p:childTnLst>
                          </p:cTn>
                        </p:par>
                        <p:par>
                          <p:cTn id="128" fill="hold">
                            <p:stCondLst>
                              <p:cond delay="500"/>
                            </p:stCondLst>
                            <p:childTnLst>
                              <p:par>
                                <p:cTn id="129" presetID="35" presetClass="path" presetSubtype="0" accel="50000" decel="50000" fill="hold" nodeType="afterEffect">
                                  <p:stCondLst>
                                    <p:cond delay="0"/>
                                  </p:stCondLst>
                                  <p:childTnLst>
                                    <p:animMotion origin="layout" path="M -0.58073 -4.98733E-18 L -0.74566 -1.11111E-6 " pathEditMode="relative" rAng="0" ptsTypes="AA">
                                      <p:cBhvr>
                                        <p:cTn id="130" dur="1000" fill="hold"/>
                                        <p:tgtEl>
                                          <p:spTgt spid="7"/>
                                        </p:tgtEl>
                                        <p:attrNameLst>
                                          <p:attrName>ppt_x</p:attrName>
                                          <p:attrName>ppt_y</p:attrName>
                                        </p:attrNameLst>
                                      </p:cBhvr>
                                      <p:rCtr x="-7465" y="-69"/>
                                    </p:animMotion>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11"/>
                                        </p:tgtEl>
                                        <p:attrNameLst>
                                          <p:attrName>style.visibility</p:attrName>
                                        </p:attrNameLst>
                                      </p:cBhvr>
                                      <p:to>
                                        <p:strVal val="visible"/>
                                      </p:to>
                                    </p:set>
                                    <p:animEffect transition="in" filter="fade">
                                      <p:cBhvr>
                                        <p:cTn id="135" dur="500"/>
                                        <p:tgtEl>
                                          <p:spTgt spid="11"/>
                                        </p:tgtEl>
                                      </p:cBhvr>
                                    </p:animEffect>
                                  </p:childTnLst>
                                </p:cTn>
                              </p:par>
                            </p:childTnLst>
                          </p:cTn>
                        </p:par>
                      </p:childTnLst>
                    </p:cTn>
                  </p:par>
                  <p:par>
                    <p:cTn id="136" fill="hold">
                      <p:stCondLst>
                        <p:cond delay="indefinite"/>
                      </p:stCondLst>
                      <p:childTnLst>
                        <p:par>
                          <p:cTn id="137" fill="hold">
                            <p:stCondLst>
                              <p:cond delay="0"/>
                            </p:stCondLst>
                            <p:childTnLst>
                              <p:par>
                                <p:cTn id="138" presetID="63" presetClass="path" presetSubtype="0" accel="50000" decel="50000" fill="hold" nodeType="clickEffect">
                                  <p:stCondLst>
                                    <p:cond delay="0"/>
                                  </p:stCondLst>
                                  <p:childTnLst>
                                    <p:animMotion origin="layout" path="M -0.74566 -1.11111E-6 L -0.58073 -1.11111E-6 " pathEditMode="relative" rAng="0" ptsTypes="AA">
                                      <p:cBhvr>
                                        <p:cTn id="139" dur="1000" fill="hold"/>
                                        <p:tgtEl>
                                          <p:spTgt spid="7"/>
                                        </p:tgtEl>
                                        <p:attrNameLst>
                                          <p:attrName>ppt_x</p:attrName>
                                          <p:attrName>ppt_y</p:attrName>
                                        </p:attrNameLst>
                                      </p:cBhvr>
                                      <p:rCtr x="7865" y="0"/>
                                    </p:animMotion>
                                  </p:childTnLst>
                                </p:cTn>
                              </p:par>
                              <p:par>
                                <p:cTn id="140" presetID="63" presetClass="path" presetSubtype="0" accel="50000" decel="50000" fill="hold" nodeType="withEffect">
                                  <p:stCondLst>
                                    <p:cond delay="0"/>
                                  </p:stCondLst>
                                  <p:childTnLst>
                                    <p:animMotion origin="layout" path="M -2.77778E-7 -1.11111E-6 L 0.28663 -1.11111E-6 " pathEditMode="relative" rAng="0" ptsTypes="AA">
                                      <p:cBhvr>
                                        <p:cTn id="141" dur="1000" fill="hold"/>
                                        <p:tgtEl>
                                          <p:spTgt spid="9"/>
                                        </p:tgtEl>
                                        <p:attrNameLst>
                                          <p:attrName>ppt_x</p:attrName>
                                          <p:attrName>ppt_y</p:attrName>
                                        </p:attrNameLst>
                                      </p:cBhvr>
                                      <p:rCtr x="14340" y="0"/>
                                    </p:animMotion>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31"/>
                                        </p:tgtEl>
                                        <p:attrNameLst>
                                          <p:attrName>style.visibility</p:attrName>
                                        </p:attrNameLst>
                                      </p:cBhvr>
                                      <p:to>
                                        <p:strVal val="visible"/>
                                      </p:to>
                                    </p:set>
                                    <p:animEffect transition="in" filter="fade">
                                      <p:cBhvr>
                                        <p:cTn id="146" dur="500"/>
                                        <p:tgtEl>
                                          <p:spTgt spid="31"/>
                                        </p:tgtEl>
                                      </p:cBhvr>
                                    </p:animEffect>
                                  </p:childTnLst>
                                </p:cTn>
                              </p:par>
                            </p:childTnLst>
                          </p:cTn>
                        </p:par>
                      </p:childTnLst>
                    </p:cTn>
                  </p:par>
                  <p:par>
                    <p:cTn id="147" fill="hold">
                      <p:stCondLst>
                        <p:cond delay="indefinite"/>
                      </p:stCondLst>
                      <p:childTnLst>
                        <p:par>
                          <p:cTn id="148" fill="hold">
                            <p:stCondLst>
                              <p:cond delay="0"/>
                            </p:stCondLst>
                            <p:childTnLst>
                              <p:par>
                                <p:cTn id="149" presetID="63" presetClass="path" presetSubtype="0" accel="50000" decel="50000" fill="hold" nodeType="clickEffect">
                                  <p:stCondLst>
                                    <p:cond delay="0"/>
                                  </p:stCondLst>
                                  <p:childTnLst>
                                    <p:animMotion origin="layout" path="M -0.58073 -1.11111E-6 L 3.88889E-6 -1.11111E-6 " pathEditMode="relative" rAng="0" ptsTypes="AA">
                                      <p:cBhvr>
                                        <p:cTn id="150" dur="1000" fill="hold"/>
                                        <p:tgtEl>
                                          <p:spTgt spid="7"/>
                                        </p:tgtEl>
                                        <p:attrNameLst>
                                          <p:attrName>ppt_x</p:attrName>
                                          <p:attrName>ppt_y</p:attrName>
                                        </p:attrNameLst>
                                      </p:cBhvr>
                                      <p:rCtr x="29149" y="0"/>
                                    </p:animMotion>
                                  </p:childTnLst>
                                </p:cTn>
                              </p:par>
                              <p:par>
                                <p:cTn id="151" presetID="63" presetClass="path" presetSubtype="0" accel="50000" decel="50000" fill="hold" nodeType="withEffect">
                                  <p:stCondLst>
                                    <p:cond delay="0"/>
                                  </p:stCondLst>
                                  <p:childTnLst>
                                    <p:animMotion origin="layout" path="M 0.28663 -4.98733E-18 L 0.44583 -1.11111E-6 " pathEditMode="relative" rAng="0" ptsTypes="AA">
                                      <p:cBhvr>
                                        <p:cTn id="152" dur="1000" fill="hold"/>
                                        <p:tgtEl>
                                          <p:spTgt spid="9"/>
                                        </p:tgtEl>
                                        <p:attrNameLst>
                                          <p:attrName>ppt_x</p:attrName>
                                          <p:attrName>ppt_y</p:attrName>
                                        </p:attrNameLst>
                                      </p:cBhvr>
                                      <p:rCtr x="7882" y="-69"/>
                                    </p:animMotion>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nodeType="clickEffect">
                                  <p:stCondLst>
                                    <p:cond delay="0"/>
                                  </p:stCondLst>
                                  <p:childTnLst>
                                    <p:set>
                                      <p:cBhvr>
                                        <p:cTn id="156" dur="1" fill="hold">
                                          <p:stCondLst>
                                            <p:cond delay="0"/>
                                          </p:stCondLst>
                                        </p:cTn>
                                        <p:tgtEl>
                                          <p:spTgt spid="23"/>
                                        </p:tgtEl>
                                        <p:attrNameLst>
                                          <p:attrName>style.visibility</p:attrName>
                                        </p:attrNameLst>
                                      </p:cBhvr>
                                      <p:to>
                                        <p:strVal val="visible"/>
                                      </p:to>
                                    </p:set>
                                    <p:anim calcmode="lin" valueType="num">
                                      <p:cBhvr additive="base">
                                        <p:cTn id="157" dur="500" fill="hold"/>
                                        <p:tgtEl>
                                          <p:spTgt spid="23"/>
                                        </p:tgtEl>
                                        <p:attrNameLst>
                                          <p:attrName>ppt_x</p:attrName>
                                        </p:attrNameLst>
                                      </p:cBhvr>
                                      <p:tavLst>
                                        <p:tav tm="0">
                                          <p:val>
                                            <p:strVal val="0-#ppt_w/2"/>
                                          </p:val>
                                        </p:tav>
                                        <p:tav tm="100000">
                                          <p:val>
                                            <p:strVal val="#ppt_x"/>
                                          </p:val>
                                        </p:tav>
                                      </p:tavLst>
                                    </p:anim>
                                    <p:anim calcmode="lin" valueType="num">
                                      <p:cBhvr additive="base">
                                        <p:cTn id="15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2" fill="hold" nodeType="clickEffect">
                                  <p:stCondLst>
                                    <p:cond delay="0"/>
                                  </p:stCondLst>
                                  <p:childTnLst>
                                    <p:set>
                                      <p:cBhvr>
                                        <p:cTn id="162" dur="1" fill="hold">
                                          <p:stCondLst>
                                            <p:cond delay="0"/>
                                          </p:stCondLst>
                                        </p:cTn>
                                        <p:tgtEl>
                                          <p:spTgt spid="3"/>
                                        </p:tgtEl>
                                        <p:attrNameLst>
                                          <p:attrName>style.visibility</p:attrName>
                                        </p:attrNameLst>
                                      </p:cBhvr>
                                      <p:to>
                                        <p:strVal val="visible"/>
                                      </p:to>
                                    </p:set>
                                    <p:anim calcmode="lin" valueType="num">
                                      <p:cBhvr additive="base">
                                        <p:cTn id="163" dur="500" fill="hold"/>
                                        <p:tgtEl>
                                          <p:spTgt spid="3"/>
                                        </p:tgtEl>
                                        <p:attrNameLst>
                                          <p:attrName>ppt_x</p:attrName>
                                        </p:attrNameLst>
                                      </p:cBhvr>
                                      <p:tavLst>
                                        <p:tav tm="0">
                                          <p:val>
                                            <p:strVal val="1+#ppt_w/2"/>
                                          </p:val>
                                        </p:tav>
                                        <p:tav tm="100000">
                                          <p:val>
                                            <p:strVal val="#ppt_x"/>
                                          </p:val>
                                        </p:tav>
                                      </p:tavLst>
                                    </p:anim>
                                    <p:anim calcmode="lin" valueType="num">
                                      <p:cBhvr additive="base">
                                        <p:cTn id="16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35" presetClass="path" presetSubtype="0" accel="50000" decel="50000" fill="hold" nodeType="clickEffect">
                                  <p:stCondLst>
                                    <p:cond delay="0"/>
                                  </p:stCondLst>
                                  <p:childTnLst>
                                    <p:animMotion origin="layout" path="M 0.63125 2.59259E-6 L 0.31632 2.59259E-6 " pathEditMode="relative" rAng="0" ptsTypes="AA">
                                      <p:cBhvr>
                                        <p:cTn id="168" dur="1000" fill="hold"/>
                                        <p:tgtEl>
                                          <p:spTgt spid="34"/>
                                        </p:tgtEl>
                                        <p:attrNameLst>
                                          <p:attrName>ppt_x</p:attrName>
                                          <p:attrName>ppt_y</p:attrName>
                                        </p:attrNameLst>
                                      </p:cBhvr>
                                      <p:rCtr x="-15747" y="0"/>
                                    </p:animMotion>
                                  </p:childTnLst>
                                </p:cTn>
                              </p:par>
                              <p:par>
                                <p:cTn id="169" presetID="63" presetClass="path" presetSubtype="0" accel="50000" decel="50000" fill="hold" nodeType="withEffect">
                                  <p:stCondLst>
                                    <p:cond delay="0"/>
                                  </p:stCondLst>
                                  <p:childTnLst>
                                    <p:animMotion origin="layout" path="M 0 0 L 0.3125 -0.00139 " pathEditMode="relative" rAng="0" ptsTypes="AA">
                                      <p:cBhvr>
                                        <p:cTn id="170" dur="1000" fill="hold"/>
                                        <p:tgtEl>
                                          <p:spTgt spid="38"/>
                                        </p:tgtEl>
                                        <p:attrNameLst>
                                          <p:attrName>ppt_x</p:attrName>
                                          <p:attrName>ppt_y</p:attrName>
                                        </p:attrNameLst>
                                      </p:cBhvr>
                                      <p:rCtr x="15747" y="0"/>
                                    </p:animMotion>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nodeType="clickEffect">
                                  <p:stCondLst>
                                    <p:cond delay="0"/>
                                  </p:stCondLst>
                                  <p:childTnLst>
                                    <p:set>
                                      <p:cBhvr>
                                        <p:cTn id="174" dur="1" fill="hold">
                                          <p:stCondLst>
                                            <p:cond delay="0"/>
                                          </p:stCondLst>
                                        </p:cTn>
                                        <p:tgtEl>
                                          <p:spTgt spid="33"/>
                                        </p:tgtEl>
                                        <p:attrNameLst>
                                          <p:attrName>style.visibility</p:attrName>
                                        </p:attrNameLst>
                                      </p:cBhvr>
                                      <p:to>
                                        <p:strVal val="visible"/>
                                      </p:to>
                                    </p:set>
                                    <p:anim calcmode="lin" valueType="num">
                                      <p:cBhvr additive="base">
                                        <p:cTn id="175" dur="500" fill="hold"/>
                                        <p:tgtEl>
                                          <p:spTgt spid="33"/>
                                        </p:tgtEl>
                                        <p:attrNameLst>
                                          <p:attrName>ppt_x</p:attrName>
                                        </p:attrNameLst>
                                      </p:cBhvr>
                                      <p:tavLst>
                                        <p:tav tm="0">
                                          <p:val>
                                            <p:strVal val="0-#ppt_w/2"/>
                                          </p:val>
                                        </p:tav>
                                        <p:tav tm="100000">
                                          <p:val>
                                            <p:strVal val="#ppt_x"/>
                                          </p:val>
                                        </p:tav>
                                      </p:tavLst>
                                    </p:anim>
                                    <p:anim calcmode="lin" valueType="num">
                                      <p:cBhvr additive="base">
                                        <p:cTn id="176"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nodeType="clickEffect">
                                  <p:stCondLst>
                                    <p:cond delay="0"/>
                                  </p:stCondLst>
                                  <p:childTnLst>
                                    <p:set>
                                      <p:cBhvr>
                                        <p:cTn id="180" dur="1" fill="hold">
                                          <p:stCondLst>
                                            <p:cond delay="0"/>
                                          </p:stCondLst>
                                        </p:cTn>
                                        <p:tgtEl>
                                          <p:spTgt spid="35"/>
                                        </p:tgtEl>
                                        <p:attrNameLst>
                                          <p:attrName>style.visibility</p:attrName>
                                        </p:attrNameLst>
                                      </p:cBhvr>
                                      <p:to>
                                        <p:strVal val="visible"/>
                                      </p:to>
                                    </p:set>
                                    <p:anim calcmode="lin" valueType="num">
                                      <p:cBhvr additive="base">
                                        <p:cTn id="181" dur="500" fill="hold"/>
                                        <p:tgtEl>
                                          <p:spTgt spid="35"/>
                                        </p:tgtEl>
                                        <p:attrNameLst>
                                          <p:attrName>ppt_x</p:attrName>
                                        </p:attrNameLst>
                                      </p:cBhvr>
                                      <p:tavLst>
                                        <p:tav tm="0">
                                          <p:val>
                                            <p:strVal val="0-#ppt_w/2"/>
                                          </p:val>
                                        </p:tav>
                                        <p:tav tm="100000">
                                          <p:val>
                                            <p:strVal val="#ppt_x"/>
                                          </p:val>
                                        </p:tav>
                                      </p:tavLst>
                                    </p:anim>
                                    <p:anim calcmode="lin" valueType="num">
                                      <p:cBhvr additive="base">
                                        <p:cTn id="182"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2" fill="hold" nodeType="clickEffect">
                                  <p:stCondLst>
                                    <p:cond delay="0"/>
                                  </p:stCondLst>
                                  <p:childTnLst>
                                    <p:set>
                                      <p:cBhvr>
                                        <p:cTn id="186" dur="1" fill="hold">
                                          <p:stCondLst>
                                            <p:cond delay="0"/>
                                          </p:stCondLst>
                                        </p:cTn>
                                        <p:tgtEl>
                                          <p:spTgt spid="20"/>
                                        </p:tgtEl>
                                        <p:attrNameLst>
                                          <p:attrName>style.visibility</p:attrName>
                                        </p:attrNameLst>
                                      </p:cBhvr>
                                      <p:to>
                                        <p:strVal val="visible"/>
                                      </p:to>
                                    </p:set>
                                    <p:anim calcmode="lin" valueType="num">
                                      <p:cBhvr additive="base">
                                        <p:cTn id="187" dur="500" fill="hold"/>
                                        <p:tgtEl>
                                          <p:spTgt spid="20"/>
                                        </p:tgtEl>
                                        <p:attrNameLst>
                                          <p:attrName>ppt_x</p:attrName>
                                        </p:attrNameLst>
                                      </p:cBhvr>
                                      <p:tavLst>
                                        <p:tav tm="0">
                                          <p:val>
                                            <p:strVal val="1+#ppt_w/2"/>
                                          </p:val>
                                        </p:tav>
                                        <p:tav tm="100000">
                                          <p:val>
                                            <p:strVal val="#ppt_x"/>
                                          </p:val>
                                        </p:tav>
                                      </p:tavLst>
                                    </p:anim>
                                    <p:anim calcmode="lin" valueType="num">
                                      <p:cBhvr additive="base">
                                        <p:cTn id="18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10" presetClass="exit" presetSubtype="0" fill="hold" nodeType="clickEffect">
                                  <p:stCondLst>
                                    <p:cond delay="0"/>
                                  </p:stCondLst>
                                  <p:childTnLst>
                                    <p:animEffect transition="out" filter="fade">
                                      <p:cBhvr>
                                        <p:cTn id="192" dur="500"/>
                                        <p:tgtEl>
                                          <p:spTgt spid="3"/>
                                        </p:tgtEl>
                                      </p:cBhvr>
                                    </p:animEffect>
                                    <p:set>
                                      <p:cBhvr>
                                        <p:cTn id="193" dur="1" fill="hold">
                                          <p:stCondLst>
                                            <p:cond delay="499"/>
                                          </p:stCondLst>
                                        </p:cTn>
                                        <p:tgtEl>
                                          <p:spTgt spid="3"/>
                                        </p:tgtEl>
                                        <p:attrNameLst>
                                          <p:attrName>style.visibility</p:attrName>
                                        </p:attrNameLst>
                                      </p:cBhvr>
                                      <p:to>
                                        <p:strVal val="hidden"/>
                                      </p:to>
                                    </p:set>
                                  </p:childTnLst>
                                </p:cTn>
                              </p:par>
                              <p:par>
                                <p:cTn id="194" presetID="10" presetClass="exit" presetSubtype="0" fill="hold" nodeType="withEffect">
                                  <p:stCondLst>
                                    <p:cond delay="0"/>
                                  </p:stCondLst>
                                  <p:childTnLst>
                                    <p:animEffect transition="out" filter="fade">
                                      <p:cBhvr>
                                        <p:cTn id="195" dur="500"/>
                                        <p:tgtEl>
                                          <p:spTgt spid="35"/>
                                        </p:tgtEl>
                                      </p:cBhvr>
                                    </p:animEffect>
                                    <p:set>
                                      <p:cBhvr>
                                        <p:cTn id="196" dur="1" fill="hold">
                                          <p:stCondLst>
                                            <p:cond delay="499"/>
                                          </p:stCondLst>
                                        </p:cTn>
                                        <p:tgtEl>
                                          <p:spTgt spid="35"/>
                                        </p:tgtEl>
                                        <p:attrNameLst>
                                          <p:attrName>style.visibility</p:attrName>
                                        </p:attrNameLst>
                                      </p:cBhvr>
                                      <p:to>
                                        <p:strVal val="hidden"/>
                                      </p:to>
                                    </p:set>
                                  </p:childTnLst>
                                </p:cTn>
                              </p:par>
                              <p:par>
                                <p:cTn id="197" presetID="10" presetClass="exit" presetSubtype="0" fill="hold" nodeType="withEffect">
                                  <p:stCondLst>
                                    <p:cond delay="0"/>
                                  </p:stCondLst>
                                  <p:childTnLst>
                                    <p:animEffect transition="out" filter="fade">
                                      <p:cBhvr>
                                        <p:cTn id="198" dur="500"/>
                                        <p:tgtEl>
                                          <p:spTgt spid="33"/>
                                        </p:tgtEl>
                                      </p:cBhvr>
                                    </p:animEffect>
                                    <p:set>
                                      <p:cBhvr>
                                        <p:cTn id="199" dur="1" fill="hold">
                                          <p:stCondLst>
                                            <p:cond delay="499"/>
                                          </p:stCondLst>
                                        </p:cTn>
                                        <p:tgtEl>
                                          <p:spTgt spid="33"/>
                                        </p:tgtEl>
                                        <p:attrNameLst>
                                          <p:attrName>style.visibility</p:attrName>
                                        </p:attrNameLst>
                                      </p:cBhvr>
                                      <p:to>
                                        <p:strVal val="hidden"/>
                                      </p:to>
                                    </p:set>
                                  </p:childTnLst>
                                </p:cTn>
                              </p:par>
                              <p:par>
                                <p:cTn id="200" presetID="10" presetClass="exit" presetSubtype="0" fill="hold" nodeType="withEffect">
                                  <p:stCondLst>
                                    <p:cond delay="0"/>
                                  </p:stCondLst>
                                  <p:childTnLst>
                                    <p:animEffect transition="out" filter="fade">
                                      <p:cBhvr>
                                        <p:cTn id="201" dur="500"/>
                                        <p:tgtEl>
                                          <p:spTgt spid="23"/>
                                        </p:tgtEl>
                                      </p:cBhvr>
                                    </p:animEffect>
                                    <p:set>
                                      <p:cBhvr>
                                        <p:cTn id="202" dur="1" fill="hold">
                                          <p:stCondLst>
                                            <p:cond delay="499"/>
                                          </p:stCondLst>
                                        </p:cTn>
                                        <p:tgtEl>
                                          <p:spTgt spid="23"/>
                                        </p:tgtEl>
                                        <p:attrNameLst>
                                          <p:attrName>style.visibility</p:attrName>
                                        </p:attrNameLst>
                                      </p:cBhvr>
                                      <p:to>
                                        <p:strVal val="hidden"/>
                                      </p:to>
                                    </p:set>
                                  </p:childTnLst>
                                </p:cTn>
                              </p:par>
                              <p:par>
                                <p:cTn id="203" presetID="10" presetClass="exit" presetSubtype="0" fill="hold" nodeType="withEffect">
                                  <p:stCondLst>
                                    <p:cond delay="0"/>
                                  </p:stCondLst>
                                  <p:childTnLst>
                                    <p:animEffect transition="out" filter="fade">
                                      <p:cBhvr>
                                        <p:cTn id="204" dur="500"/>
                                        <p:tgtEl>
                                          <p:spTgt spid="3"/>
                                        </p:tgtEl>
                                      </p:cBhvr>
                                    </p:animEffect>
                                    <p:set>
                                      <p:cBhvr>
                                        <p:cTn id="205" dur="1" fill="hold">
                                          <p:stCondLst>
                                            <p:cond delay="499"/>
                                          </p:stCondLst>
                                        </p:cTn>
                                        <p:tgtEl>
                                          <p:spTgt spid="3"/>
                                        </p:tgtEl>
                                        <p:attrNameLst>
                                          <p:attrName>style.visibility</p:attrName>
                                        </p:attrNameLst>
                                      </p:cBhvr>
                                      <p:to>
                                        <p:strVal val="hidden"/>
                                      </p:to>
                                    </p:set>
                                  </p:childTnLst>
                                </p:cTn>
                              </p:par>
                              <p:par>
                                <p:cTn id="206" presetID="10" presetClass="exit" presetSubtype="0" fill="hold" nodeType="withEffect">
                                  <p:stCondLst>
                                    <p:cond delay="0"/>
                                  </p:stCondLst>
                                  <p:childTnLst>
                                    <p:animEffect transition="out" filter="fade">
                                      <p:cBhvr>
                                        <p:cTn id="207" dur="500"/>
                                        <p:tgtEl>
                                          <p:spTgt spid="20"/>
                                        </p:tgtEl>
                                      </p:cBhvr>
                                    </p:animEffect>
                                    <p:set>
                                      <p:cBhvr>
                                        <p:cTn id="208" dur="1" fill="hold">
                                          <p:stCondLst>
                                            <p:cond delay="499"/>
                                          </p:stCondLst>
                                        </p:cTn>
                                        <p:tgtEl>
                                          <p:spTgt spid="20"/>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35" presetClass="path" presetSubtype="0" accel="50000" decel="50000" fill="hold" nodeType="clickEffect">
                                  <p:stCondLst>
                                    <p:cond delay="0"/>
                                  </p:stCondLst>
                                  <p:childTnLst>
                                    <p:animMotion origin="layout" path="M 4.44444E-6 -1.11111E-6 L -0.27327 -1.11111E-6 " pathEditMode="relative" rAng="0" ptsTypes="AA">
                                      <p:cBhvr>
                                        <p:cTn id="212" dur="1000" fill="hold"/>
                                        <p:tgtEl>
                                          <p:spTgt spid="7"/>
                                        </p:tgtEl>
                                        <p:attrNameLst>
                                          <p:attrName>ppt_x</p:attrName>
                                          <p:attrName>ppt_y</p:attrName>
                                        </p:attrNameLst>
                                      </p:cBhvr>
                                      <p:rCtr x="-13663" y="0"/>
                                    </p:animMotion>
                                  </p:childTnLst>
                                </p:cTn>
                              </p:par>
                            </p:childTnLst>
                          </p:cTn>
                        </p:par>
                      </p:childTnLst>
                    </p:cTn>
                  </p:par>
                  <p:par>
                    <p:cTn id="213" fill="hold">
                      <p:stCondLst>
                        <p:cond delay="indefinite"/>
                      </p:stCondLst>
                      <p:childTnLst>
                        <p:par>
                          <p:cTn id="214" fill="hold">
                            <p:stCondLst>
                              <p:cond delay="0"/>
                            </p:stCondLst>
                            <p:childTnLst>
                              <p:par>
                                <p:cTn id="215" presetID="2" presetClass="entr" presetSubtype="8" fill="hold" nodeType="clickEffect">
                                  <p:stCondLst>
                                    <p:cond delay="0"/>
                                  </p:stCondLst>
                                  <p:childTnLst>
                                    <p:set>
                                      <p:cBhvr>
                                        <p:cTn id="216" dur="1" fill="hold">
                                          <p:stCondLst>
                                            <p:cond delay="0"/>
                                          </p:stCondLst>
                                        </p:cTn>
                                        <p:tgtEl>
                                          <p:spTgt spid="23"/>
                                        </p:tgtEl>
                                        <p:attrNameLst>
                                          <p:attrName>style.visibility</p:attrName>
                                        </p:attrNameLst>
                                      </p:cBhvr>
                                      <p:to>
                                        <p:strVal val="visible"/>
                                      </p:to>
                                    </p:set>
                                    <p:anim calcmode="lin" valueType="num">
                                      <p:cBhvr additive="base">
                                        <p:cTn id="217" dur="500" fill="hold"/>
                                        <p:tgtEl>
                                          <p:spTgt spid="23"/>
                                        </p:tgtEl>
                                        <p:attrNameLst>
                                          <p:attrName>ppt_x</p:attrName>
                                        </p:attrNameLst>
                                      </p:cBhvr>
                                      <p:tavLst>
                                        <p:tav tm="0">
                                          <p:val>
                                            <p:strVal val="0-#ppt_w/2"/>
                                          </p:val>
                                        </p:tav>
                                        <p:tav tm="100000">
                                          <p:val>
                                            <p:strVal val="#ppt_x"/>
                                          </p:val>
                                        </p:tav>
                                      </p:tavLst>
                                    </p:anim>
                                    <p:anim calcmode="lin" valueType="num">
                                      <p:cBhvr additive="base">
                                        <p:cTn id="21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8" fill="hold" nodeType="clickEffect">
                                  <p:stCondLst>
                                    <p:cond delay="0"/>
                                  </p:stCondLst>
                                  <p:childTnLst>
                                    <p:set>
                                      <p:cBhvr>
                                        <p:cTn id="222" dur="1" fill="hold">
                                          <p:stCondLst>
                                            <p:cond delay="0"/>
                                          </p:stCondLst>
                                        </p:cTn>
                                        <p:tgtEl>
                                          <p:spTgt spid="33"/>
                                        </p:tgtEl>
                                        <p:attrNameLst>
                                          <p:attrName>style.visibility</p:attrName>
                                        </p:attrNameLst>
                                      </p:cBhvr>
                                      <p:to>
                                        <p:strVal val="visible"/>
                                      </p:to>
                                    </p:set>
                                    <p:anim calcmode="lin" valueType="num">
                                      <p:cBhvr additive="base">
                                        <p:cTn id="223" dur="500" fill="hold"/>
                                        <p:tgtEl>
                                          <p:spTgt spid="33"/>
                                        </p:tgtEl>
                                        <p:attrNameLst>
                                          <p:attrName>ppt_x</p:attrName>
                                        </p:attrNameLst>
                                      </p:cBhvr>
                                      <p:tavLst>
                                        <p:tav tm="0">
                                          <p:val>
                                            <p:strVal val="0-#ppt_w/2"/>
                                          </p:val>
                                        </p:tav>
                                        <p:tav tm="100000">
                                          <p:val>
                                            <p:strVal val="#ppt_x"/>
                                          </p:val>
                                        </p:tav>
                                      </p:tavLst>
                                    </p:anim>
                                    <p:anim calcmode="lin" valueType="num">
                                      <p:cBhvr additive="base">
                                        <p:cTn id="22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2" fill="hold" nodeType="clickEffect">
                                  <p:stCondLst>
                                    <p:cond delay="0"/>
                                  </p:stCondLst>
                                  <p:childTnLst>
                                    <p:set>
                                      <p:cBhvr>
                                        <p:cTn id="228" dur="1" fill="hold">
                                          <p:stCondLst>
                                            <p:cond delay="0"/>
                                          </p:stCondLst>
                                        </p:cTn>
                                        <p:tgtEl>
                                          <p:spTgt spid="20"/>
                                        </p:tgtEl>
                                        <p:attrNameLst>
                                          <p:attrName>style.visibility</p:attrName>
                                        </p:attrNameLst>
                                      </p:cBhvr>
                                      <p:to>
                                        <p:strVal val="visible"/>
                                      </p:to>
                                    </p:set>
                                    <p:anim calcmode="lin" valueType="num">
                                      <p:cBhvr additive="base">
                                        <p:cTn id="229" dur="500" fill="hold"/>
                                        <p:tgtEl>
                                          <p:spTgt spid="20"/>
                                        </p:tgtEl>
                                        <p:attrNameLst>
                                          <p:attrName>ppt_x</p:attrName>
                                        </p:attrNameLst>
                                      </p:cBhvr>
                                      <p:tavLst>
                                        <p:tav tm="0">
                                          <p:val>
                                            <p:strVal val="1+#ppt_w/2"/>
                                          </p:val>
                                        </p:tav>
                                        <p:tav tm="100000">
                                          <p:val>
                                            <p:strVal val="#ppt_x"/>
                                          </p:val>
                                        </p:tav>
                                      </p:tavLst>
                                    </p:anim>
                                    <p:anim calcmode="lin" valueType="num">
                                      <p:cBhvr additive="base">
                                        <p:cTn id="23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10" presetClass="exit" presetSubtype="0" fill="hold" nodeType="clickEffect">
                                  <p:stCondLst>
                                    <p:cond delay="0"/>
                                  </p:stCondLst>
                                  <p:childTnLst>
                                    <p:animEffect transition="out" filter="fade">
                                      <p:cBhvr>
                                        <p:cTn id="234" dur="500"/>
                                        <p:tgtEl>
                                          <p:spTgt spid="20"/>
                                        </p:tgtEl>
                                      </p:cBhvr>
                                    </p:animEffect>
                                    <p:set>
                                      <p:cBhvr>
                                        <p:cTn id="235" dur="1" fill="hold">
                                          <p:stCondLst>
                                            <p:cond delay="499"/>
                                          </p:stCondLst>
                                        </p:cTn>
                                        <p:tgtEl>
                                          <p:spTgt spid="20"/>
                                        </p:tgtEl>
                                        <p:attrNameLst>
                                          <p:attrName>style.visibility</p:attrName>
                                        </p:attrNameLst>
                                      </p:cBhvr>
                                      <p:to>
                                        <p:strVal val="hidden"/>
                                      </p:to>
                                    </p:set>
                                  </p:childTnLst>
                                </p:cTn>
                              </p:par>
                              <p:par>
                                <p:cTn id="236" presetID="10" presetClass="exit" presetSubtype="0" fill="hold" nodeType="withEffect">
                                  <p:stCondLst>
                                    <p:cond delay="0"/>
                                  </p:stCondLst>
                                  <p:childTnLst>
                                    <p:animEffect transition="out" filter="fade">
                                      <p:cBhvr>
                                        <p:cTn id="237" dur="500"/>
                                        <p:tgtEl>
                                          <p:spTgt spid="23"/>
                                        </p:tgtEl>
                                      </p:cBhvr>
                                    </p:animEffect>
                                    <p:set>
                                      <p:cBhvr>
                                        <p:cTn id="238" dur="1" fill="hold">
                                          <p:stCondLst>
                                            <p:cond delay="499"/>
                                          </p:stCondLst>
                                        </p:cTn>
                                        <p:tgtEl>
                                          <p:spTgt spid="23"/>
                                        </p:tgtEl>
                                        <p:attrNameLst>
                                          <p:attrName>style.visibility</p:attrName>
                                        </p:attrNameLst>
                                      </p:cBhvr>
                                      <p:to>
                                        <p:strVal val="hidden"/>
                                      </p:to>
                                    </p:set>
                                  </p:childTnLst>
                                </p:cTn>
                              </p:par>
                              <p:par>
                                <p:cTn id="239" presetID="10" presetClass="exit" presetSubtype="0" fill="hold" nodeType="withEffect">
                                  <p:stCondLst>
                                    <p:cond delay="0"/>
                                  </p:stCondLst>
                                  <p:childTnLst>
                                    <p:animEffect transition="out" filter="fade">
                                      <p:cBhvr>
                                        <p:cTn id="240" dur="500"/>
                                        <p:tgtEl>
                                          <p:spTgt spid="33"/>
                                        </p:tgtEl>
                                      </p:cBhvr>
                                    </p:animEffect>
                                    <p:set>
                                      <p:cBhvr>
                                        <p:cTn id="241" dur="1" fill="hold">
                                          <p:stCondLst>
                                            <p:cond delay="499"/>
                                          </p:stCondLst>
                                        </p:cTn>
                                        <p:tgtEl>
                                          <p:spTgt spid="33"/>
                                        </p:tgtEl>
                                        <p:attrNameLst>
                                          <p:attrName>style.visibility</p:attrName>
                                        </p:attrNameLst>
                                      </p:cBhvr>
                                      <p:to>
                                        <p:strVal val="hidden"/>
                                      </p:to>
                                    </p:set>
                                  </p:childTnLst>
                                </p:cTn>
                              </p:par>
                            </p:childTnLst>
                          </p:cTn>
                        </p:par>
                      </p:childTnLst>
                    </p:cTn>
                  </p:par>
                  <p:par>
                    <p:cTn id="242" fill="hold">
                      <p:stCondLst>
                        <p:cond delay="indefinite"/>
                      </p:stCondLst>
                      <p:childTnLst>
                        <p:par>
                          <p:cTn id="243" fill="hold">
                            <p:stCondLst>
                              <p:cond delay="0"/>
                            </p:stCondLst>
                            <p:childTnLst>
                              <p:par>
                                <p:cTn id="244" presetID="35" presetClass="path" presetSubtype="0" accel="50000" decel="50000" fill="hold" nodeType="clickEffect">
                                  <p:stCondLst>
                                    <p:cond delay="0"/>
                                  </p:stCondLst>
                                  <p:childTnLst>
                                    <p:animMotion origin="layout" path="M -0.27327 -4.98733E-18 L -0.43073 -1.11111E-6 " pathEditMode="relative" rAng="0" ptsTypes="AA">
                                      <p:cBhvr>
                                        <p:cTn id="245" dur="1000" fill="hold"/>
                                        <p:tgtEl>
                                          <p:spTgt spid="7"/>
                                        </p:tgtEl>
                                        <p:attrNameLst>
                                          <p:attrName>ppt_x</p:attrName>
                                          <p:attrName>ppt_y</p:attrName>
                                        </p:attrNameLst>
                                      </p:cBhvr>
                                      <p:rCtr x="-7882" y="-69"/>
                                    </p:animMotion>
                                  </p:childTnLst>
                                </p:cTn>
                              </p:par>
                            </p:childTnLst>
                          </p:cTn>
                        </p:par>
                      </p:childTnLst>
                    </p:cTn>
                  </p:par>
                  <p:par>
                    <p:cTn id="246" fill="hold">
                      <p:stCondLst>
                        <p:cond delay="indefinite"/>
                      </p:stCondLst>
                      <p:childTnLst>
                        <p:par>
                          <p:cTn id="247" fill="hold">
                            <p:stCondLst>
                              <p:cond delay="0"/>
                            </p:stCondLst>
                            <p:childTnLst>
                              <p:par>
                                <p:cTn id="248" presetID="10" presetClass="entr" presetSubtype="0" fill="hold" nodeType="clickEffect">
                                  <p:stCondLst>
                                    <p:cond delay="0"/>
                                  </p:stCondLst>
                                  <p:childTnLst>
                                    <p:set>
                                      <p:cBhvr>
                                        <p:cTn id="249" dur="1" fill="hold">
                                          <p:stCondLst>
                                            <p:cond delay="0"/>
                                          </p:stCondLst>
                                        </p:cTn>
                                        <p:tgtEl>
                                          <p:spTgt spid="37"/>
                                        </p:tgtEl>
                                        <p:attrNameLst>
                                          <p:attrName>style.visibility</p:attrName>
                                        </p:attrNameLst>
                                      </p:cBhvr>
                                      <p:to>
                                        <p:strVal val="visible"/>
                                      </p:to>
                                    </p:set>
                                    <p:animEffect transition="in" filter="fade">
                                      <p:cBhvr>
                                        <p:cTn id="250" dur="500"/>
                                        <p:tgtEl>
                                          <p:spTgt spid="37"/>
                                        </p:tgtEl>
                                      </p:cBhvr>
                                    </p:animEffect>
                                  </p:childTnLst>
                                </p:cTn>
                              </p:par>
                            </p:childTnLst>
                          </p:cTn>
                        </p:par>
                      </p:childTnLst>
                    </p:cTn>
                  </p:par>
                  <p:par>
                    <p:cTn id="251" fill="hold">
                      <p:stCondLst>
                        <p:cond delay="indefinite"/>
                      </p:stCondLst>
                      <p:childTnLst>
                        <p:par>
                          <p:cTn id="252" fill="hold">
                            <p:stCondLst>
                              <p:cond delay="0"/>
                            </p:stCondLst>
                            <p:childTnLst>
                              <p:par>
                                <p:cTn id="253" presetID="63" presetClass="path" presetSubtype="0" accel="50000" decel="50000" fill="hold" nodeType="clickEffect">
                                  <p:stCondLst>
                                    <p:cond delay="0"/>
                                  </p:stCondLst>
                                  <p:childTnLst>
                                    <p:animMotion origin="layout" path="M -0.43073 -1.11111E-6 L -0.27326 -1.11111E-6 " pathEditMode="relative" rAng="0" ptsTypes="AA">
                                      <p:cBhvr>
                                        <p:cTn id="254" dur="1000" fill="hold"/>
                                        <p:tgtEl>
                                          <p:spTgt spid="7"/>
                                        </p:tgtEl>
                                        <p:attrNameLst>
                                          <p:attrName>ppt_x</p:attrName>
                                          <p:attrName>ppt_y</p:attrName>
                                        </p:attrNameLst>
                                      </p:cBhvr>
                                      <p:rCtr x="8264" y="0"/>
                                    </p:animMotion>
                                  </p:childTnLst>
                                </p:cTn>
                              </p:par>
                              <p:par>
                                <p:cTn id="255" presetID="63" presetClass="path" presetSubtype="0" accel="50000" decel="50000" fill="hold" nodeType="withEffect">
                                  <p:stCondLst>
                                    <p:cond delay="0"/>
                                  </p:stCondLst>
                                  <p:childTnLst>
                                    <p:animMotion origin="layout" path="M 0.44584 -4.98733E-18 L 0.60486 0.00139 " pathEditMode="relative" rAng="0" ptsTypes="AA">
                                      <p:cBhvr>
                                        <p:cTn id="256" dur="1000" fill="hold"/>
                                        <p:tgtEl>
                                          <p:spTgt spid="9"/>
                                        </p:tgtEl>
                                        <p:attrNameLst>
                                          <p:attrName>ppt_x</p:attrName>
                                          <p:attrName>ppt_y</p:attrName>
                                        </p:attrNameLst>
                                      </p:cBhvr>
                                      <p:rCtr x="8351" y="0"/>
                                    </p:animMotion>
                                  </p:childTnLst>
                                </p:cTn>
                              </p:par>
                            </p:childTnLst>
                          </p:cTn>
                        </p:par>
                      </p:childTnLst>
                    </p:cTn>
                  </p:par>
                  <p:par>
                    <p:cTn id="257" fill="hold">
                      <p:stCondLst>
                        <p:cond delay="indefinite"/>
                      </p:stCondLst>
                      <p:childTnLst>
                        <p:par>
                          <p:cTn id="258" fill="hold">
                            <p:stCondLst>
                              <p:cond delay="0"/>
                            </p:stCondLst>
                            <p:childTnLst>
                              <p:par>
                                <p:cTn id="259" presetID="10" presetClass="entr" presetSubtype="0" fill="hold" nodeType="clickEffect">
                                  <p:stCondLst>
                                    <p:cond delay="0"/>
                                  </p:stCondLst>
                                  <p:childTnLst>
                                    <p:set>
                                      <p:cBhvr>
                                        <p:cTn id="260" dur="1" fill="hold">
                                          <p:stCondLst>
                                            <p:cond delay="0"/>
                                          </p:stCondLst>
                                        </p:cTn>
                                        <p:tgtEl>
                                          <p:spTgt spid="39"/>
                                        </p:tgtEl>
                                        <p:attrNameLst>
                                          <p:attrName>style.visibility</p:attrName>
                                        </p:attrNameLst>
                                      </p:cBhvr>
                                      <p:to>
                                        <p:strVal val="visible"/>
                                      </p:to>
                                    </p:set>
                                    <p:animEffect transition="in" filter="fade">
                                      <p:cBhvr>
                                        <p:cTn id="261" dur="500"/>
                                        <p:tgtEl>
                                          <p:spTgt spid="39"/>
                                        </p:tgtEl>
                                      </p:cBhvr>
                                    </p:animEffect>
                                  </p:childTnLst>
                                </p:cTn>
                              </p:par>
                            </p:childTnLst>
                          </p:cTn>
                        </p:par>
                      </p:childTnLst>
                    </p:cTn>
                  </p:par>
                  <p:par>
                    <p:cTn id="262" fill="hold">
                      <p:stCondLst>
                        <p:cond delay="indefinite"/>
                      </p:stCondLst>
                      <p:childTnLst>
                        <p:par>
                          <p:cTn id="263" fill="hold">
                            <p:stCondLst>
                              <p:cond delay="0"/>
                            </p:stCondLst>
                            <p:childTnLst>
                              <p:par>
                                <p:cTn id="264" presetID="63" presetClass="path" presetSubtype="0" accel="50000" decel="50000" fill="hold" nodeType="clickEffect">
                                  <p:stCondLst>
                                    <p:cond delay="0"/>
                                  </p:stCondLst>
                                  <p:childTnLst>
                                    <p:animMotion origin="layout" path="M -0.27327 -1.11111E-6 L -4.72222E-6 -1.11111E-6 " pathEditMode="relative" rAng="0" ptsTypes="AA">
                                      <p:cBhvr>
                                        <p:cTn id="265" dur="1000" fill="hold"/>
                                        <p:tgtEl>
                                          <p:spTgt spid="7"/>
                                        </p:tgtEl>
                                        <p:attrNameLst>
                                          <p:attrName>ppt_x</p:attrName>
                                          <p:attrName>ppt_y</p:attrName>
                                        </p:attrNameLst>
                                      </p:cBhvr>
                                      <p:rCtr x="14566" y="0"/>
                                    </p:animMotion>
                                  </p:childTnLst>
                                </p:cTn>
                              </p:par>
                              <p:par>
                                <p:cTn id="266" presetID="63" presetClass="path" presetSubtype="0" accel="50000" decel="50000" fill="hold" nodeType="withEffect">
                                  <p:stCondLst>
                                    <p:cond delay="0"/>
                                  </p:stCondLst>
                                  <p:childTnLst>
                                    <p:animMotion origin="layout" path="M 0.60486 0.00139 L 0.76076 -1.11111E-6 " pathEditMode="relative" rAng="0" ptsTypes="AA">
                                      <p:cBhvr>
                                        <p:cTn id="267" dur="1000" fill="hold"/>
                                        <p:tgtEl>
                                          <p:spTgt spid="9"/>
                                        </p:tgtEl>
                                        <p:attrNameLst>
                                          <p:attrName>ppt_x</p:attrName>
                                          <p:attrName>ppt_y</p:attrName>
                                        </p:attrNameLst>
                                      </p:cBhvr>
                                      <p:rCtr x="7865" y="-69"/>
                                    </p:animMotion>
                                  </p:childTnLst>
                                </p:cTn>
                              </p:par>
                            </p:childTnLst>
                          </p:cTn>
                        </p:par>
                      </p:childTnLst>
                    </p:cTn>
                  </p:par>
                  <p:par>
                    <p:cTn id="268" fill="hold">
                      <p:stCondLst>
                        <p:cond delay="indefinite"/>
                      </p:stCondLst>
                      <p:childTnLst>
                        <p:par>
                          <p:cTn id="269" fill="hold">
                            <p:stCondLst>
                              <p:cond delay="0"/>
                            </p:stCondLst>
                            <p:childTnLst>
                              <p:par>
                                <p:cTn id="270" presetID="10" presetClass="entr" presetSubtype="0" fill="hold" nodeType="clickEffect">
                                  <p:stCondLst>
                                    <p:cond delay="0"/>
                                  </p:stCondLst>
                                  <p:childTnLst>
                                    <p:set>
                                      <p:cBhvr>
                                        <p:cTn id="271" dur="1" fill="hold">
                                          <p:stCondLst>
                                            <p:cond delay="0"/>
                                          </p:stCondLst>
                                        </p:cTn>
                                        <p:tgtEl>
                                          <p:spTgt spid="40"/>
                                        </p:tgtEl>
                                        <p:attrNameLst>
                                          <p:attrName>style.visibility</p:attrName>
                                        </p:attrNameLst>
                                      </p:cBhvr>
                                      <p:to>
                                        <p:strVal val="visible"/>
                                      </p:to>
                                    </p:set>
                                    <p:animEffect transition="in" filter="fade">
                                      <p:cBhvr>
                                        <p:cTn id="272" dur="500"/>
                                        <p:tgtEl>
                                          <p:spTgt spid="40"/>
                                        </p:tgtEl>
                                      </p:cBhvr>
                                    </p:animEffect>
                                  </p:childTnLst>
                                </p:cTn>
                              </p:par>
                            </p:childTnLst>
                          </p:cTn>
                        </p:par>
                      </p:childTnLst>
                    </p:cTn>
                  </p:par>
                  <p:par>
                    <p:cTn id="273" fill="hold">
                      <p:stCondLst>
                        <p:cond delay="indefinite"/>
                      </p:stCondLst>
                      <p:childTnLst>
                        <p:par>
                          <p:cTn id="274" fill="hold">
                            <p:stCondLst>
                              <p:cond delay="0"/>
                            </p:stCondLst>
                            <p:childTnLst>
                              <p:par>
                                <p:cTn id="275" presetID="35" presetClass="path" presetSubtype="0" accel="50000" decel="50000" fill="hold" nodeType="clickEffect">
                                  <p:stCondLst>
                                    <p:cond delay="0"/>
                                  </p:stCondLst>
                                  <p:childTnLst>
                                    <p:animMotion origin="layout" path="M 0.76076 -1.11111E-6 L -1.38889E-6 -4.98733E-18 " pathEditMode="relative" rAng="0" ptsTypes="AA">
                                      <p:cBhvr>
                                        <p:cTn id="276" dur="1000" fill="hold"/>
                                        <p:tgtEl>
                                          <p:spTgt spid="9"/>
                                        </p:tgtEl>
                                        <p:attrNameLst>
                                          <p:attrName>ppt_x</p:attrName>
                                          <p:attrName>ppt_y</p:attrName>
                                        </p:attrNameLst>
                                      </p:cBhvr>
                                      <p:rCtr x="-37795" y="69"/>
                                    </p:animMotion>
                                  </p:childTnLst>
                                </p:cTn>
                              </p:par>
                            </p:childTnLst>
                          </p:cTn>
                        </p:par>
                      </p:childTnLst>
                    </p:cTn>
                  </p:par>
                  <p:par>
                    <p:cTn id="277" fill="hold">
                      <p:stCondLst>
                        <p:cond delay="indefinite"/>
                      </p:stCondLst>
                      <p:childTnLst>
                        <p:par>
                          <p:cTn id="278" fill="hold">
                            <p:stCondLst>
                              <p:cond delay="0"/>
                            </p:stCondLst>
                            <p:childTnLst>
                              <p:par>
                                <p:cTn id="279" presetID="10" presetClass="exit" presetSubtype="0" fill="hold" nodeType="clickEffect">
                                  <p:stCondLst>
                                    <p:cond delay="0"/>
                                  </p:stCondLst>
                                  <p:childTnLst>
                                    <p:animEffect transition="out" filter="fade">
                                      <p:cBhvr>
                                        <p:cTn id="280" dur="500"/>
                                        <p:tgtEl>
                                          <p:spTgt spid="37"/>
                                        </p:tgtEl>
                                      </p:cBhvr>
                                    </p:animEffect>
                                    <p:set>
                                      <p:cBhvr>
                                        <p:cTn id="281" dur="1" fill="hold">
                                          <p:stCondLst>
                                            <p:cond delay="499"/>
                                          </p:stCondLst>
                                        </p:cTn>
                                        <p:tgtEl>
                                          <p:spTgt spid="37"/>
                                        </p:tgtEl>
                                        <p:attrNameLst>
                                          <p:attrName>style.visibility</p:attrName>
                                        </p:attrNameLst>
                                      </p:cBhvr>
                                      <p:to>
                                        <p:strVal val="hidden"/>
                                      </p:to>
                                    </p:set>
                                  </p:childTnLst>
                                </p:cTn>
                              </p:par>
                              <p:par>
                                <p:cTn id="282" presetID="10" presetClass="exit" presetSubtype="0" fill="hold" nodeType="withEffect">
                                  <p:stCondLst>
                                    <p:cond delay="0"/>
                                  </p:stCondLst>
                                  <p:childTnLst>
                                    <p:animEffect transition="out" filter="fade">
                                      <p:cBhvr>
                                        <p:cTn id="283" dur="500"/>
                                        <p:tgtEl>
                                          <p:spTgt spid="31"/>
                                        </p:tgtEl>
                                      </p:cBhvr>
                                    </p:animEffect>
                                    <p:set>
                                      <p:cBhvr>
                                        <p:cTn id="284" dur="1" fill="hold">
                                          <p:stCondLst>
                                            <p:cond delay="499"/>
                                          </p:stCondLst>
                                        </p:cTn>
                                        <p:tgtEl>
                                          <p:spTgt spid="31"/>
                                        </p:tgtEl>
                                        <p:attrNameLst>
                                          <p:attrName>style.visibility</p:attrName>
                                        </p:attrNameLst>
                                      </p:cBhvr>
                                      <p:to>
                                        <p:strVal val="hidden"/>
                                      </p:to>
                                    </p:set>
                                  </p:childTnLst>
                                </p:cTn>
                              </p:par>
                              <p:par>
                                <p:cTn id="285" presetID="10" presetClass="exit" presetSubtype="0" fill="hold" nodeType="withEffect">
                                  <p:stCondLst>
                                    <p:cond delay="0"/>
                                  </p:stCondLst>
                                  <p:childTnLst>
                                    <p:animEffect transition="out" filter="fade">
                                      <p:cBhvr>
                                        <p:cTn id="286" dur="500"/>
                                        <p:tgtEl>
                                          <p:spTgt spid="11"/>
                                        </p:tgtEl>
                                      </p:cBhvr>
                                    </p:animEffect>
                                    <p:set>
                                      <p:cBhvr>
                                        <p:cTn id="287" dur="1" fill="hold">
                                          <p:stCondLst>
                                            <p:cond delay="499"/>
                                          </p:stCondLst>
                                        </p:cTn>
                                        <p:tgtEl>
                                          <p:spTgt spid="11"/>
                                        </p:tgtEl>
                                        <p:attrNameLst>
                                          <p:attrName>style.visibility</p:attrName>
                                        </p:attrNameLst>
                                      </p:cBhvr>
                                      <p:to>
                                        <p:strVal val="hidden"/>
                                      </p:to>
                                    </p:set>
                                  </p:childTnLst>
                                </p:cTn>
                              </p:par>
                              <p:par>
                                <p:cTn id="288" presetID="10" presetClass="exit" presetSubtype="0" fill="hold" nodeType="withEffect">
                                  <p:stCondLst>
                                    <p:cond delay="0"/>
                                  </p:stCondLst>
                                  <p:childTnLst>
                                    <p:animEffect transition="out" filter="fade">
                                      <p:cBhvr>
                                        <p:cTn id="289" dur="500"/>
                                        <p:tgtEl>
                                          <p:spTgt spid="39"/>
                                        </p:tgtEl>
                                      </p:cBhvr>
                                    </p:animEffect>
                                    <p:set>
                                      <p:cBhvr>
                                        <p:cTn id="290" dur="1" fill="hold">
                                          <p:stCondLst>
                                            <p:cond delay="499"/>
                                          </p:stCondLst>
                                        </p:cTn>
                                        <p:tgtEl>
                                          <p:spTgt spid="39"/>
                                        </p:tgtEl>
                                        <p:attrNameLst>
                                          <p:attrName>style.visibility</p:attrName>
                                        </p:attrNameLst>
                                      </p:cBhvr>
                                      <p:to>
                                        <p:strVal val="hidden"/>
                                      </p:to>
                                    </p:set>
                                  </p:childTnLst>
                                </p:cTn>
                              </p:par>
                              <p:par>
                                <p:cTn id="291" presetID="10" presetClass="exit" presetSubtype="0" fill="hold" nodeType="withEffect">
                                  <p:stCondLst>
                                    <p:cond delay="0"/>
                                  </p:stCondLst>
                                  <p:childTnLst>
                                    <p:animEffect transition="out" filter="fade">
                                      <p:cBhvr>
                                        <p:cTn id="292" dur="500"/>
                                        <p:tgtEl>
                                          <p:spTgt spid="40"/>
                                        </p:tgtEl>
                                      </p:cBhvr>
                                    </p:animEffect>
                                    <p:set>
                                      <p:cBhvr>
                                        <p:cTn id="293"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3 Marcador de contenido">
            <a:extLst>
              <a:ext uri="{FF2B5EF4-FFF2-40B4-BE49-F238E27FC236}">
                <a16:creationId xmlns:a16="http://schemas.microsoft.com/office/drawing/2014/main" id="{E44C1E32-8214-47C4-8565-DC5CF993F2AE}"/>
              </a:ext>
            </a:extLst>
          </p:cNvPr>
          <p:cNvSpPr>
            <a:spLocks noGrp="1"/>
          </p:cNvSpPr>
          <p:nvPr>
            <p:ph idx="1"/>
          </p:nvPr>
        </p:nvSpPr>
        <p:spPr>
          <a:xfrm>
            <a:off x="539750" y="1196975"/>
            <a:ext cx="8001000" cy="2520057"/>
          </a:xfrm>
        </p:spPr>
        <p:txBody>
          <a:bodyPr/>
          <a:lstStyle/>
          <a:p>
            <a:pPr algn="just">
              <a:buNone/>
            </a:pPr>
            <a:r>
              <a:rPr lang="es-ES" sz="2200" b="1" dirty="0">
                <a:solidFill>
                  <a:schemeClr val="accent2"/>
                </a:solidFill>
              </a:rPr>
              <a:t>4. Análisis de eficiencia</a:t>
            </a:r>
          </a:p>
          <a:p>
            <a:pPr lvl="0"/>
            <a:r>
              <a:rPr lang="es-ES" b="1" u="sng" dirty="0"/>
              <a:t>Caso mejor y medio:</a:t>
            </a:r>
            <a:r>
              <a:rPr lang="es-ES" b="1" dirty="0"/>
              <a:t> </a:t>
            </a:r>
            <a:r>
              <a:rPr lang="es-ES" dirty="0"/>
              <a:t>La eficiencia depende de lo balanceado que esté el pivote.</a:t>
            </a:r>
          </a:p>
          <a:p>
            <a:pPr lvl="0"/>
            <a:r>
              <a:rPr lang="es-ES" b="1" u="sng" dirty="0"/>
              <a:t>Caso peor:</a:t>
            </a:r>
            <a:r>
              <a:rPr lang="es-ES" dirty="0"/>
              <a:t> El pivote elegido es siempre el primer elemento del array, luego se realizan n</a:t>
            </a:r>
            <a:r>
              <a:rPr lang="es-ES" baseline="30000" dirty="0"/>
              <a:t>2</a:t>
            </a:r>
            <a:r>
              <a:rPr lang="es-ES" dirty="0"/>
              <a:t> divisiones.</a:t>
            </a:r>
          </a:p>
          <a:p>
            <a:pPr algn="just">
              <a:buNone/>
            </a:pPr>
            <a:endParaRPr lang="es-ES" sz="2200" dirty="0">
              <a:solidFill>
                <a:schemeClr val="accent2"/>
              </a:solidFill>
            </a:endParaRPr>
          </a:p>
        </p:txBody>
      </p:sp>
      <p:sp>
        <p:nvSpPr>
          <p:cNvPr id="14" name="Rectangle 2">
            <a:extLst>
              <a:ext uri="{FF2B5EF4-FFF2-40B4-BE49-F238E27FC236}">
                <a16:creationId xmlns:a16="http://schemas.microsoft.com/office/drawing/2014/main" id="{EAFA8238-7CFC-41C3-BAE3-2770012E4C78}"/>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9" name="Imagen 8">
            <a:extLst>
              <a:ext uri="{FF2B5EF4-FFF2-40B4-BE49-F238E27FC236}">
                <a16:creationId xmlns:a16="http://schemas.microsoft.com/office/drawing/2014/main" id="{F5C7241A-C419-4ACD-919B-07D6A71A2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589" y="3401112"/>
            <a:ext cx="8520822" cy="2830694"/>
          </a:xfrm>
          <a:prstGeom prst="rect">
            <a:avLst/>
          </a:prstGeom>
        </p:spPr>
      </p:pic>
    </p:spTree>
    <p:extLst>
      <p:ext uri="{BB962C8B-B14F-4D97-AF65-F5344CB8AC3E}">
        <p14:creationId xmlns:p14="http://schemas.microsoft.com/office/powerpoint/2010/main" val="3740536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a:extLst>
              <a:ext uri="{FF2B5EF4-FFF2-40B4-BE49-F238E27FC236}">
                <a16:creationId xmlns:a16="http://schemas.microsoft.com/office/drawing/2014/main" id="{CDD10D38-1E8C-4D51-94BE-6F1F1B7AD538}"/>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5. Mejoras posibles para el algoritmo: Pivote aleatorio</a:t>
            </a:r>
          </a:p>
          <a:p>
            <a:pPr algn="just">
              <a:buNone/>
            </a:pPr>
            <a:r>
              <a:rPr lang="es-ES" sz="2200" b="1" dirty="0">
                <a:solidFill>
                  <a:schemeClr val="accent2"/>
                </a:solidFill>
              </a:rPr>
              <a:t>	</a:t>
            </a:r>
            <a:r>
              <a:rPr lang="es-ES" dirty="0"/>
              <a:t> </a:t>
            </a:r>
            <a:r>
              <a:rPr lang="es-ES" sz="2000" dirty="0"/>
              <a:t>Forzar que el pivote sea un elemento aleatorio. </a:t>
            </a:r>
            <a:endParaRPr lang="es-ES" sz="2200" dirty="0">
              <a:solidFill>
                <a:schemeClr val="accent2"/>
              </a:solidFill>
            </a:endParaRPr>
          </a:p>
        </p:txBody>
      </p:sp>
      <p:sp>
        <p:nvSpPr>
          <p:cNvPr id="12" name="Rectangle 2">
            <a:extLst>
              <a:ext uri="{FF2B5EF4-FFF2-40B4-BE49-F238E27FC236}">
                <a16:creationId xmlns:a16="http://schemas.microsoft.com/office/drawing/2014/main" id="{042D9B12-3AAE-49A3-9543-3862F4575C21}"/>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7" name="Imagen 6">
            <a:extLst>
              <a:ext uri="{FF2B5EF4-FFF2-40B4-BE49-F238E27FC236}">
                <a16:creationId xmlns:a16="http://schemas.microsoft.com/office/drawing/2014/main" id="{1435B644-9D49-493B-8892-1E57666268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108" y="2204864"/>
            <a:ext cx="7120284" cy="3948294"/>
          </a:xfrm>
          <a:prstGeom prst="rect">
            <a:avLst/>
          </a:prstGeom>
        </p:spPr>
      </p:pic>
    </p:spTree>
    <p:extLst>
      <p:ext uri="{BB962C8B-B14F-4D97-AF65-F5344CB8AC3E}">
        <p14:creationId xmlns:p14="http://schemas.microsoft.com/office/powerpoint/2010/main" val="343578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a:extLst>
              <a:ext uri="{FF2B5EF4-FFF2-40B4-BE49-F238E27FC236}">
                <a16:creationId xmlns:a16="http://schemas.microsoft.com/office/drawing/2014/main" id="{CDD10D38-1E8C-4D51-94BE-6F1F1B7AD538}"/>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5. Mejoras posibles para el algoritmo: Tail </a:t>
            </a:r>
            <a:r>
              <a:rPr lang="es-ES" sz="2200" b="1" dirty="0" err="1">
                <a:solidFill>
                  <a:schemeClr val="accent2"/>
                </a:solidFill>
              </a:rPr>
              <a:t>call</a:t>
            </a:r>
            <a:endParaRPr lang="es-ES" sz="2200" b="1" dirty="0">
              <a:solidFill>
                <a:schemeClr val="accent2"/>
              </a:solidFill>
            </a:endParaRPr>
          </a:p>
          <a:p>
            <a:pPr algn="just">
              <a:buNone/>
            </a:pPr>
            <a:r>
              <a:rPr lang="es-ES" sz="2200" b="1" dirty="0">
                <a:solidFill>
                  <a:schemeClr val="accent2"/>
                </a:solidFill>
              </a:rPr>
              <a:t>	</a:t>
            </a:r>
            <a:r>
              <a:rPr lang="es-ES" sz="2000" dirty="0"/>
              <a:t>Reducir el tamaño del </a:t>
            </a:r>
            <a:r>
              <a:rPr lang="es-ES" sz="2000" dirty="0" err="1"/>
              <a:t>stack</a:t>
            </a:r>
            <a:r>
              <a:rPr lang="es-ES" sz="2000" dirty="0"/>
              <a:t> de N a </a:t>
            </a:r>
            <a:r>
              <a:rPr lang="es-ES" sz="2000" dirty="0" err="1"/>
              <a:t>logN</a:t>
            </a:r>
            <a:r>
              <a:rPr lang="es-ES" sz="2000" dirty="0"/>
              <a:t>, realizando una sola llamada e iterando. </a:t>
            </a:r>
            <a:endParaRPr lang="es-ES" sz="2200" dirty="0">
              <a:solidFill>
                <a:schemeClr val="accent2"/>
              </a:solidFill>
            </a:endParaRPr>
          </a:p>
        </p:txBody>
      </p:sp>
      <p:sp>
        <p:nvSpPr>
          <p:cNvPr id="12" name="Rectangle 2">
            <a:extLst>
              <a:ext uri="{FF2B5EF4-FFF2-40B4-BE49-F238E27FC236}">
                <a16:creationId xmlns:a16="http://schemas.microsoft.com/office/drawing/2014/main" id="{042D9B12-3AAE-49A3-9543-3862F4575C21}"/>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3" name="Imagen 2">
            <a:extLst>
              <a:ext uri="{FF2B5EF4-FFF2-40B4-BE49-F238E27FC236}">
                <a16:creationId xmlns:a16="http://schemas.microsoft.com/office/drawing/2014/main" id="{986E4DCB-6785-4B5D-B482-ADB34F826C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635624"/>
            <a:ext cx="7994650" cy="3416936"/>
          </a:xfrm>
          <a:prstGeom prst="rect">
            <a:avLst/>
          </a:prstGeom>
        </p:spPr>
      </p:pic>
    </p:spTree>
    <p:extLst>
      <p:ext uri="{BB962C8B-B14F-4D97-AF65-F5344CB8AC3E}">
        <p14:creationId xmlns:p14="http://schemas.microsoft.com/office/powerpoint/2010/main" val="3762647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Marcador de contenido">
            <a:extLst>
              <a:ext uri="{FF2B5EF4-FFF2-40B4-BE49-F238E27FC236}">
                <a16:creationId xmlns:a16="http://schemas.microsoft.com/office/drawing/2014/main" id="{CDD10D38-1E8C-4D51-94BE-6F1F1B7AD538}"/>
              </a:ext>
            </a:extLst>
          </p:cNvPr>
          <p:cNvSpPr>
            <a:spLocks noGrp="1"/>
          </p:cNvSpPr>
          <p:nvPr>
            <p:ph idx="1"/>
          </p:nvPr>
        </p:nvSpPr>
        <p:spPr>
          <a:xfrm>
            <a:off x="539750" y="1196975"/>
            <a:ext cx="8001000" cy="4821238"/>
          </a:xfrm>
        </p:spPr>
        <p:txBody>
          <a:bodyPr/>
          <a:lstStyle/>
          <a:p>
            <a:pPr algn="just">
              <a:buNone/>
            </a:pPr>
            <a:r>
              <a:rPr lang="es-ES" sz="2200" b="1" dirty="0">
                <a:solidFill>
                  <a:schemeClr val="accent2"/>
                </a:solidFill>
              </a:rPr>
              <a:t>5. Mejoras posibles para el algoritmo</a:t>
            </a:r>
            <a:endParaRPr lang="es-ES" sz="2200" dirty="0">
              <a:solidFill>
                <a:schemeClr val="accent2"/>
              </a:solidFill>
            </a:endParaRPr>
          </a:p>
        </p:txBody>
      </p:sp>
      <p:sp>
        <p:nvSpPr>
          <p:cNvPr id="12" name="Rectangle 2">
            <a:extLst>
              <a:ext uri="{FF2B5EF4-FFF2-40B4-BE49-F238E27FC236}">
                <a16:creationId xmlns:a16="http://schemas.microsoft.com/office/drawing/2014/main" id="{042D9B12-3AAE-49A3-9543-3862F4575C21}"/>
              </a:ext>
            </a:extLst>
          </p:cNvPr>
          <p:cNvSpPr>
            <a:spLocks noGrp="1" noChangeArrowheads="1"/>
          </p:cNvSpPr>
          <p:nvPr>
            <p:ph type="title"/>
          </p:nvPr>
        </p:nvSpPr>
        <p:spPr>
          <a:xfrm>
            <a:off x="574675" y="304800"/>
            <a:ext cx="8001000" cy="531813"/>
          </a:xfrm>
        </p:spPr>
        <p:txBody>
          <a:bodyPr anchor="ctr"/>
          <a:lstStyle/>
          <a:p>
            <a:r>
              <a:rPr lang="es-ES" sz="2300" b="1" dirty="0">
                <a:solidFill>
                  <a:schemeClr val="accent2"/>
                </a:solidFill>
              </a:rPr>
              <a:t>Análisis del Algoritmo de Búsqueda Rápida (</a:t>
            </a:r>
            <a:r>
              <a:rPr lang="es-ES" sz="2300" b="1" dirty="0" err="1">
                <a:solidFill>
                  <a:schemeClr val="accent2"/>
                </a:solidFill>
              </a:rPr>
              <a:t>Quicksort</a:t>
            </a:r>
            <a:r>
              <a:rPr lang="es-ES" sz="2300" b="1" dirty="0">
                <a:solidFill>
                  <a:schemeClr val="accent2"/>
                </a:solidFill>
              </a:rPr>
              <a:t>)</a:t>
            </a:r>
            <a:endParaRPr lang="es-ES_tradnl" sz="2000" b="1" dirty="0">
              <a:solidFill>
                <a:schemeClr val="accent2"/>
              </a:solidFill>
            </a:endParaRPr>
          </a:p>
        </p:txBody>
      </p:sp>
      <p:pic>
        <p:nvPicPr>
          <p:cNvPr id="3" name="Imagen 2">
            <a:extLst>
              <a:ext uri="{FF2B5EF4-FFF2-40B4-BE49-F238E27FC236}">
                <a16:creationId xmlns:a16="http://schemas.microsoft.com/office/drawing/2014/main" id="{DAD82C23-20B8-47BD-A48E-807D8698D7B8}"/>
              </a:ext>
            </a:extLst>
          </p:cNvPr>
          <p:cNvPicPr>
            <a:picLocks noChangeAspect="1"/>
          </p:cNvPicPr>
          <p:nvPr/>
        </p:nvPicPr>
        <p:blipFill rotWithShape="1">
          <a:blip r:embed="rId3">
            <a:extLst>
              <a:ext uri="{28A0092B-C50C-407E-A947-70E740481C1C}">
                <a14:useLocalDpi xmlns:a14="http://schemas.microsoft.com/office/drawing/2010/main" val="0"/>
              </a:ext>
            </a:extLst>
          </a:blip>
          <a:srcRect r="11019"/>
          <a:stretch/>
        </p:blipFill>
        <p:spPr>
          <a:xfrm>
            <a:off x="660005" y="1700808"/>
            <a:ext cx="7608870" cy="4556158"/>
          </a:xfrm>
          <a:prstGeom prst="rect">
            <a:avLst/>
          </a:prstGeom>
        </p:spPr>
      </p:pic>
    </p:spTree>
    <p:extLst>
      <p:ext uri="{BB962C8B-B14F-4D97-AF65-F5344CB8AC3E}">
        <p14:creationId xmlns:p14="http://schemas.microsoft.com/office/powerpoint/2010/main" val="268425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Título">
            <a:extLst>
              <a:ext uri="{FF2B5EF4-FFF2-40B4-BE49-F238E27FC236}">
                <a16:creationId xmlns:a16="http://schemas.microsoft.com/office/drawing/2014/main" id="{5BE12E86-09E0-4093-B52B-C11DD272D551}"/>
              </a:ext>
            </a:extLst>
          </p:cNvPr>
          <p:cNvSpPr txBox="1">
            <a:spLocks/>
          </p:cNvSpPr>
          <p:nvPr/>
        </p:nvSpPr>
        <p:spPr bwMode="auto">
          <a:xfrm>
            <a:off x="685800" y="90872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dirty="0">
                <a:solidFill>
                  <a:schemeClr val="accent2"/>
                </a:solidFill>
              </a:rPr>
              <a:t>Comparación de las Gráficas de Coste </a:t>
            </a:r>
            <a:br>
              <a:rPr lang="es-ES" sz="3200" kern="0" dirty="0">
                <a:solidFill>
                  <a:schemeClr val="accent2"/>
                </a:solidFill>
              </a:rPr>
            </a:br>
            <a:r>
              <a:rPr lang="es-ES" sz="3200" kern="0" dirty="0">
                <a:solidFill>
                  <a:schemeClr val="accent2"/>
                </a:solidFill>
              </a:rPr>
              <a:t>de ambos algoritmos</a:t>
            </a:r>
            <a:endParaRPr lang="es-ES" kern="0" dirty="0">
              <a:solidFill>
                <a:schemeClr val="accent2"/>
              </a:solidFill>
            </a:endParaRPr>
          </a:p>
        </p:txBody>
      </p:sp>
      <p:sp>
        <p:nvSpPr>
          <p:cNvPr id="9" name="4 Subtítulo">
            <a:extLst>
              <a:ext uri="{FF2B5EF4-FFF2-40B4-BE49-F238E27FC236}">
                <a16:creationId xmlns:a16="http://schemas.microsoft.com/office/drawing/2014/main" id="{B76729D8-51A9-4A8F-8422-7DEA211F32BE}"/>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dirty="0"/>
              <a:t>Sección realizada por:</a:t>
            </a:r>
          </a:p>
          <a:p>
            <a:pPr marL="0" indent="0" algn="r">
              <a:buNone/>
            </a:pPr>
            <a:r>
              <a:rPr lang="es-ES" kern="0" dirty="0"/>
              <a:t>María de la Soledad Cerrejón Rodríguez</a:t>
            </a:r>
          </a:p>
          <a:p>
            <a:pPr algn="r"/>
            <a:endParaRPr lang="es-ES" b="1" kern="0" dirty="0"/>
          </a:p>
        </p:txBody>
      </p:sp>
    </p:spTree>
    <p:extLst>
      <p:ext uri="{BB962C8B-B14F-4D97-AF65-F5344CB8AC3E}">
        <p14:creationId xmlns:p14="http://schemas.microsoft.com/office/powerpoint/2010/main" val="699170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57D5704-D2BA-4177-9883-4D6B6FCE6C16}"/>
              </a:ext>
            </a:extLst>
          </p:cNvPr>
          <p:cNvSpPr>
            <a:spLocks noGrp="1" noChangeArrowheads="1"/>
          </p:cNvSpPr>
          <p:nvPr>
            <p:ph type="title"/>
          </p:nvPr>
        </p:nvSpPr>
        <p:spPr>
          <a:xfrm>
            <a:off x="574675" y="304800"/>
            <a:ext cx="8001000" cy="531813"/>
          </a:xfrm>
        </p:spPr>
        <p:txBody>
          <a:bodyPr anchor="ctr"/>
          <a:lstStyle/>
          <a:p>
            <a:r>
              <a:rPr lang="es-ES" sz="2100" b="1" dirty="0">
                <a:solidFill>
                  <a:schemeClr val="accent2"/>
                </a:solidFill>
              </a:rPr>
              <a:t>Comparación de las Gráficas de Coste de ambos algoritmos</a:t>
            </a:r>
            <a:endParaRPr lang="es-ES_tradnl" sz="2100" b="1" dirty="0">
              <a:solidFill>
                <a:schemeClr val="accent2"/>
              </a:solidFill>
            </a:endParaRPr>
          </a:p>
        </p:txBody>
      </p:sp>
      <p:pic>
        <p:nvPicPr>
          <p:cNvPr id="3" name="Imagen 2">
            <a:extLst>
              <a:ext uri="{FF2B5EF4-FFF2-40B4-BE49-F238E27FC236}">
                <a16:creationId xmlns:a16="http://schemas.microsoft.com/office/drawing/2014/main" id="{52272181-5DF9-4388-8491-719AACC49086}"/>
              </a:ext>
            </a:extLst>
          </p:cNvPr>
          <p:cNvPicPr>
            <a:picLocks noChangeAspect="1"/>
          </p:cNvPicPr>
          <p:nvPr/>
        </p:nvPicPr>
        <p:blipFill rotWithShape="1">
          <a:blip r:embed="rId3">
            <a:extLst>
              <a:ext uri="{28A0092B-C50C-407E-A947-70E740481C1C}">
                <a14:useLocalDpi xmlns:a14="http://schemas.microsoft.com/office/drawing/2010/main" val="0"/>
              </a:ext>
            </a:extLst>
          </a:blip>
          <a:srcRect r="9287"/>
          <a:stretch/>
        </p:blipFill>
        <p:spPr>
          <a:xfrm>
            <a:off x="424593" y="1340768"/>
            <a:ext cx="8294814" cy="4872038"/>
          </a:xfrm>
          <a:prstGeom prst="rect">
            <a:avLst/>
          </a:prstGeom>
        </p:spPr>
      </p:pic>
    </p:spTree>
    <p:extLst>
      <p:ext uri="{BB962C8B-B14F-4D97-AF65-F5344CB8AC3E}">
        <p14:creationId xmlns:p14="http://schemas.microsoft.com/office/powerpoint/2010/main" val="3922286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Título">
            <a:extLst>
              <a:ext uri="{FF2B5EF4-FFF2-40B4-BE49-F238E27FC236}">
                <a16:creationId xmlns:a16="http://schemas.microsoft.com/office/drawing/2014/main" id="{75BFDE89-13B7-4351-8487-31A3ED274E8C}"/>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a:solidFill>
                  <a:schemeClr val="accent2"/>
                </a:solidFill>
              </a:rPr>
              <a:t>Resolución del Problema 6</a:t>
            </a:r>
            <a:endParaRPr lang="es-ES" kern="0" dirty="0">
              <a:solidFill>
                <a:schemeClr val="accent2"/>
              </a:solidFill>
            </a:endParaRPr>
          </a:p>
        </p:txBody>
      </p:sp>
      <p:sp>
        <p:nvSpPr>
          <p:cNvPr id="6" name="4 Subtítulo">
            <a:extLst>
              <a:ext uri="{FF2B5EF4-FFF2-40B4-BE49-F238E27FC236}">
                <a16:creationId xmlns:a16="http://schemas.microsoft.com/office/drawing/2014/main" id="{40E271F6-2C9F-4D90-B17D-250232AF078B}"/>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dirty="0"/>
              <a:t>Sección realizada por:</a:t>
            </a:r>
          </a:p>
          <a:p>
            <a:pPr marL="0" indent="0" algn="r">
              <a:buNone/>
            </a:pPr>
            <a:r>
              <a:rPr lang="es-ES" kern="0" dirty="0"/>
              <a:t>José Francisco Borrero Marín</a:t>
            </a:r>
          </a:p>
          <a:p>
            <a:pPr algn="r"/>
            <a:endParaRPr lang="es-ES" b="1" kern="0" dirty="0"/>
          </a:p>
        </p:txBody>
      </p:sp>
    </p:spTree>
    <p:extLst>
      <p:ext uri="{BB962C8B-B14F-4D97-AF65-F5344CB8AC3E}">
        <p14:creationId xmlns:p14="http://schemas.microsoft.com/office/powerpoint/2010/main" val="472723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B6EC4FC-2D1A-47C8-A9CE-AE1F75490E7B}"/>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Resolución del Problema 6</a:t>
            </a:r>
            <a:endParaRPr lang="es-ES_tradnl" sz="2400" b="1" dirty="0">
              <a:solidFill>
                <a:schemeClr val="accent2"/>
              </a:solidFill>
            </a:endParaRPr>
          </a:p>
        </p:txBody>
      </p:sp>
      <p:pic>
        <p:nvPicPr>
          <p:cNvPr id="3" name="Imagen 2" descr="C:\Users\Arlin-T2\Desktop\ETSIcode\FAA\Practica 2 AAD\AlgoritmosOrdenacion.cpp - Dev-C++ 5.11">
            <a:extLst>
              <a:ext uri="{FF2B5EF4-FFF2-40B4-BE49-F238E27FC236}">
                <a16:creationId xmlns:a16="http://schemas.microsoft.com/office/drawing/2014/main" id="{9E30B256-F04E-43A9-A160-D5982EAD17C4}"/>
              </a:ext>
            </a:extLst>
          </p:cNvPr>
          <p:cNvPicPr>
            <a:picLocks noChangeAspect="1"/>
          </p:cNvPicPr>
          <p:nvPr/>
        </p:nvPicPr>
        <p:blipFill rotWithShape="1">
          <a:blip r:embed="rId3">
            <a:extLst>
              <a:ext uri="{28A0092B-C50C-407E-A947-70E740481C1C}">
                <a14:useLocalDpi xmlns:a14="http://schemas.microsoft.com/office/drawing/2010/main" val="0"/>
              </a:ext>
            </a:extLst>
          </a:blip>
          <a:srcRect l="19287" t="26327" r="4327" b="25012"/>
          <a:stretch/>
        </p:blipFill>
        <p:spPr>
          <a:xfrm>
            <a:off x="863588" y="2995268"/>
            <a:ext cx="7416824" cy="2829099"/>
          </a:xfrm>
          <a:prstGeom prst="rect">
            <a:avLst/>
          </a:prstGeom>
        </p:spPr>
      </p:pic>
      <p:sp>
        <p:nvSpPr>
          <p:cNvPr id="2" name="Rectángulo 1">
            <a:extLst>
              <a:ext uri="{FF2B5EF4-FFF2-40B4-BE49-F238E27FC236}">
                <a16:creationId xmlns:a16="http://schemas.microsoft.com/office/drawing/2014/main" id="{1C059673-6FD2-4B71-9CB1-D54560F6A622}"/>
              </a:ext>
            </a:extLst>
          </p:cNvPr>
          <p:cNvSpPr/>
          <p:nvPr/>
        </p:nvSpPr>
        <p:spPr>
          <a:xfrm>
            <a:off x="827584" y="1124744"/>
            <a:ext cx="7748091" cy="1323439"/>
          </a:xfrm>
          <a:prstGeom prst="rect">
            <a:avLst/>
          </a:prstGeom>
        </p:spPr>
        <p:txBody>
          <a:bodyPr wrap="square">
            <a:spAutoFit/>
          </a:bodyPr>
          <a:lstStyle/>
          <a:p>
            <a:r>
              <a:rPr lang="es-ES" sz="2000" dirty="0">
                <a:latin typeface="+mn-lt"/>
              </a:rPr>
              <a:t>En tallas pequeñas, un algoritmo no recursivo resulta más eficiente que Quicksort. </a:t>
            </a:r>
            <a:br>
              <a:rPr lang="es-ES" sz="2000" dirty="0">
                <a:latin typeface="+mn-lt"/>
              </a:rPr>
            </a:br>
            <a:r>
              <a:rPr lang="es-ES" sz="2000" dirty="0">
                <a:latin typeface="+mn-lt"/>
              </a:rPr>
              <a:t>M se define como el tamaño a partir del cual se manda a ordenar por Selección, en vez de por Quicksort.</a:t>
            </a:r>
          </a:p>
        </p:txBody>
      </p:sp>
    </p:spTree>
    <p:extLst>
      <p:ext uri="{BB962C8B-B14F-4D97-AF65-F5344CB8AC3E}">
        <p14:creationId xmlns:p14="http://schemas.microsoft.com/office/powerpoint/2010/main" val="3846126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B6EC4FC-2D1A-47C8-A9CE-AE1F75490E7B}"/>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Resolución del Problema 6</a:t>
            </a:r>
            <a:endParaRPr lang="es-ES_tradnl" sz="2400" b="1" dirty="0">
              <a:solidFill>
                <a:schemeClr val="accent2"/>
              </a:solidFill>
            </a:endParaRPr>
          </a:p>
        </p:txBody>
      </p:sp>
      <p:pic>
        <p:nvPicPr>
          <p:cNvPr id="3" name="Imagen 2">
            <a:extLst>
              <a:ext uri="{FF2B5EF4-FFF2-40B4-BE49-F238E27FC236}">
                <a16:creationId xmlns:a16="http://schemas.microsoft.com/office/drawing/2014/main" id="{45FB70BE-B091-463E-8CE8-B3DA551FB7F0}"/>
              </a:ext>
            </a:extLst>
          </p:cNvPr>
          <p:cNvPicPr>
            <a:picLocks noChangeAspect="1"/>
          </p:cNvPicPr>
          <p:nvPr/>
        </p:nvPicPr>
        <p:blipFill rotWithShape="1">
          <a:blip r:embed="rId3">
            <a:extLst>
              <a:ext uri="{28A0092B-C50C-407E-A947-70E740481C1C}">
                <a14:useLocalDpi xmlns:a14="http://schemas.microsoft.com/office/drawing/2010/main" val="0"/>
              </a:ext>
            </a:extLst>
          </a:blip>
          <a:srcRect r="10153"/>
          <a:stretch/>
        </p:blipFill>
        <p:spPr>
          <a:xfrm>
            <a:off x="464197" y="1268760"/>
            <a:ext cx="8215605" cy="4872038"/>
          </a:xfrm>
          <a:prstGeom prst="rect">
            <a:avLst/>
          </a:prstGeom>
        </p:spPr>
      </p:pic>
    </p:spTree>
    <p:extLst>
      <p:ext uri="{BB962C8B-B14F-4D97-AF65-F5344CB8AC3E}">
        <p14:creationId xmlns:p14="http://schemas.microsoft.com/office/powerpoint/2010/main" val="395901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Marcador de contenido">
            <a:extLst>
              <a:ext uri="{FF2B5EF4-FFF2-40B4-BE49-F238E27FC236}">
                <a16:creationId xmlns:a16="http://schemas.microsoft.com/office/drawing/2014/main" id="{04E48400-FCC2-49FA-B757-679104E4C30B}"/>
              </a:ext>
            </a:extLst>
          </p:cNvPr>
          <p:cNvSpPr>
            <a:spLocks noGrp="1"/>
          </p:cNvSpPr>
          <p:nvPr>
            <p:ph idx="1"/>
          </p:nvPr>
        </p:nvSpPr>
        <p:spPr>
          <a:xfrm>
            <a:off x="539750" y="1196975"/>
            <a:ext cx="8001000" cy="4821238"/>
          </a:xfrm>
        </p:spPr>
        <p:txBody>
          <a:bodyPr/>
          <a:lstStyle/>
          <a:p>
            <a:r>
              <a:rPr lang="es-ES" sz="2000" b="1" dirty="0"/>
              <a:t>Comparación de las Gráficas de coste de ambos algoritmos</a:t>
            </a:r>
          </a:p>
          <a:p>
            <a:r>
              <a:rPr lang="es-ES" sz="2000" b="1" dirty="0"/>
              <a:t>Resolución del Problema 6</a:t>
            </a:r>
          </a:p>
          <a:p>
            <a:r>
              <a:rPr lang="es-ES" sz="2000" b="1" dirty="0"/>
              <a:t>Resolución del Problema 7</a:t>
            </a:r>
          </a:p>
          <a:p>
            <a:r>
              <a:rPr lang="es-ES" sz="2000" b="1" dirty="0"/>
              <a:t>Conclusiones</a:t>
            </a:r>
          </a:p>
          <a:p>
            <a:r>
              <a:rPr lang="es-ES" sz="2000" b="1" dirty="0"/>
              <a:t>Bibliografía</a:t>
            </a:r>
          </a:p>
        </p:txBody>
      </p:sp>
      <p:sp>
        <p:nvSpPr>
          <p:cNvPr id="9" name="2 Título">
            <a:extLst>
              <a:ext uri="{FF2B5EF4-FFF2-40B4-BE49-F238E27FC236}">
                <a16:creationId xmlns:a16="http://schemas.microsoft.com/office/drawing/2014/main" id="{D443AB5F-3226-4527-A056-7FDEE39AD75F}"/>
              </a:ext>
            </a:extLst>
          </p:cNvPr>
          <p:cNvSpPr>
            <a:spLocks noGrp="1"/>
          </p:cNvSpPr>
          <p:nvPr>
            <p:ph type="title"/>
          </p:nvPr>
        </p:nvSpPr>
        <p:spPr>
          <a:xfrm>
            <a:off x="574675" y="304800"/>
            <a:ext cx="8001000" cy="531813"/>
          </a:xfrm>
        </p:spPr>
        <p:txBody>
          <a:bodyPr/>
          <a:lstStyle/>
          <a:p>
            <a:r>
              <a:rPr lang="es-ES" b="1" dirty="0">
                <a:solidFill>
                  <a:schemeClr val="accent6"/>
                </a:solidFill>
              </a:rPr>
              <a:t>Índice de contenidos</a:t>
            </a:r>
          </a:p>
        </p:txBody>
      </p:sp>
    </p:spTree>
    <p:extLst>
      <p:ext uri="{BB962C8B-B14F-4D97-AF65-F5344CB8AC3E}">
        <p14:creationId xmlns:p14="http://schemas.microsoft.com/office/powerpoint/2010/main" val="3549216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Título">
            <a:extLst>
              <a:ext uri="{FF2B5EF4-FFF2-40B4-BE49-F238E27FC236}">
                <a16:creationId xmlns:a16="http://schemas.microsoft.com/office/drawing/2014/main" id="{05B14186-4385-49BA-858B-F62C8AA31FEF}"/>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a:solidFill>
                  <a:schemeClr val="accent2"/>
                </a:solidFill>
              </a:rPr>
              <a:t>Resolución del Problema 7</a:t>
            </a:r>
            <a:endParaRPr lang="es-ES" kern="0" dirty="0">
              <a:solidFill>
                <a:schemeClr val="accent2"/>
              </a:solidFill>
            </a:endParaRPr>
          </a:p>
        </p:txBody>
      </p:sp>
      <p:sp>
        <p:nvSpPr>
          <p:cNvPr id="6" name="4 Subtítulo">
            <a:extLst>
              <a:ext uri="{FF2B5EF4-FFF2-40B4-BE49-F238E27FC236}">
                <a16:creationId xmlns:a16="http://schemas.microsoft.com/office/drawing/2014/main" id="{DD6CF236-F48F-4F90-BFEC-59EEA29BE8F4}"/>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dirty="0"/>
              <a:t>Sección realizada por:</a:t>
            </a:r>
          </a:p>
          <a:p>
            <a:pPr marL="0" indent="0" algn="r">
              <a:buNone/>
            </a:pPr>
            <a:r>
              <a:rPr lang="es-ES" kern="0" dirty="0"/>
              <a:t>José Francisco Borrero Marín</a:t>
            </a:r>
          </a:p>
          <a:p>
            <a:pPr algn="r"/>
            <a:endParaRPr lang="es-ES" b="1" kern="0" dirty="0"/>
          </a:p>
        </p:txBody>
      </p:sp>
    </p:spTree>
    <p:extLst>
      <p:ext uri="{BB962C8B-B14F-4D97-AF65-F5344CB8AC3E}">
        <p14:creationId xmlns:p14="http://schemas.microsoft.com/office/powerpoint/2010/main" val="816834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1A6D6C4-E018-41A0-AB8D-C40C29E59646}"/>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Resolución del Problema 7</a:t>
            </a:r>
            <a:endParaRPr lang="es-ES_tradnl" sz="2400" b="1" dirty="0">
              <a:solidFill>
                <a:schemeClr val="accent2"/>
              </a:solidFill>
            </a:endParaRPr>
          </a:p>
        </p:txBody>
      </p:sp>
      <p:pic>
        <p:nvPicPr>
          <p:cNvPr id="3" name="Imagen 2" descr="C:\Users\Arlin-T2\Desktop\ETSIcode\FAA\Practica 2 AAD\AlgoritmosOrdenacion.cpp - Dev-C++ 5.11">
            <a:extLst>
              <a:ext uri="{FF2B5EF4-FFF2-40B4-BE49-F238E27FC236}">
                <a16:creationId xmlns:a16="http://schemas.microsoft.com/office/drawing/2014/main" id="{AF535CA5-E771-4E81-9F67-46A2904B61A3}"/>
              </a:ext>
            </a:extLst>
          </p:cNvPr>
          <p:cNvPicPr>
            <a:picLocks noChangeAspect="1"/>
          </p:cNvPicPr>
          <p:nvPr/>
        </p:nvPicPr>
        <p:blipFill rotWithShape="1">
          <a:blip r:embed="rId3">
            <a:extLst>
              <a:ext uri="{28A0092B-C50C-407E-A947-70E740481C1C}">
                <a14:useLocalDpi xmlns:a14="http://schemas.microsoft.com/office/drawing/2010/main" val="0"/>
              </a:ext>
            </a:extLst>
          </a:blip>
          <a:srcRect l="19288" t="21066" r="9051" b="11859"/>
          <a:stretch/>
        </p:blipFill>
        <p:spPr>
          <a:xfrm>
            <a:off x="845939" y="2060848"/>
            <a:ext cx="7452122" cy="4176464"/>
          </a:xfrm>
          <a:prstGeom prst="rect">
            <a:avLst/>
          </a:prstGeom>
        </p:spPr>
      </p:pic>
      <p:sp>
        <p:nvSpPr>
          <p:cNvPr id="5" name="Rectángulo 4">
            <a:extLst>
              <a:ext uri="{FF2B5EF4-FFF2-40B4-BE49-F238E27FC236}">
                <a16:creationId xmlns:a16="http://schemas.microsoft.com/office/drawing/2014/main" id="{7E5ABB46-9B50-42BE-BD4A-B7855554D046}"/>
              </a:ext>
            </a:extLst>
          </p:cNvPr>
          <p:cNvSpPr/>
          <p:nvPr/>
        </p:nvSpPr>
        <p:spPr>
          <a:xfrm>
            <a:off x="827584" y="1124744"/>
            <a:ext cx="7748091" cy="707886"/>
          </a:xfrm>
          <a:prstGeom prst="rect">
            <a:avLst/>
          </a:prstGeom>
        </p:spPr>
        <p:txBody>
          <a:bodyPr wrap="square">
            <a:spAutoFit/>
          </a:bodyPr>
          <a:lstStyle/>
          <a:p>
            <a:r>
              <a:rPr lang="es-ES" sz="2000" dirty="0">
                <a:latin typeface="+mn-lt"/>
              </a:rPr>
              <a:t>Antes de mandar a ordenar, comprobar si todos los elementos son iguales.</a:t>
            </a:r>
          </a:p>
        </p:txBody>
      </p:sp>
    </p:spTree>
    <p:extLst>
      <p:ext uri="{BB962C8B-B14F-4D97-AF65-F5344CB8AC3E}">
        <p14:creationId xmlns:p14="http://schemas.microsoft.com/office/powerpoint/2010/main" val="2199584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1A6D6C4-E018-41A0-AB8D-C40C29E59646}"/>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Resolución del Problema 7</a:t>
            </a:r>
            <a:endParaRPr lang="es-ES_tradnl" sz="2400" b="1" dirty="0">
              <a:solidFill>
                <a:schemeClr val="accent2"/>
              </a:solidFill>
            </a:endParaRPr>
          </a:p>
        </p:txBody>
      </p:sp>
      <p:pic>
        <p:nvPicPr>
          <p:cNvPr id="3" name="Imagen 2">
            <a:extLst>
              <a:ext uri="{FF2B5EF4-FFF2-40B4-BE49-F238E27FC236}">
                <a16:creationId xmlns:a16="http://schemas.microsoft.com/office/drawing/2014/main" id="{691B1D5C-B777-4CFD-B90F-3F1CC7F1FD88}"/>
              </a:ext>
            </a:extLst>
          </p:cNvPr>
          <p:cNvPicPr>
            <a:picLocks noChangeAspect="1"/>
          </p:cNvPicPr>
          <p:nvPr/>
        </p:nvPicPr>
        <p:blipFill rotWithShape="1">
          <a:blip r:embed="rId3">
            <a:extLst>
              <a:ext uri="{28A0092B-C50C-407E-A947-70E740481C1C}">
                <a14:useLocalDpi xmlns:a14="http://schemas.microsoft.com/office/drawing/2010/main" val="0"/>
              </a:ext>
            </a:extLst>
          </a:blip>
          <a:srcRect r="11019"/>
          <a:stretch/>
        </p:blipFill>
        <p:spPr>
          <a:xfrm>
            <a:off x="323528" y="1268760"/>
            <a:ext cx="8136396" cy="4872038"/>
          </a:xfrm>
          <a:prstGeom prst="rect">
            <a:avLst/>
          </a:prstGeom>
        </p:spPr>
      </p:pic>
    </p:spTree>
    <p:extLst>
      <p:ext uri="{BB962C8B-B14F-4D97-AF65-F5344CB8AC3E}">
        <p14:creationId xmlns:p14="http://schemas.microsoft.com/office/powerpoint/2010/main" val="639208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Título">
            <a:extLst>
              <a:ext uri="{FF2B5EF4-FFF2-40B4-BE49-F238E27FC236}">
                <a16:creationId xmlns:a16="http://schemas.microsoft.com/office/drawing/2014/main" id="{00ED9A46-B5DF-4CEF-830A-3B7A0F5AD52F}"/>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a:solidFill>
                  <a:schemeClr val="accent2"/>
                </a:solidFill>
              </a:rPr>
              <a:t>Conclusiones</a:t>
            </a:r>
            <a:endParaRPr lang="es-ES" kern="0" dirty="0">
              <a:solidFill>
                <a:schemeClr val="accent2"/>
              </a:solidFill>
            </a:endParaRPr>
          </a:p>
        </p:txBody>
      </p:sp>
      <p:sp>
        <p:nvSpPr>
          <p:cNvPr id="6" name="4 Subtítulo">
            <a:extLst>
              <a:ext uri="{FF2B5EF4-FFF2-40B4-BE49-F238E27FC236}">
                <a16:creationId xmlns:a16="http://schemas.microsoft.com/office/drawing/2014/main" id="{E5247E08-3CFE-4000-8D3B-EFFB826D554F}"/>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dirty="0"/>
              <a:t>Sección realizada por:</a:t>
            </a:r>
          </a:p>
          <a:p>
            <a:pPr marL="0" indent="0" algn="r">
              <a:buNone/>
            </a:pPr>
            <a:r>
              <a:rPr lang="es-ES" kern="0" dirty="0"/>
              <a:t>José Francisco Borrero Marín</a:t>
            </a:r>
          </a:p>
          <a:p>
            <a:pPr algn="r"/>
            <a:endParaRPr lang="es-ES" b="1" kern="0" dirty="0"/>
          </a:p>
        </p:txBody>
      </p:sp>
    </p:spTree>
    <p:extLst>
      <p:ext uri="{BB962C8B-B14F-4D97-AF65-F5344CB8AC3E}">
        <p14:creationId xmlns:p14="http://schemas.microsoft.com/office/powerpoint/2010/main" val="103309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78B4819-9A8B-4A58-A34B-8943F9199850}"/>
              </a:ext>
            </a:extLst>
          </p:cNvPr>
          <p:cNvSpPr>
            <a:spLocks noGrp="1" noChangeArrowheads="1"/>
          </p:cNvSpPr>
          <p:nvPr>
            <p:ph type="title"/>
          </p:nvPr>
        </p:nvSpPr>
        <p:spPr>
          <a:xfrm>
            <a:off x="574675" y="304800"/>
            <a:ext cx="8001000" cy="531813"/>
          </a:xfrm>
        </p:spPr>
        <p:txBody>
          <a:bodyPr anchor="ctr"/>
          <a:lstStyle/>
          <a:p>
            <a:r>
              <a:rPr lang="es-ES_tradnl" sz="2400" b="1" dirty="0">
                <a:solidFill>
                  <a:schemeClr val="accent2"/>
                </a:solidFill>
              </a:rPr>
              <a:t>Conclusiones</a:t>
            </a:r>
          </a:p>
        </p:txBody>
      </p:sp>
      <p:sp>
        <p:nvSpPr>
          <p:cNvPr id="3" name="Rectángulo 2">
            <a:extLst>
              <a:ext uri="{FF2B5EF4-FFF2-40B4-BE49-F238E27FC236}">
                <a16:creationId xmlns:a16="http://schemas.microsoft.com/office/drawing/2014/main" id="{E9C7B52B-D17B-43E2-890B-E005AEECC8C8}"/>
              </a:ext>
            </a:extLst>
          </p:cNvPr>
          <p:cNvSpPr/>
          <p:nvPr/>
        </p:nvSpPr>
        <p:spPr>
          <a:xfrm>
            <a:off x="827584" y="1484198"/>
            <a:ext cx="7748091" cy="3600986"/>
          </a:xfrm>
          <a:prstGeom prst="rect">
            <a:avLst/>
          </a:prstGeom>
        </p:spPr>
        <p:txBody>
          <a:bodyPr wrap="square">
            <a:spAutoFit/>
          </a:bodyPr>
          <a:lstStyle/>
          <a:p>
            <a:pPr marL="342900" indent="-342900">
              <a:buFont typeface="Wingdings" panose="05000000000000000000" pitchFamily="2" charset="2"/>
              <a:buChar char="q"/>
            </a:pPr>
            <a:r>
              <a:rPr lang="es-ES" sz="2000" dirty="0">
                <a:latin typeface="+mn-lt"/>
              </a:rPr>
              <a:t>Los algoritmos lentos, de orden N^2, no pueden competir contra los rápidos, </a:t>
            </a:r>
            <a:r>
              <a:rPr lang="es-ES" sz="2000" dirty="0" err="1">
                <a:latin typeface="+mn-lt"/>
              </a:rPr>
              <a:t>NlogN</a:t>
            </a:r>
            <a:r>
              <a:rPr lang="es-ES" sz="2000" dirty="0">
                <a:latin typeface="+mn-lt"/>
              </a:rPr>
              <a:t>. Una comparación más justa sería </a:t>
            </a:r>
            <a:r>
              <a:rPr lang="es-ES" sz="2000" dirty="0" err="1">
                <a:latin typeface="+mn-lt"/>
              </a:rPr>
              <a:t>QuickSort</a:t>
            </a:r>
            <a:r>
              <a:rPr lang="es-ES" sz="2000" dirty="0">
                <a:latin typeface="+mn-lt"/>
              </a:rPr>
              <a:t> vs </a:t>
            </a:r>
            <a:r>
              <a:rPr lang="es-ES" sz="2000" dirty="0" err="1">
                <a:latin typeface="+mn-lt"/>
              </a:rPr>
              <a:t>Mergesort</a:t>
            </a:r>
            <a:r>
              <a:rPr lang="es-ES" sz="2000" dirty="0">
                <a:latin typeface="+mn-lt"/>
              </a:rPr>
              <a:t> o </a:t>
            </a:r>
            <a:r>
              <a:rPr lang="es-ES" sz="2000" dirty="0" err="1">
                <a:latin typeface="+mn-lt"/>
              </a:rPr>
              <a:t>Heapsort</a:t>
            </a:r>
            <a:r>
              <a:rPr lang="es-ES" sz="2000" dirty="0">
                <a:latin typeface="+mn-lt"/>
              </a:rPr>
              <a:t>.</a:t>
            </a:r>
          </a:p>
          <a:p>
            <a:pPr marL="342900" indent="-342900">
              <a:buFont typeface="Wingdings" panose="05000000000000000000" pitchFamily="2" charset="2"/>
              <a:buChar char="q"/>
            </a:pPr>
            <a:r>
              <a:rPr lang="es-ES" dirty="0"/>
              <a:t>Un fallo implementando el código es bastante difícil de detectar. Además, el orden de elementos idénticos variaría.</a:t>
            </a:r>
            <a:endParaRPr lang="es-ES" sz="2000" dirty="0">
              <a:latin typeface="+mn-lt"/>
            </a:endParaRPr>
          </a:p>
          <a:p>
            <a:pPr marL="342900" indent="-342900">
              <a:buFont typeface="Wingdings" panose="05000000000000000000" pitchFamily="2" charset="2"/>
              <a:buChar char="q"/>
            </a:pPr>
            <a:r>
              <a:rPr lang="es-ES" sz="2000" dirty="0">
                <a:latin typeface="+mn-lt"/>
              </a:rPr>
              <a:t>No merece la pena optimizar Selección.</a:t>
            </a:r>
          </a:p>
          <a:p>
            <a:pPr marL="342900" indent="-342900">
              <a:buFont typeface="Wingdings" panose="05000000000000000000" pitchFamily="2" charset="2"/>
              <a:buChar char="q"/>
            </a:pPr>
            <a:r>
              <a:rPr lang="es-ES" sz="2000" dirty="0">
                <a:latin typeface="+mn-lt"/>
              </a:rPr>
              <a:t>Quicksort cuenta con posibles modificaciones que reducen el tiempo de ejecución en determinados casos, dependiendo de los datos de entrada.</a:t>
            </a:r>
          </a:p>
          <a:p>
            <a:pPr marL="342900" indent="-342900">
              <a:buFont typeface="Wingdings" panose="05000000000000000000" pitchFamily="2" charset="2"/>
              <a:buChar char="q"/>
            </a:pPr>
            <a:endParaRPr lang="es-ES" sz="2000" dirty="0">
              <a:latin typeface="+mn-lt"/>
            </a:endParaRPr>
          </a:p>
          <a:p>
            <a:r>
              <a:rPr lang="es-ES" sz="2000" dirty="0">
                <a:latin typeface="+mn-lt"/>
              </a:rPr>
              <a:t> </a:t>
            </a:r>
          </a:p>
        </p:txBody>
      </p:sp>
    </p:spTree>
    <p:extLst>
      <p:ext uri="{BB962C8B-B14F-4D97-AF65-F5344CB8AC3E}">
        <p14:creationId xmlns:p14="http://schemas.microsoft.com/office/powerpoint/2010/main" val="2525435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3 Marcador de contenido">
            <a:extLst>
              <a:ext uri="{FF2B5EF4-FFF2-40B4-BE49-F238E27FC236}">
                <a16:creationId xmlns:a16="http://schemas.microsoft.com/office/drawing/2014/main" id="{52E5CA6D-735C-482C-BEBE-1D358B70902A}"/>
              </a:ext>
            </a:extLst>
          </p:cNvPr>
          <p:cNvSpPr>
            <a:spLocks noGrp="1"/>
          </p:cNvSpPr>
          <p:nvPr>
            <p:ph idx="1"/>
          </p:nvPr>
        </p:nvSpPr>
        <p:spPr>
          <a:xfrm>
            <a:off x="539750" y="1196975"/>
            <a:ext cx="8001000" cy="4821238"/>
          </a:xfrm>
        </p:spPr>
        <p:txBody>
          <a:bodyPr/>
          <a:lstStyle/>
          <a:p>
            <a:r>
              <a:rPr lang="es-ES" dirty="0"/>
              <a:t>Apuntes FAA </a:t>
            </a:r>
          </a:p>
          <a:p>
            <a:r>
              <a:rPr lang="es-ES" dirty="0">
                <a:hlinkClick r:id="rId3"/>
              </a:rPr>
              <a:t>http://mis-algoritmos.com/ordenamiento-rapido-quicksort</a:t>
            </a:r>
            <a:endParaRPr lang="es-ES" dirty="0"/>
          </a:p>
          <a:p>
            <a:r>
              <a:rPr lang="es-ES" dirty="0">
                <a:hlinkClick r:id="rId4"/>
              </a:rPr>
              <a:t>Visualización Selección</a:t>
            </a:r>
            <a:endParaRPr lang="es-ES" dirty="0"/>
          </a:p>
          <a:p>
            <a:r>
              <a:rPr lang="es-ES" dirty="0">
                <a:hlinkClick r:id="rId5"/>
              </a:rPr>
              <a:t>Visualización Quicksort</a:t>
            </a:r>
            <a:endParaRPr lang="es-ES" dirty="0"/>
          </a:p>
          <a:p>
            <a:r>
              <a:rPr lang="es-ES" dirty="0">
                <a:hlinkClick r:id="rId6"/>
              </a:rPr>
              <a:t>Optimización </a:t>
            </a:r>
            <a:r>
              <a:rPr lang="es-ES" dirty="0" err="1">
                <a:hlinkClick r:id="rId6"/>
              </a:rPr>
              <a:t>Random</a:t>
            </a:r>
            <a:r>
              <a:rPr lang="es-ES" dirty="0">
                <a:hlinkClick r:id="rId6"/>
              </a:rPr>
              <a:t> </a:t>
            </a:r>
            <a:r>
              <a:rPr lang="es-ES" dirty="0" err="1">
                <a:hlinkClick r:id="rId6"/>
              </a:rPr>
              <a:t>pivot</a:t>
            </a:r>
            <a:endParaRPr lang="es-ES" dirty="0"/>
          </a:p>
          <a:p>
            <a:r>
              <a:rPr lang="es-ES" dirty="0">
                <a:hlinkClick r:id="rId7"/>
              </a:rPr>
              <a:t>Optimización Tail </a:t>
            </a:r>
            <a:r>
              <a:rPr lang="es-ES" dirty="0" err="1">
                <a:hlinkClick r:id="rId7"/>
              </a:rPr>
              <a:t>call</a:t>
            </a:r>
            <a:endParaRPr lang="es-ES" dirty="0"/>
          </a:p>
          <a:p>
            <a:r>
              <a:rPr lang="es-ES" dirty="0">
                <a:hlinkClick r:id="rId8"/>
              </a:rPr>
              <a:t>Modificación Selección estable</a:t>
            </a:r>
            <a:endParaRPr lang="es-ES" dirty="0"/>
          </a:p>
        </p:txBody>
      </p:sp>
      <p:sp>
        <p:nvSpPr>
          <p:cNvPr id="5" name="Rectangle 2">
            <a:extLst>
              <a:ext uri="{FF2B5EF4-FFF2-40B4-BE49-F238E27FC236}">
                <a16:creationId xmlns:a16="http://schemas.microsoft.com/office/drawing/2014/main" id="{0E30D7AD-706D-4D23-887B-AFAF55E84E40}"/>
              </a:ext>
            </a:extLst>
          </p:cNvPr>
          <p:cNvSpPr>
            <a:spLocks noGrp="1" noChangeArrowheads="1"/>
          </p:cNvSpPr>
          <p:nvPr>
            <p:ph type="title"/>
          </p:nvPr>
        </p:nvSpPr>
        <p:spPr>
          <a:xfrm>
            <a:off x="574675" y="304800"/>
            <a:ext cx="8001000" cy="531813"/>
          </a:xfrm>
        </p:spPr>
        <p:txBody>
          <a:bodyPr anchor="ctr"/>
          <a:lstStyle/>
          <a:p>
            <a:r>
              <a:rPr lang="es-ES_tradnl" sz="2400" b="1" dirty="0">
                <a:solidFill>
                  <a:srgbClr val="C00000"/>
                </a:solidFill>
              </a:rPr>
              <a:t>Bibliografía</a:t>
            </a:r>
          </a:p>
        </p:txBody>
      </p:sp>
    </p:spTree>
    <p:extLst>
      <p:ext uri="{BB962C8B-B14F-4D97-AF65-F5344CB8AC3E}">
        <p14:creationId xmlns:p14="http://schemas.microsoft.com/office/powerpoint/2010/main" val="4190606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a:extLst>
              <a:ext uri="{FF2B5EF4-FFF2-40B4-BE49-F238E27FC236}">
                <a16:creationId xmlns:a16="http://schemas.microsoft.com/office/drawing/2014/main" id="{24F72C2F-5AE8-4906-ABB8-C77B2E2285A9}"/>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pPr algn="r"/>
            <a:r>
              <a:rPr lang="es-ES" sz="3200" kern="0">
                <a:solidFill>
                  <a:srgbClr val="C00000"/>
                </a:solidFill>
              </a:rPr>
              <a:t>Actividad Académica Dirigida 6</a:t>
            </a:r>
            <a:endParaRPr lang="es-ES" kern="0" dirty="0"/>
          </a:p>
        </p:txBody>
      </p:sp>
      <p:sp>
        <p:nvSpPr>
          <p:cNvPr id="9" name="2 Subtítulo">
            <a:extLst>
              <a:ext uri="{FF2B5EF4-FFF2-40B4-BE49-F238E27FC236}">
                <a16:creationId xmlns:a16="http://schemas.microsoft.com/office/drawing/2014/main" id="{D025292C-D076-4507-8A13-2098A678511F}"/>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a:t>Grupo 11:</a:t>
            </a:r>
          </a:p>
          <a:p>
            <a:pPr lvl="1" algn="r">
              <a:buFont typeface="Wingdings" pitchFamily="2" charset="2"/>
              <a:buNone/>
            </a:pPr>
            <a:r>
              <a:rPr lang="es-ES" kern="0"/>
              <a:t>José Francisco Borrero Marín</a:t>
            </a:r>
          </a:p>
          <a:p>
            <a:pPr lvl="1" algn="r">
              <a:buFont typeface="Wingdings" pitchFamily="2" charset="2"/>
              <a:buNone/>
            </a:pPr>
            <a:r>
              <a:rPr lang="es-ES" kern="0"/>
              <a:t>María de la Soledad Cerrejón Rodríguez</a:t>
            </a:r>
          </a:p>
          <a:p>
            <a:pPr lvl="1" algn="r">
              <a:buFont typeface="Wingdings" pitchFamily="2" charset="2"/>
              <a:buNone/>
            </a:pPr>
            <a:r>
              <a:rPr lang="es-ES" kern="0"/>
              <a:t>Manuel González Morón</a:t>
            </a:r>
          </a:p>
          <a:p>
            <a:pPr lvl="1" algn="r">
              <a:buFont typeface="Wingdings" pitchFamily="2" charset="2"/>
              <a:buNone/>
            </a:pPr>
            <a:r>
              <a:rPr lang="es-ES" kern="0"/>
              <a:t>El Mehdi Khattabi</a:t>
            </a:r>
          </a:p>
          <a:p>
            <a:pPr lvl="1" algn="r">
              <a:buFont typeface="Wingdings" pitchFamily="2" charset="2"/>
              <a:buNone/>
            </a:pPr>
            <a:r>
              <a:rPr lang="es-ES" kern="0"/>
              <a:t>Borja López Pineda</a:t>
            </a:r>
          </a:p>
          <a:p>
            <a:endParaRPr lang="es-ES" kern="0" dirty="0"/>
          </a:p>
        </p:txBody>
      </p:sp>
    </p:spTree>
    <p:extLst>
      <p:ext uri="{BB962C8B-B14F-4D97-AF65-F5344CB8AC3E}">
        <p14:creationId xmlns:p14="http://schemas.microsoft.com/office/powerpoint/2010/main" val="301969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4 Subtítulo">
            <a:extLst>
              <a:ext uri="{FF2B5EF4-FFF2-40B4-BE49-F238E27FC236}">
                <a16:creationId xmlns:a16="http://schemas.microsoft.com/office/drawing/2014/main" id="{BD99756C-9A07-4420-BCBE-FC27EDC5E0AD}"/>
              </a:ext>
            </a:extLst>
          </p:cNvPr>
          <p:cNvSpPr txBox="1">
            <a:spLocks/>
          </p:cNvSpPr>
          <p:nvPr/>
        </p:nvSpPr>
        <p:spPr bwMode="auto">
          <a:xfrm>
            <a:off x="1447800" y="3429000"/>
            <a:ext cx="7010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r"/>
            <a:r>
              <a:rPr lang="es-ES" b="1" kern="0" dirty="0"/>
              <a:t>Sección realizada por:</a:t>
            </a:r>
          </a:p>
          <a:p>
            <a:pPr lvl="1" algn="r">
              <a:buNone/>
            </a:pPr>
            <a:r>
              <a:rPr lang="es-ES" kern="0" dirty="0"/>
              <a:t>Manuel González Morón</a:t>
            </a:r>
          </a:p>
          <a:p>
            <a:pPr lvl="1" algn="r">
              <a:buNone/>
            </a:pPr>
            <a:r>
              <a:rPr lang="es-ES" kern="0" dirty="0"/>
              <a:t>El </a:t>
            </a:r>
            <a:r>
              <a:rPr lang="es-ES" kern="0" dirty="0" err="1"/>
              <a:t>Mehdi</a:t>
            </a:r>
            <a:r>
              <a:rPr lang="es-ES" kern="0" dirty="0"/>
              <a:t> </a:t>
            </a:r>
            <a:r>
              <a:rPr lang="es-ES" kern="0" dirty="0" err="1"/>
              <a:t>Khattabi</a:t>
            </a:r>
            <a:endParaRPr lang="es-ES" kern="0" dirty="0"/>
          </a:p>
          <a:p>
            <a:pPr algn="r"/>
            <a:endParaRPr lang="es-ES" b="1" kern="0" dirty="0"/>
          </a:p>
        </p:txBody>
      </p:sp>
      <p:sp>
        <p:nvSpPr>
          <p:cNvPr id="12" name="3 Título">
            <a:extLst>
              <a:ext uri="{FF2B5EF4-FFF2-40B4-BE49-F238E27FC236}">
                <a16:creationId xmlns:a16="http://schemas.microsoft.com/office/drawing/2014/main" id="{1C720562-6915-472C-A98B-85857479C18D}"/>
              </a:ext>
            </a:extLst>
          </p:cNvPr>
          <p:cNvSpPr txBox="1">
            <a:spLocks/>
          </p:cNvSpPr>
          <p:nvPr/>
        </p:nvSpPr>
        <p:spPr bwMode="auto">
          <a:xfrm>
            <a:off x="685800" y="990600"/>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a:solidFill>
                  <a:schemeClr val="tx2"/>
                </a:solidFill>
                <a:latin typeface="+mj-lt"/>
                <a:ea typeface="+mj-ea"/>
                <a:cs typeface="+mj-cs"/>
              </a:defRPr>
            </a:lvl1pPr>
            <a:lvl2pPr algn="l" rtl="0" eaLnBrk="1" fontAlgn="base" hangingPunct="1">
              <a:spcBef>
                <a:spcPct val="0"/>
              </a:spcBef>
              <a:spcAft>
                <a:spcPct val="0"/>
              </a:spcAft>
              <a:defRPr sz="2600">
                <a:solidFill>
                  <a:schemeClr val="tx2"/>
                </a:solidFill>
                <a:latin typeface="Arial" charset="0"/>
                <a:cs typeface="Arial" charset="0"/>
              </a:defRPr>
            </a:lvl2pPr>
            <a:lvl3pPr algn="l" rtl="0" eaLnBrk="1" fontAlgn="base" hangingPunct="1">
              <a:spcBef>
                <a:spcPct val="0"/>
              </a:spcBef>
              <a:spcAft>
                <a:spcPct val="0"/>
              </a:spcAft>
              <a:defRPr sz="2600">
                <a:solidFill>
                  <a:schemeClr val="tx2"/>
                </a:solidFill>
                <a:latin typeface="Arial" charset="0"/>
                <a:cs typeface="Arial" charset="0"/>
              </a:defRPr>
            </a:lvl3pPr>
            <a:lvl4pPr algn="l" rtl="0" eaLnBrk="1" fontAlgn="base" hangingPunct="1">
              <a:spcBef>
                <a:spcPct val="0"/>
              </a:spcBef>
              <a:spcAft>
                <a:spcPct val="0"/>
              </a:spcAft>
              <a:defRPr sz="2600">
                <a:solidFill>
                  <a:schemeClr val="tx2"/>
                </a:solidFill>
                <a:latin typeface="Arial" charset="0"/>
                <a:cs typeface="Arial" charset="0"/>
              </a:defRPr>
            </a:lvl4pPr>
            <a:lvl5pPr algn="l" rtl="0" eaLnBrk="1" fontAlgn="base" hangingPunct="1">
              <a:spcBef>
                <a:spcPct val="0"/>
              </a:spcBef>
              <a:spcAft>
                <a:spcPct val="0"/>
              </a:spcAft>
              <a:defRPr sz="2600">
                <a:solidFill>
                  <a:schemeClr val="tx2"/>
                </a:solidFill>
                <a:latin typeface="Arial" charset="0"/>
                <a:cs typeface="Arial" charset="0"/>
              </a:defRPr>
            </a:lvl5pPr>
            <a:lvl6pPr marL="457200" algn="l" rtl="0" eaLnBrk="1" fontAlgn="base" hangingPunct="1">
              <a:spcBef>
                <a:spcPct val="0"/>
              </a:spcBef>
              <a:spcAft>
                <a:spcPct val="0"/>
              </a:spcAft>
              <a:defRPr sz="2600">
                <a:solidFill>
                  <a:schemeClr val="tx2"/>
                </a:solidFill>
                <a:latin typeface="Arial" charset="0"/>
                <a:cs typeface="Arial" charset="0"/>
              </a:defRPr>
            </a:lvl6pPr>
            <a:lvl7pPr marL="914400" algn="l" rtl="0" eaLnBrk="1" fontAlgn="base" hangingPunct="1">
              <a:spcBef>
                <a:spcPct val="0"/>
              </a:spcBef>
              <a:spcAft>
                <a:spcPct val="0"/>
              </a:spcAft>
              <a:defRPr sz="2600">
                <a:solidFill>
                  <a:schemeClr val="tx2"/>
                </a:solidFill>
                <a:latin typeface="Arial" charset="0"/>
                <a:cs typeface="Arial" charset="0"/>
              </a:defRPr>
            </a:lvl7pPr>
            <a:lvl8pPr marL="1371600" algn="l" rtl="0" eaLnBrk="1" fontAlgn="base" hangingPunct="1">
              <a:spcBef>
                <a:spcPct val="0"/>
              </a:spcBef>
              <a:spcAft>
                <a:spcPct val="0"/>
              </a:spcAft>
              <a:defRPr sz="2600">
                <a:solidFill>
                  <a:schemeClr val="tx2"/>
                </a:solidFill>
                <a:latin typeface="Arial" charset="0"/>
                <a:cs typeface="Arial" charset="0"/>
              </a:defRPr>
            </a:lvl8pPr>
            <a:lvl9pPr marL="1828800" algn="l" rtl="0" eaLnBrk="1" fontAlgn="base" hangingPunct="1">
              <a:spcBef>
                <a:spcPct val="0"/>
              </a:spcBef>
              <a:spcAft>
                <a:spcPct val="0"/>
              </a:spcAft>
              <a:defRPr sz="2600">
                <a:solidFill>
                  <a:schemeClr val="tx2"/>
                </a:solidFill>
                <a:latin typeface="Arial" charset="0"/>
                <a:cs typeface="Arial" charset="0"/>
              </a:defRPr>
            </a:lvl9pPr>
          </a:lstStyle>
          <a:p>
            <a:r>
              <a:rPr lang="es-ES" sz="3200" kern="0">
                <a:solidFill>
                  <a:schemeClr val="accent2"/>
                </a:solidFill>
              </a:rPr>
              <a:t>Análisis del </a:t>
            </a:r>
            <a:br>
              <a:rPr lang="es-ES" sz="3200" kern="0">
                <a:solidFill>
                  <a:schemeClr val="accent2"/>
                </a:solidFill>
              </a:rPr>
            </a:br>
            <a:r>
              <a:rPr lang="es-ES" sz="3200" kern="0">
                <a:solidFill>
                  <a:schemeClr val="accent2"/>
                </a:solidFill>
              </a:rPr>
              <a:t>Algoritmo de Búsqueda por Selección</a:t>
            </a:r>
            <a:endParaRPr lang="es-ES" kern="0" dirty="0">
              <a:solidFill>
                <a:schemeClr val="accent2"/>
              </a:solidFill>
            </a:endParaRPr>
          </a:p>
        </p:txBody>
      </p:sp>
    </p:spTree>
    <p:extLst>
      <p:ext uri="{BB962C8B-B14F-4D97-AF65-F5344CB8AC3E}">
        <p14:creationId xmlns:p14="http://schemas.microsoft.com/office/powerpoint/2010/main" val="42502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65863E5F-6D2D-4B7C-9075-FCC821BF1DB1}"/>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400" b="1" dirty="0">
              <a:solidFill>
                <a:schemeClr val="accent2"/>
              </a:solidFill>
            </a:endParaRPr>
          </a:p>
        </p:txBody>
      </p:sp>
      <p:sp>
        <p:nvSpPr>
          <p:cNvPr id="9" name="Rectangle 4">
            <a:extLst>
              <a:ext uri="{FF2B5EF4-FFF2-40B4-BE49-F238E27FC236}">
                <a16:creationId xmlns:a16="http://schemas.microsoft.com/office/drawing/2014/main" id="{8DFEE26E-5C49-4DBF-93F1-BF7BE56C35FE}"/>
              </a:ext>
            </a:extLst>
          </p:cNvPr>
          <p:cNvSpPr txBox="1">
            <a:spLocks noChangeArrowheads="1"/>
          </p:cNvSpPr>
          <p:nvPr/>
        </p:nvSpPr>
        <p:spPr bwMode="auto">
          <a:xfrm>
            <a:off x="566738" y="1196975"/>
            <a:ext cx="8001000" cy="5040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lgn="just">
              <a:buFont typeface="Wingdings" pitchFamily="2" charset="2"/>
              <a:buNone/>
            </a:pPr>
            <a:r>
              <a:rPr lang="es-ES" sz="2200" b="1" kern="0" dirty="0">
                <a:solidFill>
                  <a:schemeClr val="accent2"/>
                </a:solidFill>
              </a:rPr>
              <a:t>1. Resumen del algoritmo</a:t>
            </a:r>
          </a:p>
          <a:p>
            <a:pPr algn="just"/>
            <a:r>
              <a:rPr lang="es-ES" sz="2000" kern="0" dirty="0"/>
              <a:t>El algoritmo de </a:t>
            </a:r>
            <a:r>
              <a:rPr lang="es-ES" sz="2000" b="1" kern="0" dirty="0"/>
              <a:t>Búsqueda por Selección</a:t>
            </a:r>
            <a:r>
              <a:rPr lang="es-ES" sz="2000" kern="0" dirty="0"/>
              <a:t>  posiciona el elemento seleccionado en el lugar correcto dentro del vector. Para ello, se realiza una búsqueda en todo el vector para determinar cuál es el elemento menor, el cual una vez detectado se sitúa en la primera posición. A continuación, se busca el elemento más pequeño del array, excluyendo el que ya se ha posicionado, y se coloca en la segunda posición. Se procede de la misma forma sucesivamente, excluyendo de la búsqueda del elemento menor a aquellos que ya hemos posicionado, hasta completar la ordenación.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4 Marcador de contenido">
            <a:extLst>
              <a:ext uri="{FF2B5EF4-FFF2-40B4-BE49-F238E27FC236}">
                <a16:creationId xmlns:a16="http://schemas.microsoft.com/office/drawing/2014/main" id="{7FE87205-3276-427D-BABF-280703E0B6B0}"/>
              </a:ext>
            </a:extLst>
          </p:cNvPr>
          <p:cNvSpPr>
            <a:spLocks noGrp="1"/>
          </p:cNvSpPr>
          <p:nvPr>
            <p:ph idx="1"/>
          </p:nvPr>
        </p:nvSpPr>
        <p:spPr>
          <a:xfrm>
            <a:off x="539750" y="1196975"/>
            <a:ext cx="8001000" cy="4821238"/>
          </a:xfrm>
        </p:spPr>
        <p:txBody>
          <a:bodyPr/>
          <a:lstStyle/>
          <a:p>
            <a:pPr lvl="0">
              <a:buNone/>
            </a:pPr>
            <a:r>
              <a:rPr lang="es-ES" b="1" dirty="0">
                <a:solidFill>
                  <a:schemeClr val="accent2"/>
                </a:solidFill>
              </a:rPr>
              <a:t>2. Pseudocódigo del algoritmo</a:t>
            </a:r>
          </a:p>
          <a:p>
            <a:pPr lvl="0">
              <a:buNone/>
            </a:pPr>
            <a:r>
              <a:rPr lang="es-ES" b="1" dirty="0">
                <a:solidFill>
                  <a:schemeClr val="accent2"/>
                </a:solidFill>
              </a:rPr>
              <a:t>    y su implementación en C++</a:t>
            </a:r>
          </a:p>
          <a:p>
            <a:endParaRPr lang="es-ES" dirty="0"/>
          </a:p>
        </p:txBody>
      </p:sp>
      <p:sp>
        <p:nvSpPr>
          <p:cNvPr id="7" name="Rectangle 2">
            <a:extLst>
              <a:ext uri="{FF2B5EF4-FFF2-40B4-BE49-F238E27FC236}">
                <a16:creationId xmlns:a16="http://schemas.microsoft.com/office/drawing/2014/main" id="{D60ADE2C-0C1B-4269-B27B-75225D3EEBE3}"/>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sp>
        <p:nvSpPr>
          <p:cNvPr id="8" name="AutoShape 2" descr="blob:https://web.telegram.org/716323eb-117c-4a6b-9066-d085cd4d8ebb">
            <a:extLst>
              <a:ext uri="{FF2B5EF4-FFF2-40B4-BE49-F238E27FC236}">
                <a16:creationId xmlns:a16="http://schemas.microsoft.com/office/drawing/2014/main" id="{420BEEE6-7FF2-4B3E-B4CC-75A0CEA6B0A8}"/>
              </a:ext>
            </a:extLst>
          </p:cNvPr>
          <p:cNvSpPr>
            <a:spLocks noChangeAspect="1" noChangeArrowheads="1"/>
          </p:cNvSpPr>
          <p:nvPr/>
        </p:nvSpPr>
        <p:spPr bwMode="auto">
          <a:xfrm>
            <a:off x="5508104" y="4221088"/>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9" name="Picture 3" descr="F:\Universidad\Fundamentos de Análisis de Algoritmos\Actividad Académica Dirigida (Exposición)\codigo seleccion.png">
            <a:extLst>
              <a:ext uri="{FF2B5EF4-FFF2-40B4-BE49-F238E27FC236}">
                <a16:creationId xmlns:a16="http://schemas.microsoft.com/office/drawing/2014/main" id="{5D3435D5-6B7E-46DB-8C04-9838487B9688}"/>
              </a:ext>
            </a:extLst>
          </p:cNvPr>
          <p:cNvPicPr>
            <a:picLocks noChangeAspect="1" noChangeArrowheads="1"/>
          </p:cNvPicPr>
          <p:nvPr/>
        </p:nvPicPr>
        <p:blipFill>
          <a:blip r:embed="rId3" cstate="print"/>
          <a:srcRect/>
          <a:stretch>
            <a:fillRect/>
          </a:stretch>
        </p:blipFill>
        <p:spPr bwMode="auto">
          <a:xfrm>
            <a:off x="354388" y="2060848"/>
            <a:ext cx="8518804" cy="3600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132D6F8-6BA9-4662-93FF-9C61DAB0DE7E}"/>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sp>
        <p:nvSpPr>
          <p:cNvPr id="7" name="3 Marcador de contenido">
            <a:extLst>
              <a:ext uri="{FF2B5EF4-FFF2-40B4-BE49-F238E27FC236}">
                <a16:creationId xmlns:a16="http://schemas.microsoft.com/office/drawing/2014/main" id="{9522E022-71FA-484F-9323-AB890859D61A}"/>
              </a:ext>
            </a:extLst>
          </p:cNvPr>
          <p:cNvSpPr>
            <a:spLocks noGrp="1"/>
          </p:cNvSpPr>
          <p:nvPr>
            <p:ph sz="half" idx="1"/>
          </p:nvPr>
        </p:nvSpPr>
        <p:spPr>
          <a:xfrm>
            <a:off x="539750" y="1196975"/>
            <a:ext cx="7920682" cy="531813"/>
          </a:xfrm>
        </p:spPr>
        <p:txBody>
          <a:bodyPr/>
          <a:lstStyle/>
          <a:p>
            <a:pPr algn="just">
              <a:buNone/>
            </a:pPr>
            <a:r>
              <a:rPr lang="es-ES" sz="2200" b="1" dirty="0">
                <a:solidFill>
                  <a:schemeClr val="accent2"/>
                </a:solidFill>
              </a:rPr>
              <a:t>3. Traza  y ejemplo de ejecución del algoritmo</a:t>
            </a:r>
            <a:endParaRPr lang="es-ES" sz="2200" dirty="0">
              <a:solidFill>
                <a:schemeClr val="accent2"/>
              </a:solidFill>
            </a:endParaRPr>
          </a:p>
        </p:txBody>
      </p:sp>
      <p:sp>
        <p:nvSpPr>
          <p:cNvPr id="8" name="4 Marcador de contenido">
            <a:extLst>
              <a:ext uri="{FF2B5EF4-FFF2-40B4-BE49-F238E27FC236}">
                <a16:creationId xmlns:a16="http://schemas.microsoft.com/office/drawing/2014/main" id="{D86E92B4-21F4-4270-8D02-C072FC9BE913}"/>
              </a:ext>
            </a:extLst>
          </p:cNvPr>
          <p:cNvSpPr txBox="1">
            <a:spLocks/>
          </p:cNvSpPr>
          <p:nvPr/>
        </p:nvSpPr>
        <p:spPr>
          <a:xfrm>
            <a:off x="5148064" y="2636911"/>
            <a:ext cx="3392686" cy="2448273"/>
          </a:xfrm>
          <a:prstGeom prst="rect">
            <a:avLst/>
          </a:prstGeom>
          <a:solidFill>
            <a:schemeClr val="accent1">
              <a:alpha val="21000"/>
            </a:schemeClr>
          </a:solidFill>
          <a:ln w="22225">
            <a:solidFill>
              <a:schemeClr val="accent1"/>
            </a:solidFill>
          </a:ln>
        </p:spPr>
        <p:txBody>
          <a:bodyPr/>
          <a:lstStyle>
            <a:lvl1pPr marL="469900" indent="-469900" algn="l" rtl="0" eaLnBrk="1" fontAlgn="base" hangingPunct="1">
              <a:spcBef>
                <a:spcPct val="20000"/>
              </a:spcBef>
              <a:spcAft>
                <a:spcPct val="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cs typeface="+mn-cs"/>
              </a:defRPr>
            </a:lvl2pPr>
            <a:lvl3pPr marL="1304925" indent="-395288" algn="l" rtl="0" eaLnBrk="1" fontAlgn="base" hangingPunct="1">
              <a:spcBef>
                <a:spcPct val="20000"/>
              </a:spcBef>
              <a:spcAft>
                <a:spcPct val="0"/>
              </a:spcAft>
              <a:buClr>
                <a:schemeClr val="accent2"/>
              </a:buClr>
              <a:buFont typeface="Wingdings" pitchFamily="2" charset="2"/>
              <a:buChar char="o"/>
              <a:defRPr>
                <a:solidFill>
                  <a:schemeClr val="tx1"/>
                </a:solidFill>
                <a:latin typeface="+mn-lt"/>
                <a:cs typeface="+mn-cs"/>
              </a:defRPr>
            </a:lvl3pPr>
            <a:lvl4pPr marL="1693863" indent="-387350" algn="l" rtl="0" eaLnBrk="1" fontAlgn="base" hangingPunct="1">
              <a:spcBef>
                <a:spcPct val="20000"/>
              </a:spcBef>
              <a:spcAft>
                <a:spcPct val="0"/>
              </a:spcAft>
              <a:buClr>
                <a:schemeClr val="accent2"/>
              </a:buClr>
              <a:buFont typeface="Wingdings" pitchFamily="2" charset="2"/>
              <a:buChar char="n"/>
              <a:defRPr sz="1600">
                <a:solidFill>
                  <a:schemeClr val="tx1"/>
                </a:solidFill>
                <a:latin typeface="+mn-lt"/>
                <a:cs typeface="+mn-cs"/>
              </a:defRPr>
            </a:lvl4pPr>
            <a:lvl5pPr marL="20939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5pPr>
            <a:lvl6pPr marL="25511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6pPr>
            <a:lvl7pPr marL="30083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7pPr>
            <a:lvl8pPr marL="34655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8pPr>
            <a:lvl9pPr marL="3922713" indent="-398463" algn="l" rtl="0" eaLnBrk="1" fontAlgn="base" hangingPunct="1">
              <a:spcBef>
                <a:spcPct val="25000"/>
              </a:spcBef>
              <a:spcAft>
                <a:spcPct val="0"/>
              </a:spcAft>
              <a:buClr>
                <a:schemeClr val="accent2"/>
              </a:buClr>
              <a:buFont typeface="Wingdings" pitchFamily="2" charset="2"/>
              <a:buChar char="§"/>
              <a:defRPr sz="1400">
                <a:solidFill>
                  <a:schemeClr val="tx1"/>
                </a:solidFill>
                <a:latin typeface="+mn-lt"/>
                <a:cs typeface="+mn-cs"/>
              </a:defRPr>
            </a:lvl9pPr>
          </a:lstStyle>
          <a:p>
            <a:pPr>
              <a:buFont typeface="Wingdings" pitchFamily="2" charset="2"/>
              <a:buNone/>
            </a:pPr>
            <a:r>
              <a:rPr lang="es-ES" b="1" kern="0"/>
              <a:t>Leyenda</a:t>
            </a:r>
          </a:p>
          <a:p>
            <a:pPr>
              <a:buFont typeface="Wingdings" pitchFamily="2" charset="2"/>
              <a:buNone/>
            </a:pPr>
            <a:r>
              <a:rPr lang="es-ES" b="1" kern="0">
                <a:solidFill>
                  <a:srgbClr val="FF0000"/>
                </a:solidFill>
              </a:rPr>
              <a:t>Rojo: </a:t>
            </a:r>
            <a:r>
              <a:rPr lang="es-ES" kern="0"/>
              <a:t>Posición correcta</a:t>
            </a:r>
            <a:endParaRPr lang="es-ES" b="1" kern="0">
              <a:solidFill>
                <a:srgbClr val="FF0000"/>
              </a:solidFill>
            </a:endParaRPr>
          </a:p>
          <a:p>
            <a:pPr>
              <a:buFont typeface="Wingdings" pitchFamily="2" charset="2"/>
              <a:buNone/>
            </a:pPr>
            <a:r>
              <a:rPr lang="es-ES" b="1" kern="0">
                <a:solidFill>
                  <a:srgbClr val="0000CC"/>
                </a:solidFill>
              </a:rPr>
              <a:t>Azul: </a:t>
            </a:r>
            <a:r>
              <a:rPr lang="es-ES" kern="0"/>
              <a:t>Elemento menor</a:t>
            </a:r>
            <a:endParaRPr lang="es-ES" kern="0">
              <a:solidFill>
                <a:srgbClr val="0000CC"/>
              </a:solidFill>
            </a:endParaRPr>
          </a:p>
          <a:p>
            <a:pPr>
              <a:buFont typeface="Wingdings" pitchFamily="2" charset="2"/>
              <a:buNone/>
            </a:pPr>
            <a:r>
              <a:rPr lang="es-ES" b="1" kern="0">
                <a:solidFill>
                  <a:srgbClr val="00FF00"/>
                </a:solidFill>
              </a:rPr>
              <a:t>Verde: </a:t>
            </a:r>
            <a:r>
              <a:rPr lang="es-ES" kern="0"/>
              <a:t>Elemento</a:t>
            </a:r>
          </a:p>
          <a:p>
            <a:pPr>
              <a:buFont typeface="Wingdings" pitchFamily="2" charset="2"/>
              <a:buNone/>
            </a:pPr>
            <a:r>
              <a:rPr lang="es-ES" kern="0"/>
              <a:t>             ordenado</a:t>
            </a:r>
            <a:endParaRPr lang="es-ES" kern="0" dirty="0"/>
          </a:p>
        </p:txBody>
      </p:sp>
      <p:pic>
        <p:nvPicPr>
          <p:cNvPr id="10" name="Imagen 9">
            <a:extLst>
              <a:ext uri="{FF2B5EF4-FFF2-40B4-BE49-F238E27FC236}">
                <a16:creationId xmlns:a16="http://schemas.microsoft.com/office/drawing/2014/main" id="{FB30E108-A5D7-4264-BC8A-AFB4CC19D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262" y="1728788"/>
            <a:ext cx="4176268" cy="43217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132D6F8-6BA9-4662-93FF-9C61DAB0DE7E}"/>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sp>
        <p:nvSpPr>
          <p:cNvPr id="7" name="3 Marcador de contenido">
            <a:extLst>
              <a:ext uri="{FF2B5EF4-FFF2-40B4-BE49-F238E27FC236}">
                <a16:creationId xmlns:a16="http://schemas.microsoft.com/office/drawing/2014/main" id="{9522E022-71FA-484F-9323-AB890859D61A}"/>
              </a:ext>
            </a:extLst>
          </p:cNvPr>
          <p:cNvSpPr>
            <a:spLocks noGrp="1"/>
          </p:cNvSpPr>
          <p:nvPr>
            <p:ph sz="half" idx="1"/>
          </p:nvPr>
        </p:nvSpPr>
        <p:spPr>
          <a:xfrm>
            <a:off x="539750" y="1196975"/>
            <a:ext cx="7920682" cy="531813"/>
          </a:xfrm>
        </p:spPr>
        <p:txBody>
          <a:bodyPr/>
          <a:lstStyle/>
          <a:p>
            <a:pPr algn="just">
              <a:buNone/>
            </a:pPr>
            <a:r>
              <a:rPr lang="es-ES" sz="2200" b="1" dirty="0">
                <a:solidFill>
                  <a:schemeClr val="accent2"/>
                </a:solidFill>
              </a:rPr>
              <a:t>3. Traza  y ejemplo de ejecución del algoritmo</a:t>
            </a:r>
            <a:endParaRPr lang="es-ES" sz="2200" dirty="0">
              <a:solidFill>
                <a:schemeClr val="accent2"/>
              </a:solidFill>
            </a:endParaRPr>
          </a:p>
        </p:txBody>
      </p:sp>
      <p:pic>
        <p:nvPicPr>
          <p:cNvPr id="3" name="Imagen 2">
            <a:extLst>
              <a:ext uri="{FF2B5EF4-FFF2-40B4-BE49-F238E27FC236}">
                <a16:creationId xmlns:a16="http://schemas.microsoft.com/office/drawing/2014/main" id="{64518DEB-04E2-4AAF-8B0A-B8909E7B1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406" y="1728788"/>
            <a:ext cx="5117188" cy="4469010"/>
          </a:xfrm>
          <a:prstGeom prst="rect">
            <a:avLst/>
          </a:prstGeom>
        </p:spPr>
      </p:pic>
    </p:spTree>
    <p:extLst>
      <p:ext uri="{BB962C8B-B14F-4D97-AF65-F5344CB8AC3E}">
        <p14:creationId xmlns:p14="http://schemas.microsoft.com/office/powerpoint/2010/main" val="3964860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a:extLst>
              <a:ext uri="{FF2B5EF4-FFF2-40B4-BE49-F238E27FC236}">
                <a16:creationId xmlns:a16="http://schemas.microsoft.com/office/drawing/2014/main" id="{8DC31EDE-170B-469C-B2EB-43C6E399C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378" y="2708920"/>
            <a:ext cx="7205244" cy="1440160"/>
          </a:xfrm>
          <a:prstGeom prst="rect">
            <a:avLst/>
          </a:prstGeom>
        </p:spPr>
      </p:pic>
      <p:pic>
        <p:nvPicPr>
          <p:cNvPr id="30" name="Imagen 29">
            <a:extLst>
              <a:ext uri="{FF2B5EF4-FFF2-40B4-BE49-F238E27FC236}">
                <a16:creationId xmlns:a16="http://schemas.microsoft.com/office/drawing/2014/main" id="{019F91DF-301D-4629-AFB6-719A0FFE1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9472" y="2793861"/>
            <a:ext cx="1261023" cy="1261023"/>
          </a:xfrm>
          <a:prstGeom prst="rect">
            <a:avLst/>
          </a:prstGeom>
        </p:spPr>
      </p:pic>
      <p:pic>
        <p:nvPicPr>
          <p:cNvPr id="32" name="Imagen 31">
            <a:extLst>
              <a:ext uri="{FF2B5EF4-FFF2-40B4-BE49-F238E27FC236}">
                <a16:creationId xmlns:a16="http://schemas.microsoft.com/office/drawing/2014/main" id="{C9CF4061-7876-4CD3-BA3C-AAA048C1DE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4880" y="2793271"/>
            <a:ext cx="1261023" cy="1261023"/>
          </a:xfrm>
          <a:prstGeom prst="rect">
            <a:avLst/>
          </a:prstGeom>
        </p:spPr>
      </p:pic>
      <p:pic>
        <p:nvPicPr>
          <p:cNvPr id="34" name="Imagen 33">
            <a:extLst>
              <a:ext uri="{FF2B5EF4-FFF2-40B4-BE49-F238E27FC236}">
                <a16:creationId xmlns:a16="http://schemas.microsoft.com/office/drawing/2014/main" id="{D5373405-370D-4726-B8B1-4F5BBEB4C1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1506" y="2810689"/>
            <a:ext cx="1261023" cy="1261023"/>
          </a:xfrm>
          <a:prstGeom prst="rect">
            <a:avLst/>
          </a:prstGeom>
        </p:spPr>
      </p:pic>
      <p:pic>
        <p:nvPicPr>
          <p:cNvPr id="36" name="Imagen 35">
            <a:extLst>
              <a:ext uri="{FF2B5EF4-FFF2-40B4-BE49-F238E27FC236}">
                <a16:creationId xmlns:a16="http://schemas.microsoft.com/office/drawing/2014/main" id="{B19B2854-79E6-49AE-9EE7-10B5B987AC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4398" y="2798487"/>
            <a:ext cx="1261023" cy="1261023"/>
          </a:xfrm>
          <a:prstGeom prst="rect">
            <a:avLst/>
          </a:prstGeom>
        </p:spPr>
      </p:pic>
      <p:pic>
        <p:nvPicPr>
          <p:cNvPr id="38" name="Imagen 37">
            <a:extLst>
              <a:ext uri="{FF2B5EF4-FFF2-40B4-BE49-F238E27FC236}">
                <a16:creationId xmlns:a16="http://schemas.microsoft.com/office/drawing/2014/main" id="{AEB6062A-683C-488D-8B5B-F295C39BAE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30375" y="2798488"/>
            <a:ext cx="1261023" cy="1261023"/>
          </a:xfrm>
          <a:prstGeom prst="rect">
            <a:avLst/>
          </a:prstGeom>
        </p:spPr>
      </p:pic>
      <p:pic>
        <p:nvPicPr>
          <p:cNvPr id="44" name="Imagen 43">
            <a:extLst>
              <a:ext uri="{FF2B5EF4-FFF2-40B4-BE49-F238E27FC236}">
                <a16:creationId xmlns:a16="http://schemas.microsoft.com/office/drawing/2014/main" id="{EE90A8BA-4310-498C-9A8A-91E27E67C8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590" y="2564904"/>
            <a:ext cx="1752592" cy="1752592"/>
          </a:xfrm>
          <a:prstGeom prst="rect">
            <a:avLst/>
          </a:prstGeom>
        </p:spPr>
      </p:pic>
      <p:pic>
        <p:nvPicPr>
          <p:cNvPr id="46" name="Imagen 45">
            <a:extLst>
              <a:ext uri="{FF2B5EF4-FFF2-40B4-BE49-F238E27FC236}">
                <a16:creationId xmlns:a16="http://schemas.microsoft.com/office/drawing/2014/main" id="{B2A8F240-7C32-4F7E-8B2E-95AE206759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92624" y="1582288"/>
            <a:ext cx="620524" cy="864094"/>
          </a:xfrm>
          <a:prstGeom prst="rect">
            <a:avLst/>
          </a:prstGeom>
        </p:spPr>
      </p:pic>
      <p:pic>
        <p:nvPicPr>
          <p:cNvPr id="48" name="Imagen 47">
            <a:extLst>
              <a:ext uri="{FF2B5EF4-FFF2-40B4-BE49-F238E27FC236}">
                <a16:creationId xmlns:a16="http://schemas.microsoft.com/office/drawing/2014/main" id="{F5D3E3E1-4123-4A2B-9958-AB8B69D2773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9095" y="2564904"/>
            <a:ext cx="1752592" cy="1752592"/>
          </a:xfrm>
          <a:prstGeom prst="rect">
            <a:avLst/>
          </a:prstGeom>
        </p:spPr>
      </p:pic>
      <p:pic>
        <p:nvPicPr>
          <p:cNvPr id="50" name="Imagen 49">
            <a:extLst>
              <a:ext uri="{FF2B5EF4-FFF2-40B4-BE49-F238E27FC236}">
                <a16:creationId xmlns:a16="http://schemas.microsoft.com/office/drawing/2014/main" id="{E450C363-0B14-4B42-B5E8-0C4349AB2F8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09781" y="2547486"/>
            <a:ext cx="1752592" cy="1752592"/>
          </a:xfrm>
          <a:prstGeom prst="rect">
            <a:avLst/>
          </a:prstGeom>
        </p:spPr>
      </p:pic>
      <p:pic>
        <p:nvPicPr>
          <p:cNvPr id="51" name="Imagen 50">
            <a:extLst>
              <a:ext uri="{FF2B5EF4-FFF2-40B4-BE49-F238E27FC236}">
                <a16:creationId xmlns:a16="http://schemas.microsoft.com/office/drawing/2014/main" id="{E2A9F947-BAE0-45D9-8AE9-520C053AF5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42286" y="2530068"/>
            <a:ext cx="1752592" cy="1752592"/>
          </a:xfrm>
          <a:prstGeom prst="rect">
            <a:avLst/>
          </a:prstGeom>
        </p:spPr>
      </p:pic>
      <p:pic>
        <p:nvPicPr>
          <p:cNvPr id="52" name="Imagen 51">
            <a:extLst>
              <a:ext uri="{FF2B5EF4-FFF2-40B4-BE49-F238E27FC236}">
                <a16:creationId xmlns:a16="http://schemas.microsoft.com/office/drawing/2014/main" id="{A12CA455-FD6E-4BF3-858D-C9B83AD72B4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8962" y="4375647"/>
            <a:ext cx="1141191" cy="680180"/>
          </a:xfrm>
          <a:prstGeom prst="rect">
            <a:avLst/>
          </a:prstGeom>
        </p:spPr>
      </p:pic>
      <p:pic>
        <p:nvPicPr>
          <p:cNvPr id="53" name="Imagen 52">
            <a:extLst>
              <a:ext uri="{FF2B5EF4-FFF2-40B4-BE49-F238E27FC236}">
                <a16:creationId xmlns:a16="http://schemas.microsoft.com/office/drawing/2014/main" id="{6EF5F573-B698-4D11-B771-4D8009B928D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79182" y="4375647"/>
            <a:ext cx="1141191" cy="680180"/>
          </a:xfrm>
          <a:prstGeom prst="rect">
            <a:avLst/>
          </a:prstGeom>
        </p:spPr>
      </p:pic>
      <p:pic>
        <p:nvPicPr>
          <p:cNvPr id="54" name="Imagen 53">
            <a:extLst>
              <a:ext uri="{FF2B5EF4-FFF2-40B4-BE49-F238E27FC236}">
                <a16:creationId xmlns:a16="http://schemas.microsoft.com/office/drawing/2014/main" id="{C249B146-471C-48B5-A8E9-BEF3B5F7EFE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44466" y="4334914"/>
            <a:ext cx="1141191" cy="680180"/>
          </a:xfrm>
          <a:prstGeom prst="rect">
            <a:avLst/>
          </a:prstGeom>
        </p:spPr>
      </p:pic>
      <p:pic>
        <p:nvPicPr>
          <p:cNvPr id="55" name="Imagen 54">
            <a:extLst>
              <a:ext uri="{FF2B5EF4-FFF2-40B4-BE49-F238E27FC236}">
                <a16:creationId xmlns:a16="http://schemas.microsoft.com/office/drawing/2014/main" id="{127DBC73-D4CE-4D58-819D-56E586AE02E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41421" y="4317496"/>
            <a:ext cx="1141191" cy="680180"/>
          </a:xfrm>
          <a:prstGeom prst="rect">
            <a:avLst/>
          </a:prstGeom>
        </p:spPr>
      </p:pic>
      <p:pic>
        <p:nvPicPr>
          <p:cNvPr id="56" name="Imagen 55">
            <a:extLst>
              <a:ext uri="{FF2B5EF4-FFF2-40B4-BE49-F238E27FC236}">
                <a16:creationId xmlns:a16="http://schemas.microsoft.com/office/drawing/2014/main" id="{15CACF3F-0916-4B88-BCB5-63F100F4C0E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02758" y="4342123"/>
            <a:ext cx="1141191" cy="680180"/>
          </a:xfrm>
          <a:prstGeom prst="rect">
            <a:avLst/>
          </a:prstGeom>
        </p:spPr>
      </p:pic>
      <p:sp>
        <p:nvSpPr>
          <p:cNvPr id="21" name="Rectangle 2">
            <a:extLst>
              <a:ext uri="{FF2B5EF4-FFF2-40B4-BE49-F238E27FC236}">
                <a16:creationId xmlns:a16="http://schemas.microsoft.com/office/drawing/2014/main" id="{2AA30A39-C51C-48BE-A452-1B924B28EFAF}"/>
              </a:ext>
            </a:extLst>
          </p:cNvPr>
          <p:cNvSpPr>
            <a:spLocks noGrp="1" noChangeArrowheads="1"/>
          </p:cNvSpPr>
          <p:nvPr>
            <p:ph type="title"/>
          </p:nvPr>
        </p:nvSpPr>
        <p:spPr>
          <a:xfrm>
            <a:off x="574675" y="304800"/>
            <a:ext cx="8001000" cy="531813"/>
          </a:xfrm>
        </p:spPr>
        <p:txBody>
          <a:bodyPr anchor="ctr"/>
          <a:lstStyle/>
          <a:p>
            <a:r>
              <a:rPr lang="es-ES" sz="2400" b="1" dirty="0">
                <a:solidFill>
                  <a:schemeClr val="accent2"/>
                </a:solidFill>
              </a:rPr>
              <a:t>Análisis del Algoritmo de Búsqueda por Selección</a:t>
            </a:r>
            <a:endParaRPr lang="es-ES_tradnl" sz="2000" b="1" dirty="0">
              <a:solidFill>
                <a:schemeClr val="accent2"/>
              </a:solidFill>
            </a:endParaRPr>
          </a:p>
        </p:txBody>
      </p:sp>
      <p:sp>
        <p:nvSpPr>
          <p:cNvPr id="22" name="3 Marcador de contenido">
            <a:extLst>
              <a:ext uri="{FF2B5EF4-FFF2-40B4-BE49-F238E27FC236}">
                <a16:creationId xmlns:a16="http://schemas.microsoft.com/office/drawing/2014/main" id="{50329827-B1E7-4215-89EC-22A8E1546511}"/>
              </a:ext>
            </a:extLst>
          </p:cNvPr>
          <p:cNvSpPr>
            <a:spLocks noGrp="1"/>
          </p:cNvSpPr>
          <p:nvPr>
            <p:ph sz="half" idx="1"/>
          </p:nvPr>
        </p:nvSpPr>
        <p:spPr>
          <a:xfrm>
            <a:off x="539750" y="1196975"/>
            <a:ext cx="7920682" cy="531813"/>
          </a:xfrm>
        </p:spPr>
        <p:txBody>
          <a:bodyPr/>
          <a:lstStyle/>
          <a:p>
            <a:pPr algn="just">
              <a:buNone/>
            </a:pPr>
            <a:r>
              <a:rPr lang="es-ES" sz="2200" b="1" dirty="0">
                <a:solidFill>
                  <a:schemeClr val="accent2"/>
                </a:solidFill>
              </a:rPr>
              <a:t>3. Traza  y ejemplo de ejecución del algoritmo</a:t>
            </a:r>
            <a:endParaRPr lang="es-ES" sz="22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0-#ppt_w/2"/>
                                          </p:val>
                                        </p:tav>
                                        <p:tav tm="100000">
                                          <p:val>
                                            <p:strVal val="#ppt_x"/>
                                          </p:val>
                                        </p:tav>
                                      </p:tavLst>
                                    </p:anim>
                                    <p:anim calcmode="lin" valueType="num">
                                      <p:cBhvr additive="base">
                                        <p:cTn id="14"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4.72222E-6 -1.85185E-6 L 0.15625 -1.85185E-6 " pathEditMode="fixed" rAng="0" ptsTypes="AA">
                                      <p:cBhvr>
                                        <p:cTn id="18" dur="1000" fill="hold"/>
                                        <p:tgtEl>
                                          <p:spTgt spid="44"/>
                                        </p:tgtEl>
                                        <p:attrNameLst>
                                          <p:attrName>ppt_x</p:attrName>
                                          <p:attrName>ppt_y</p:attrName>
                                        </p:attrNameLst>
                                      </p:cBhvr>
                                      <p:rCtr x="7813" y="0"/>
                                    </p:animMotion>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0.15625 -1.85185E-6 L 0.31372 -1.85185E-6 " pathEditMode="fixed" rAng="0" ptsTypes="AA">
                                      <p:cBhvr>
                                        <p:cTn id="22" dur="1000" fill="hold"/>
                                        <p:tgtEl>
                                          <p:spTgt spid="44"/>
                                        </p:tgtEl>
                                        <p:attrNameLst>
                                          <p:attrName>ppt_x</p:attrName>
                                          <p:attrName>ppt_y</p:attrName>
                                        </p:attrNameLst>
                                      </p:cBhvr>
                                      <p:rCtr x="8264" y="0"/>
                                    </p:animMotion>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4"/>
                                        </p:tgtEl>
                                      </p:cBhvr>
                                    </p:animEffect>
                                    <p:set>
                                      <p:cBhvr>
                                        <p:cTn id="27" dur="1" fill="hold">
                                          <p:stCondLst>
                                            <p:cond delay="499"/>
                                          </p:stCondLst>
                                        </p:cTn>
                                        <p:tgtEl>
                                          <p:spTgt spid="44"/>
                                        </p:tgtEl>
                                        <p:attrNameLst>
                                          <p:attrName>style.visibility</p:attrName>
                                        </p:attrNameLst>
                                      </p:cBhvr>
                                      <p:to>
                                        <p:strVal val="hidden"/>
                                      </p:to>
                                    </p:set>
                                  </p:childTnLst>
                                </p:cTn>
                              </p:par>
                            </p:childTnLst>
                          </p:cTn>
                        </p:par>
                        <p:par>
                          <p:cTn id="28" fill="hold">
                            <p:stCondLst>
                              <p:cond delay="500"/>
                            </p:stCondLst>
                            <p:childTnLst>
                              <p:par>
                                <p:cTn id="29" presetID="63" presetClass="path" presetSubtype="0" accel="50000" decel="50000" fill="hold" nodeType="afterEffect">
                                  <p:stCondLst>
                                    <p:cond delay="0"/>
                                  </p:stCondLst>
                                  <p:childTnLst>
                                    <p:animMotion origin="layout" path="M -1.38889E-6 0 L 0.3158 0 " pathEditMode="relative" rAng="0" ptsTypes="AA">
                                      <p:cBhvr>
                                        <p:cTn id="30" dur="1000" fill="hold"/>
                                        <p:tgtEl>
                                          <p:spTgt spid="36"/>
                                        </p:tgtEl>
                                        <p:attrNameLst>
                                          <p:attrName>ppt_x</p:attrName>
                                          <p:attrName>ppt_y</p:attrName>
                                        </p:attrNameLst>
                                      </p:cBhvr>
                                      <p:rCtr x="15781" y="0"/>
                                    </p:animMotion>
                                  </p:childTnLst>
                                </p:cTn>
                              </p:par>
                              <p:par>
                                <p:cTn id="31" presetID="35" presetClass="path" presetSubtype="0" accel="50000" decel="50000" fill="hold" nodeType="withEffect">
                                  <p:stCondLst>
                                    <p:cond delay="0"/>
                                  </p:stCondLst>
                                  <p:childTnLst>
                                    <p:animMotion origin="layout" path="M 3.61111E-6 4.44444E-6 L -0.31354 0.00255 " pathEditMode="relative" rAng="0" ptsTypes="AA">
                                      <p:cBhvr>
                                        <p:cTn id="32" dur="1000" fill="hold"/>
                                        <p:tgtEl>
                                          <p:spTgt spid="30"/>
                                        </p:tgtEl>
                                        <p:attrNameLst>
                                          <p:attrName>ppt_x</p:attrName>
                                          <p:attrName>ppt_y</p:attrName>
                                        </p:attrNameLst>
                                      </p:cBhvr>
                                      <p:rCtr x="-15747" y="0"/>
                                    </p:animMotion>
                                  </p:childTnLst>
                                </p:cTn>
                              </p:par>
                            </p:childTnLst>
                          </p:cTn>
                        </p:par>
                      </p:childTnLst>
                    </p:cTn>
                  </p:par>
                  <p:par>
                    <p:cTn id="33" fill="hold">
                      <p:stCondLst>
                        <p:cond delay="indefinite"/>
                      </p:stCondLst>
                      <p:childTnLst>
                        <p:par>
                          <p:cTn id="34" fill="hold">
                            <p:stCondLst>
                              <p:cond delay="0"/>
                            </p:stCondLst>
                            <p:childTnLst>
                              <p:par>
                                <p:cTn id="35" presetID="63" presetClass="path" presetSubtype="0" accel="50000" decel="50000" fill="hold" nodeType="clickEffect">
                                  <p:stCondLst>
                                    <p:cond delay="0"/>
                                  </p:stCondLst>
                                  <p:childTnLst>
                                    <p:animMotion origin="layout" path="M -1.11111E-6 0 L 0.15642 0 " pathEditMode="relative" rAng="0" ptsTypes="AA">
                                      <p:cBhvr>
                                        <p:cTn id="36" dur="1000" fill="hold"/>
                                        <p:tgtEl>
                                          <p:spTgt spid="46"/>
                                        </p:tgtEl>
                                        <p:attrNameLst>
                                          <p:attrName>ppt_x</p:attrName>
                                          <p:attrName>ppt_y</p:attrName>
                                        </p:attrNameLst>
                                      </p:cBhvr>
                                      <p:rCtr x="7813" y="0"/>
                                    </p:animMotion>
                                  </p:childTnLst>
                                </p:cTn>
                              </p:par>
                              <p:par>
                                <p:cTn id="37" presetID="10"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48"/>
                                        </p:tgtEl>
                                        <p:attrNameLst>
                                          <p:attrName>style.visibility</p:attrName>
                                        </p:attrNameLst>
                                      </p:cBhvr>
                                      <p:to>
                                        <p:strVal val="visible"/>
                                      </p:to>
                                    </p:set>
                                    <p:anim calcmode="lin" valueType="num">
                                      <p:cBhvr additive="base">
                                        <p:cTn id="44" dur="500" fill="hold"/>
                                        <p:tgtEl>
                                          <p:spTgt spid="48"/>
                                        </p:tgtEl>
                                        <p:attrNameLst>
                                          <p:attrName>ppt_x</p:attrName>
                                        </p:attrNameLst>
                                      </p:cBhvr>
                                      <p:tavLst>
                                        <p:tav tm="0">
                                          <p:val>
                                            <p:strVal val="0-#ppt_w/2"/>
                                          </p:val>
                                        </p:tav>
                                        <p:tav tm="100000">
                                          <p:val>
                                            <p:strVal val="#ppt_x"/>
                                          </p:val>
                                        </p:tav>
                                      </p:tavLst>
                                    </p:anim>
                                    <p:anim calcmode="lin" valueType="num">
                                      <p:cBhvr additive="base">
                                        <p:cTn id="45"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48"/>
                                        </p:tgtEl>
                                      </p:cBhvr>
                                    </p:animEffect>
                                    <p:set>
                                      <p:cBhvr>
                                        <p:cTn id="50" dur="1" fill="hold">
                                          <p:stCondLst>
                                            <p:cond delay="499"/>
                                          </p:stCondLst>
                                        </p:cTn>
                                        <p:tgtEl>
                                          <p:spTgt spid="4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0.15642 0 L 0.31389 0 " pathEditMode="relative" rAng="0" ptsTypes="AA">
                                      <p:cBhvr>
                                        <p:cTn id="54" dur="1000" fill="hold"/>
                                        <p:tgtEl>
                                          <p:spTgt spid="46"/>
                                        </p:tgtEl>
                                        <p:attrNameLst>
                                          <p:attrName>ppt_x</p:attrName>
                                          <p:attrName>ppt_y</p:attrName>
                                        </p:attrNameLst>
                                      </p:cBhvr>
                                      <p:rCtr x="7865" y="0"/>
                                    </p:animMotion>
                                  </p:childTnLst>
                                </p:cTn>
                              </p:par>
                              <p:par>
                                <p:cTn id="55" presetID="10"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50"/>
                                        </p:tgtEl>
                                        <p:attrNameLst>
                                          <p:attrName>style.visibility</p:attrName>
                                        </p:attrNameLst>
                                      </p:cBhvr>
                                      <p:to>
                                        <p:strVal val="visible"/>
                                      </p:to>
                                    </p:set>
                                    <p:anim calcmode="lin" valueType="num">
                                      <p:cBhvr additive="base">
                                        <p:cTn id="62" dur="500" fill="hold"/>
                                        <p:tgtEl>
                                          <p:spTgt spid="50"/>
                                        </p:tgtEl>
                                        <p:attrNameLst>
                                          <p:attrName>ppt_x</p:attrName>
                                        </p:attrNameLst>
                                      </p:cBhvr>
                                      <p:tavLst>
                                        <p:tav tm="0">
                                          <p:val>
                                            <p:strVal val="0-#ppt_w/2"/>
                                          </p:val>
                                        </p:tav>
                                        <p:tav tm="100000">
                                          <p:val>
                                            <p:strVal val="#ppt_x"/>
                                          </p:val>
                                        </p:tav>
                                      </p:tavLst>
                                    </p:anim>
                                    <p:anim calcmode="lin" valueType="num">
                                      <p:cBhvr additive="base">
                                        <p:cTn id="63"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63" presetClass="path" presetSubtype="0" accel="50000" decel="50000" fill="hold" nodeType="clickEffect">
                                  <p:stCondLst>
                                    <p:cond delay="0"/>
                                  </p:stCondLst>
                                  <p:childTnLst>
                                    <p:animMotion origin="layout" path="M -2.5E-6 4.44444E-6 L 0.15591 4.44444E-6 " pathEditMode="relative" rAng="0" ptsTypes="AA">
                                      <p:cBhvr>
                                        <p:cTn id="67" dur="1000" fill="hold"/>
                                        <p:tgtEl>
                                          <p:spTgt spid="50"/>
                                        </p:tgtEl>
                                        <p:attrNameLst>
                                          <p:attrName>ppt_x</p:attrName>
                                          <p:attrName>ppt_y</p:attrName>
                                        </p:attrNameLst>
                                      </p:cBhvr>
                                      <p:rCtr x="7795" y="0"/>
                                    </p:animMotion>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50"/>
                                        </p:tgtEl>
                                      </p:cBhvr>
                                    </p:animEffect>
                                    <p:set>
                                      <p:cBhvr>
                                        <p:cTn id="72" dur="1" fill="hold">
                                          <p:stCondLst>
                                            <p:cond delay="499"/>
                                          </p:stCondLst>
                                        </p:cTn>
                                        <p:tgtEl>
                                          <p:spTgt spid="50"/>
                                        </p:tgtEl>
                                        <p:attrNameLst>
                                          <p:attrName>style.visibility</p:attrName>
                                        </p:attrNameLst>
                                      </p:cBhvr>
                                      <p:to>
                                        <p:strVal val="hidden"/>
                                      </p:to>
                                    </p:set>
                                  </p:childTnLst>
                                </p:cTn>
                              </p:par>
                            </p:childTnLst>
                          </p:cTn>
                        </p:par>
                        <p:par>
                          <p:cTn id="73" fill="hold">
                            <p:stCondLst>
                              <p:cond delay="500"/>
                            </p:stCondLst>
                            <p:childTnLst>
                              <p:par>
                                <p:cTn id="74" presetID="35" presetClass="path" presetSubtype="0" accel="50000" decel="50000" fill="hold" nodeType="afterEffect">
                                  <p:stCondLst>
                                    <p:cond delay="0"/>
                                  </p:stCondLst>
                                  <p:childTnLst>
                                    <p:animMotion origin="layout" path="M 4.72222E-6 -1.85185E-6 L -0.15764 -0.00255 " pathEditMode="relative" rAng="0" ptsTypes="AA">
                                      <p:cBhvr>
                                        <p:cTn id="75" dur="1000" fill="hold"/>
                                        <p:tgtEl>
                                          <p:spTgt spid="34"/>
                                        </p:tgtEl>
                                        <p:attrNameLst>
                                          <p:attrName>ppt_x</p:attrName>
                                          <p:attrName>ppt_y</p:attrName>
                                        </p:attrNameLst>
                                      </p:cBhvr>
                                      <p:rCtr x="-7795" y="0"/>
                                    </p:animMotion>
                                  </p:childTnLst>
                                </p:cTn>
                              </p:par>
                              <p:par>
                                <p:cTn id="76" presetID="63" presetClass="path" presetSubtype="0" accel="50000" decel="50000" fill="hold" nodeType="withEffect">
                                  <p:stCondLst>
                                    <p:cond delay="0"/>
                                  </p:stCondLst>
                                  <p:childTnLst>
                                    <p:animMotion origin="layout" path="M 0.3158 0.00185 L 0.47327 0.00185 " pathEditMode="relative" rAng="0" ptsTypes="AA">
                                      <p:cBhvr>
                                        <p:cTn id="77" dur="1000" fill="hold"/>
                                        <p:tgtEl>
                                          <p:spTgt spid="36"/>
                                        </p:tgtEl>
                                        <p:attrNameLst>
                                          <p:attrName>ppt_x</p:attrName>
                                          <p:attrName>ppt_y</p:attrName>
                                        </p:attrNameLst>
                                      </p:cBhvr>
                                      <p:rCtr x="7865" y="0"/>
                                    </p:animMotion>
                                  </p:childTnLst>
                                </p:cTn>
                              </p:par>
                            </p:childTnLst>
                          </p:cTn>
                        </p:par>
                      </p:childTnLst>
                    </p:cTn>
                  </p:par>
                  <p:par>
                    <p:cTn id="78" fill="hold">
                      <p:stCondLst>
                        <p:cond delay="indefinite"/>
                      </p:stCondLst>
                      <p:childTnLst>
                        <p:par>
                          <p:cTn id="79" fill="hold">
                            <p:stCondLst>
                              <p:cond delay="0"/>
                            </p:stCondLst>
                            <p:childTnLst>
                              <p:par>
                                <p:cTn id="80" presetID="63" presetClass="path" presetSubtype="0" accel="50000" decel="50000" fill="hold" nodeType="clickEffect">
                                  <p:stCondLst>
                                    <p:cond delay="0"/>
                                  </p:stCondLst>
                                  <p:childTnLst>
                                    <p:animMotion origin="layout" path="M 0.31389 0 L 0.47136 0 " pathEditMode="relative" rAng="0" ptsTypes="AA">
                                      <p:cBhvr>
                                        <p:cTn id="81" dur="1000" fill="hold"/>
                                        <p:tgtEl>
                                          <p:spTgt spid="46"/>
                                        </p:tgtEl>
                                        <p:attrNameLst>
                                          <p:attrName>ppt_x</p:attrName>
                                          <p:attrName>ppt_y</p:attrName>
                                        </p:attrNameLst>
                                      </p:cBhvr>
                                      <p:rCtr x="7882" y="0"/>
                                    </p:animMotion>
                                  </p:childTnLst>
                                </p:cTn>
                              </p:par>
                              <p:par>
                                <p:cTn id="82" presetID="10" presetClass="entr" presetSubtype="0" fill="hold" nodeType="with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fade">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51"/>
                                        </p:tgtEl>
                                        <p:attrNameLst>
                                          <p:attrName>style.visibility</p:attrName>
                                        </p:attrNameLst>
                                      </p:cBhvr>
                                      <p:to>
                                        <p:strVal val="visible"/>
                                      </p:to>
                                    </p:set>
                                    <p:anim calcmode="lin" valueType="num">
                                      <p:cBhvr additive="base">
                                        <p:cTn id="89" dur="500" fill="hold"/>
                                        <p:tgtEl>
                                          <p:spTgt spid="51"/>
                                        </p:tgtEl>
                                        <p:attrNameLst>
                                          <p:attrName>ppt_x</p:attrName>
                                        </p:attrNameLst>
                                      </p:cBhvr>
                                      <p:tavLst>
                                        <p:tav tm="0">
                                          <p:val>
                                            <p:strVal val="0-#ppt_w/2"/>
                                          </p:val>
                                        </p:tav>
                                        <p:tav tm="100000">
                                          <p:val>
                                            <p:strVal val="#ppt_x"/>
                                          </p:val>
                                        </p:tav>
                                      </p:tavLst>
                                    </p:anim>
                                    <p:anim calcmode="lin" valueType="num">
                                      <p:cBhvr additive="base">
                                        <p:cTn id="90"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500"/>
                                        <p:tgtEl>
                                          <p:spTgt spid="51"/>
                                        </p:tgtEl>
                                      </p:cBhvr>
                                    </p:animEffect>
                                    <p:set>
                                      <p:cBhvr>
                                        <p:cTn id="95" dur="1" fill="hold">
                                          <p:stCondLst>
                                            <p:cond delay="499"/>
                                          </p:stCondLst>
                                        </p:cTn>
                                        <p:tgtEl>
                                          <p:spTgt spid="51"/>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 presetClass="exit" presetSubtype="2" fill="hold" nodeType="clickEffect">
                                  <p:stCondLst>
                                    <p:cond delay="0"/>
                                  </p:stCondLst>
                                  <p:childTnLst>
                                    <p:anim calcmode="lin" valueType="num">
                                      <p:cBhvr additive="base">
                                        <p:cTn id="99" dur="500"/>
                                        <p:tgtEl>
                                          <p:spTgt spid="46"/>
                                        </p:tgtEl>
                                        <p:attrNameLst>
                                          <p:attrName>ppt_x</p:attrName>
                                        </p:attrNameLst>
                                      </p:cBhvr>
                                      <p:tavLst>
                                        <p:tav tm="0">
                                          <p:val>
                                            <p:strVal val="ppt_x"/>
                                          </p:val>
                                        </p:tav>
                                        <p:tav tm="100000">
                                          <p:val>
                                            <p:strVal val="1+ppt_w/2"/>
                                          </p:val>
                                        </p:tav>
                                      </p:tavLst>
                                    </p:anim>
                                    <p:anim calcmode="lin" valueType="num">
                                      <p:cBhvr additive="base">
                                        <p:cTn id="100" dur="500"/>
                                        <p:tgtEl>
                                          <p:spTgt spid="46"/>
                                        </p:tgtEl>
                                        <p:attrNameLst>
                                          <p:attrName>ppt_y</p:attrName>
                                        </p:attrNameLst>
                                      </p:cBhvr>
                                      <p:tavLst>
                                        <p:tav tm="0">
                                          <p:val>
                                            <p:strVal val="ppt_y"/>
                                          </p:val>
                                        </p:tav>
                                        <p:tav tm="100000">
                                          <p:val>
                                            <p:strVal val="ppt_y"/>
                                          </p:val>
                                        </p:tav>
                                      </p:tavLst>
                                    </p:anim>
                                    <p:set>
                                      <p:cBhvr>
                                        <p:cTn id="101" dur="1" fill="hold">
                                          <p:stCondLst>
                                            <p:cond delay="499"/>
                                          </p:stCondLst>
                                        </p:cTn>
                                        <p:tgtEl>
                                          <p:spTgt spid="46"/>
                                        </p:tgtEl>
                                        <p:attrNameLst>
                                          <p:attrName>style.visibility</p:attrName>
                                        </p:attrNameLst>
                                      </p:cBhvr>
                                      <p:to>
                                        <p:strVal val="hidden"/>
                                      </p:to>
                                    </p:set>
                                  </p:childTnLst>
                                </p:cTn>
                              </p:par>
                              <p:par>
                                <p:cTn id="102" presetID="10" presetClass="entr" presetSubtype="0" fill="hold" nodeType="with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fade">
                                      <p:cBhvr>
                                        <p:cTn id="104" dur="500"/>
                                        <p:tgtEl>
                                          <p:spTgt spid="55"/>
                                        </p:tgtEl>
                                      </p:cBhvr>
                                    </p:animEffect>
                                  </p:childTnLst>
                                </p:cTn>
                              </p:par>
                              <p:par>
                                <p:cTn id="105" presetID="10" presetClass="entr" presetSubtype="0" fill="hold" nodeType="with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fade">
                                      <p:cBhvr>
                                        <p:cTn id="107" dur="500"/>
                                        <p:tgtEl>
                                          <p:spTgt spid="5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nodeType="clickEffect">
                                  <p:stCondLst>
                                    <p:cond delay="0"/>
                                  </p:stCondLst>
                                  <p:childTnLst>
                                    <p:animEffect transition="out" filter="fade">
                                      <p:cBhvr>
                                        <p:cTn id="111" dur="500"/>
                                        <p:tgtEl>
                                          <p:spTgt spid="52"/>
                                        </p:tgtEl>
                                      </p:cBhvr>
                                    </p:animEffect>
                                    <p:set>
                                      <p:cBhvr>
                                        <p:cTn id="112" dur="1" fill="hold">
                                          <p:stCondLst>
                                            <p:cond delay="499"/>
                                          </p:stCondLst>
                                        </p:cTn>
                                        <p:tgtEl>
                                          <p:spTgt spid="52"/>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53"/>
                                        </p:tgtEl>
                                      </p:cBhvr>
                                    </p:animEffect>
                                    <p:set>
                                      <p:cBhvr>
                                        <p:cTn id="115" dur="1" fill="hold">
                                          <p:stCondLst>
                                            <p:cond delay="499"/>
                                          </p:stCondLst>
                                        </p:cTn>
                                        <p:tgtEl>
                                          <p:spTgt spid="53"/>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54"/>
                                        </p:tgtEl>
                                      </p:cBhvr>
                                    </p:animEffect>
                                    <p:set>
                                      <p:cBhvr>
                                        <p:cTn id="118" dur="1" fill="hold">
                                          <p:stCondLst>
                                            <p:cond delay="499"/>
                                          </p:stCondLst>
                                        </p:cTn>
                                        <p:tgtEl>
                                          <p:spTgt spid="54"/>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55"/>
                                        </p:tgtEl>
                                      </p:cBhvr>
                                    </p:animEffect>
                                    <p:set>
                                      <p:cBhvr>
                                        <p:cTn id="121" dur="1" fill="hold">
                                          <p:stCondLst>
                                            <p:cond delay="499"/>
                                          </p:stCondLst>
                                        </p:cTn>
                                        <p:tgtEl>
                                          <p:spTgt spid="55"/>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56"/>
                                        </p:tgtEl>
                                      </p:cBhvr>
                                    </p:animEffect>
                                    <p:set>
                                      <p:cBhvr>
                                        <p:cTn id="124" dur="1" fill="hold">
                                          <p:stCondLst>
                                            <p:cond delay="4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ción_AAD">
  <a:themeElements>
    <a:clrScheme name="ApuntesTeresa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ApuntesTeresa">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puntesTeresa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ApuntesTeresa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ApuntesTeresa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ApuntesTeresa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ApuntesTeresa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ApuntesTeresa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ApuntesTeresa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ApuntesTeresa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ApuntesTeresa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Plantilla_Presentación_AAD</Template>
  <TotalTime>1902</TotalTime>
  <Words>1176</Words>
  <Application>Microsoft Office PowerPoint</Application>
  <PresentationFormat>Presentación en pantalla (4:3)</PresentationFormat>
  <Paragraphs>181</Paragraphs>
  <Slides>36</Slides>
  <Notes>36</Notes>
  <HiddenSlides>2</HiddenSlides>
  <MMClips>0</MMClips>
  <ScaleCrop>false</ScaleCrop>
  <HeadingPairs>
    <vt:vector size="6" baseType="variant">
      <vt:variant>
        <vt:lpstr>Fuentes usadas</vt:lpstr>
      </vt:variant>
      <vt:variant>
        <vt:i4>5</vt:i4>
      </vt:variant>
      <vt:variant>
        <vt:lpstr>Tema</vt:lpstr>
      </vt:variant>
      <vt:variant>
        <vt:i4>4</vt:i4>
      </vt:variant>
      <vt:variant>
        <vt:lpstr>Títulos de diapositiva</vt:lpstr>
      </vt:variant>
      <vt:variant>
        <vt:i4>36</vt:i4>
      </vt:variant>
    </vt:vector>
  </HeadingPairs>
  <TitlesOfParts>
    <vt:vector size="45" baseType="lpstr">
      <vt:lpstr>Arial</vt:lpstr>
      <vt:lpstr>Calibri</vt:lpstr>
      <vt:lpstr>Times New Roman</vt:lpstr>
      <vt:lpstr>Verdana</vt:lpstr>
      <vt:lpstr>Wingdings</vt:lpstr>
      <vt:lpstr>Presentación_AAD</vt:lpstr>
      <vt:lpstr>2_Diseño personalizado</vt:lpstr>
      <vt:lpstr>1_Diseño personalizado</vt:lpstr>
      <vt:lpstr>Diseño personalizado</vt:lpstr>
      <vt:lpstr>Presentación de PowerPoint</vt:lpstr>
      <vt:lpstr>Índice de contenidos</vt:lpstr>
      <vt:lpstr>Índice de contenidos</vt:lpstr>
      <vt:lpstr>Presentación de PowerPoint</vt:lpstr>
      <vt:lpstr>Análisis del Algoritmo de Búsqueda por Selección</vt:lpstr>
      <vt:lpstr>Análisis del Algoritmo de Búsqueda por Selección</vt:lpstr>
      <vt:lpstr>Análisis del Algoritmo de Búsqueda por Selección</vt:lpstr>
      <vt:lpstr>Análisis del Algoritmo de Búsqueda por Selección</vt:lpstr>
      <vt:lpstr>Análisis del Algoritmo de Búsqueda por Selección</vt:lpstr>
      <vt:lpstr>Análisis del Algoritmo de Búsqueda por Selección</vt:lpstr>
      <vt:lpstr>Análisis del Algoritmo de Búsqueda por Selección</vt:lpstr>
      <vt:lpstr>Análisis del Algoritmo de Búsqueda por Selección</vt:lpstr>
      <vt:lpstr>Análisis del Algoritmo de Búsqueda por Selección</vt:lpstr>
      <vt:lpstr>Presentación de PowerPoint</vt:lpstr>
      <vt:lpstr>Análisis del Algoritmo de Búsqueda Rápida (Quicksort)</vt:lpstr>
      <vt:lpstr>Análisis del Algoritmo de Búsqueda Rápida (Quicksort)</vt:lpstr>
      <vt:lpstr>Análisis del Algoritmo de Búsqueda Rápida (Quicksort)</vt:lpstr>
      <vt:lpstr>Análisis del Algoritmo de Búsqueda Rápida (Quicksort)</vt:lpstr>
      <vt:lpstr>Análisis del Algoritmo de Búsqueda Rápida (Quicksort)</vt:lpstr>
      <vt:lpstr>4. Traza.</vt:lpstr>
      <vt:lpstr>Análisis del Algoritmo de Búsqueda Rápida (Quicksort)</vt:lpstr>
      <vt:lpstr>Análisis del Algoritmo de Búsqueda Rápida (Quicksort)</vt:lpstr>
      <vt:lpstr>Análisis del Algoritmo de Búsqueda Rápida (Quicksort)</vt:lpstr>
      <vt:lpstr>Análisis del Algoritmo de Búsqueda Rápida (Quicksort)</vt:lpstr>
      <vt:lpstr>Presentación de PowerPoint</vt:lpstr>
      <vt:lpstr>Comparación de las Gráficas de Coste de ambos algoritmos</vt:lpstr>
      <vt:lpstr>Presentación de PowerPoint</vt:lpstr>
      <vt:lpstr>Resolución del Problema 6</vt:lpstr>
      <vt:lpstr>Resolución del Problema 6</vt:lpstr>
      <vt:lpstr>Presentación de PowerPoint</vt:lpstr>
      <vt:lpstr>Resolución del Problema 7</vt:lpstr>
      <vt:lpstr>Resolución del Problema 7</vt:lpstr>
      <vt:lpstr>Presentación de PowerPoint</vt:lpstr>
      <vt:lpstr>Conclusiones</vt:lpstr>
      <vt:lpstr>Bibliografía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AAD_X</dc:title>
  <dc:creator>Arlin-T2</dc:creator>
  <cp:lastModifiedBy>Arlin-T2</cp:lastModifiedBy>
  <cp:revision>48</cp:revision>
  <cp:lastPrinted>2002-11-20T16:33:32Z</cp:lastPrinted>
  <dcterms:created xsi:type="dcterms:W3CDTF">2019-04-25T13:55:05Z</dcterms:created>
  <dcterms:modified xsi:type="dcterms:W3CDTF">2019-05-06T11:31:50Z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ginesgm@um.es</vt:lpwstr>
  </property>
  <property fmtid="{D5CDD505-2E9C-101B-9397-08002B2CF9AE}" pid="8" name="HomePage">
    <vt:lpwstr>index.htm</vt:lpwstr>
  </property>
  <property fmtid="{D5CDD505-2E9C-101B-9397-08002B2CF9AE}" pid="9" name="Other">
    <vt:lpwstr>(c) Ginés García Mateos</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\\DIS\ginesgm\public_html\temas</vt:lpwstr>
  </property>
</Properties>
</file>