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739" r:id="rId2"/>
    <p:sldMasterId id="2147483727" r:id="rId3"/>
    <p:sldMasterId id="2147483715" r:id="rId4"/>
  </p:sldMasterIdLst>
  <p:notesMasterIdLst>
    <p:notesMasterId r:id="rId16"/>
  </p:notesMasterIdLst>
  <p:handoutMasterIdLst>
    <p:handoutMasterId r:id="rId17"/>
  </p:handoutMasterIdLst>
  <p:sldIdLst>
    <p:sldId id="458" r:id="rId5"/>
    <p:sldId id="459" r:id="rId6"/>
    <p:sldId id="460" r:id="rId7"/>
    <p:sldId id="461" r:id="rId8"/>
    <p:sldId id="464" r:id="rId9"/>
    <p:sldId id="465" r:id="rId10"/>
    <p:sldId id="470" r:id="rId11"/>
    <p:sldId id="471" r:id="rId12"/>
    <p:sldId id="473" r:id="rId13"/>
    <p:sldId id="474" r:id="rId14"/>
    <p:sldId id="472" r:id="rId1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33"/>
    <a:srgbClr val="66FFFF"/>
    <a:srgbClr val="66CCFF"/>
    <a:srgbClr val="3399FF"/>
    <a:srgbClr val="00FF0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42" autoAdjust="0"/>
  </p:normalViewPr>
  <p:slideViewPr>
    <p:cSldViewPr>
      <p:cViewPr>
        <p:scale>
          <a:sx n="81" d="100"/>
          <a:sy n="81" d="100"/>
        </p:scale>
        <p:origin x="8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88D2263-A64A-44D7-90F7-24928C75D8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85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E4417C57-0912-4A8B-AF1C-2323F237DC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ED3DF-61CE-40FF-8173-B34400A783CA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C03BC-05D1-4435-927A-C0D8F82A75B7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1D889-84A0-47F9-B38F-CB30B87374BB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87966-E7D9-4DEB-A21E-9FB158531495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BE296-9D34-48ED-A881-2C82EC77E999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34A40-F244-443A-98C5-7C5A3D53C0B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E9E4789A-77C9-4698-B3DA-939F51CFE35B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D076C-28C9-48BC-86CE-552266F5EC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67488" y="304800"/>
            <a:ext cx="2008187" cy="57134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5875338" cy="57134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16450" y="1196975"/>
            <a:ext cx="3924300" cy="233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16450" y="3683000"/>
            <a:ext cx="3924300" cy="23352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64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7ADDD-0376-4644-B505-6E501AEAC30C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C55C-5A39-443C-BDD6-867479D72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6551E-5A91-495B-B0FF-6D1EAA12D3AA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0CE2-901A-4F68-A5AD-01A49F152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3842-913D-420C-A0CB-F040BC82E345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5D27-BF7A-4922-836D-E36F4FA404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4F7FC-4871-45E4-920F-813928E615B9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2FE0-6D5B-4431-B6E8-D370DDC95D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8BCC3-6C9D-440C-AA6A-BE87370D7B60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1CDE-412F-4196-8C8F-CD18550AA7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699792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44933-F766-44D2-9E52-A52AA7A254FA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88DF-E60D-4F3C-8154-B3A3884BA9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A320-0EB3-482C-A10A-729CC8BE05C5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B711-8B12-45FA-9411-DA9A7BC042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04FC4-02D4-4BA4-8E92-C463686A98AC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54AE3-936F-49F6-9132-CB790DEECD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A23C-608A-4ADF-BE38-E891CD6CCB67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4FF0-E3BC-4CB1-9D3B-B9903CC599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9AFDD-30FD-46DF-994F-5830D4A9B7D3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AA636-2C5D-46C5-8CA6-617F40E270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B5F4F-5719-4DBB-BE09-FA9A2C0D49AE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B3B41-0793-4E85-A558-59E984573E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6FDF-AD74-431D-9380-A9D02CDF1322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CA9E3-7E0A-4E7A-A4C0-97F2526C99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C5FEB-192C-48EB-B5BD-92124077E663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0610E-F7FF-44E2-8151-7B0219A9CC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9555-4D0D-4A89-B1A5-8F9D3AA03E84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9BCC-C2C7-4B04-9D67-7A982810FC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043CB-BAE7-4177-9DDA-72548793CA64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3A99-983B-4F5F-8285-72B630349A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ABB6-568C-4697-BFAB-B3D5672A7920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BA0A5-74E5-4A2A-B7B7-1A8012E5AA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AE60E-5856-4A8E-9EA3-B5DEAC2387EF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752A-E4B3-45D4-8599-7EE1F515CC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6416-ED83-453F-BCCB-31535FF31DA0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2FC0-CBB4-43F4-8584-0C36441F9A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B06B-AD34-4F26-9DFC-3093A90A3EC5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62B06-493F-4A9A-9194-F420EB3C88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CA41E-3022-40BF-BF87-839150D79D72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451-ADD4-49F9-8538-5DF87DA26E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69B2-560D-4371-A4A1-65D77CF0FF19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9F3E-FC22-45AE-8013-819160ADEA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9E604-56FB-4352-9945-0AD790A09DC5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E9C9-7B54-45C0-A4D8-6DA560064D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6DBC-61BF-48E2-8D37-79E984189026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6C6D-9A1A-4D0A-B75A-A36A9C5A04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E5EA-06D3-4C43-BAAD-F15F2C1BA169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DADC-9FC7-4C3D-AC35-B3883F949C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94DE8-1940-4ED7-A7E1-51CCFD043A3E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776B7-3B02-457A-A7CF-07414C243A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950E-0E51-4FDE-AB2B-FA5225903637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2025D-4378-4B3B-95C5-5392DFD228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9A6EA-89F6-4A88-A1C8-36681E44894E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F7-5437-49C1-8802-43D2C21E0F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4700C-32F3-420F-925D-E4C8373BCC39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3239-0B7C-4D0D-BA34-F6E787E152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00CA1-6C3A-4DB7-AD01-4E7F05358B18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B6BE-EC23-4380-92EF-9FF2D92487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D3D5-52A6-43EC-AF1D-C7FF1CAFCF43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20892-A359-4984-825B-9A079D76E9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2E7C-A010-4F0E-8E26-1FD89895501F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AB2E-91F8-4FBE-994F-756C6D4EF2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A6573-9410-4B56-A373-FF634FDCF9E2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52F2-23F0-4738-AE9C-31425B4F85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E10A-A7DC-4E8F-BD32-4D3DED1525F9}" type="datetimeFigureOut">
              <a:rPr lang="es-ES"/>
              <a:pPr>
                <a:defRPr/>
              </a:pPr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CF02-744A-47F9-937E-79CE62BFA3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6450" y="1196975"/>
            <a:ext cx="3924300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80010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636588" y="939800"/>
            <a:ext cx="7958137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 flipV="1">
            <a:off x="568325" y="63357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11188" y="6383338"/>
            <a:ext cx="11081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200" dirty="0" err="1">
                <a:latin typeface="Arial" charset="0"/>
              </a:rPr>
              <a:t>FAA_Tema</a:t>
            </a:r>
            <a:r>
              <a:rPr lang="es-ES_tradnl" sz="1200" dirty="0">
                <a:latin typeface="Arial" charset="0"/>
              </a:rPr>
              <a:t>  5</a:t>
            </a:r>
            <a:endParaRPr lang="es-ES" sz="1200" dirty="0">
              <a:latin typeface="Arial" charset="0"/>
            </a:endParaRP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6537325" y="6408738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DFDF84-36FD-43B0-A46F-B626490F026B}" type="slidenum">
              <a:rPr lang="es-ES" sz="1200">
                <a:latin typeface="Arial" charset="0"/>
                <a:cs typeface="+mn-cs"/>
              </a:rPr>
              <a:pPr algn="r">
                <a:defRPr/>
              </a:pPr>
              <a:t>‹Nº›</a:t>
            </a:fld>
            <a:endParaRPr lang="es-ES" sz="1200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4" r:id="rId2"/>
    <p:sldLayoutId id="2147483810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  <p:sldLayoutId id="2147483765" r:id="rId12"/>
    <p:sldLayoutId id="2147483764" r:id="rId13"/>
    <p:sldLayoutId id="2147483763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536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E7C9421-2570-4B91-8699-687B646EE4F1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7C949E-50CA-4DF4-A119-AFAABB59FC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4" r:id="rId2"/>
    <p:sldLayoutId id="2147483783" r:id="rId3"/>
    <p:sldLayoutId id="2147483782" r:id="rId4"/>
    <p:sldLayoutId id="2147483781" r:id="rId5"/>
    <p:sldLayoutId id="2147483780" r:id="rId6"/>
    <p:sldLayoutId id="2147483779" r:id="rId7"/>
    <p:sldLayoutId id="2147483778" r:id="rId8"/>
    <p:sldLayoutId id="2147483777" r:id="rId9"/>
    <p:sldLayoutId id="2147483776" r:id="rId10"/>
    <p:sldLayoutId id="21474837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276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AMC_Tema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94013E-D05B-47E7-940B-01AC8167A50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993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dirty="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s-ES"/>
              <a:t>AMC_TE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E88BC2C7-4B60-4D2A-AC24-CB1C3F2212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39552" y="3645024"/>
            <a:ext cx="8001000" cy="2592288"/>
          </a:xfrm>
        </p:spPr>
        <p:txBody>
          <a:bodyPr/>
          <a:lstStyle/>
          <a:p>
            <a:pPr algn="r"/>
            <a:r>
              <a:rPr lang="es-ES" dirty="0"/>
              <a:t>Grupo 11:</a:t>
            </a:r>
          </a:p>
          <a:p>
            <a:pPr lvl="1" algn="r"/>
            <a:r>
              <a:rPr lang="es-ES" dirty="0"/>
              <a:t>José Francisco Borrero Marín</a:t>
            </a:r>
          </a:p>
          <a:p>
            <a:pPr lvl="1" algn="r"/>
            <a:r>
              <a:rPr lang="es-ES" dirty="0"/>
              <a:t>María de la Soledad Cerrejón Rodríguez</a:t>
            </a:r>
          </a:p>
          <a:p>
            <a:pPr lvl="1" algn="r"/>
            <a:r>
              <a:rPr lang="es-ES" dirty="0"/>
              <a:t>Manuel González Morón</a:t>
            </a:r>
          </a:p>
          <a:p>
            <a:pPr lvl="1" algn="r"/>
            <a:r>
              <a:rPr lang="es-ES" dirty="0" err="1"/>
              <a:t>Elmehdi</a:t>
            </a:r>
            <a:r>
              <a:rPr lang="es-ES" dirty="0"/>
              <a:t> </a:t>
            </a:r>
            <a:r>
              <a:rPr lang="es-ES" dirty="0" err="1"/>
              <a:t>Khattabi</a:t>
            </a:r>
            <a:endParaRPr lang="es-ES" dirty="0"/>
          </a:p>
          <a:p>
            <a:pPr lvl="1" algn="r"/>
            <a:r>
              <a:rPr lang="es-ES" dirty="0"/>
              <a:t>Borja López Pineda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64114" cy="531813"/>
          </a:xfrm>
        </p:spPr>
        <p:txBody>
          <a:bodyPr/>
          <a:lstStyle/>
          <a:p>
            <a:pPr marL="927100" lvl="1" indent="-927100"/>
            <a:r>
              <a:rPr lang="es-ES" sz="2400" dirty="0">
                <a:solidFill>
                  <a:srgbClr val="C00000"/>
                </a:solidFill>
              </a:rPr>
              <a:t>AAD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9. Gráfica de Coste.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z="2000" b="1" dirty="0">
                <a:solidFill>
                  <a:srgbClr val="C00000"/>
                </a:solidFill>
              </a:rPr>
              <a:t>10. Bibliografía. Referencias 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1. </a:t>
            </a:r>
            <a:r>
              <a:rPr lang="es-ES" sz="2000" dirty="0"/>
              <a:t>Ejemplo de aplicación: </a:t>
            </a:r>
            <a:r>
              <a:rPr lang="es-ES" sz="2000" b="1" dirty="0">
                <a:solidFill>
                  <a:srgbClr val="C00000"/>
                </a:solidFill>
              </a:rPr>
              <a:t>XXX</a:t>
            </a:r>
            <a:endParaRPr lang="es-ES_tradnl" sz="1800" b="1" dirty="0">
              <a:solidFill>
                <a:srgbClr val="C00000"/>
              </a:solidFill>
            </a:endParaRPr>
          </a:p>
        </p:txBody>
      </p:sp>
      <p:sp>
        <p:nvSpPr>
          <p:cNvPr id="70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1196975"/>
            <a:ext cx="8001000" cy="5040313"/>
          </a:xfrm>
        </p:spPr>
        <p:txBody>
          <a:bodyPr/>
          <a:lstStyle/>
          <a:p>
            <a:pPr algn="just"/>
            <a:endParaRPr lang="es-ES" sz="1600" b="1" dirty="0">
              <a:solidFill>
                <a:srgbClr val="C00000"/>
              </a:solidFill>
            </a:endParaRPr>
          </a:p>
          <a:p>
            <a:pPr algn="just"/>
            <a:r>
              <a:rPr lang="es-ES" sz="1600" b="1" dirty="0">
                <a:solidFill>
                  <a:srgbClr val="C00000"/>
                </a:solidFill>
              </a:rPr>
              <a:t>XXX</a:t>
            </a:r>
            <a:r>
              <a:rPr lang="es-ES" sz="1600" dirty="0"/>
              <a:t> se basa en la estrategia …. (aquí va el resumen del algoritmo)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rgbClr val="C00000"/>
                </a:solidFill>
              </a:rPr>
              <a:t>2. Ejemplo</a:t>
            </a:r>
            <a:endParaRPr lang="es-ES_tradn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4512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3. A</a:t>
            </a:r>
            <a:r>
              <a:rPr lang="es-ES_tradnl" sz="2000" b="1" dirty="0" err="1">
                <a:solidFill>
                  <a:schemeClr val="accent2"/>
                </a:solidFill>
              </a:rPr>
              <a:t>lgoritmo</a:t>
            </a:r>
            <a:r>
              <a:rPr lang="es-ES_tradnl" sz="2000" b="1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4. </a:t>
            </a:r>
            <a:r>
              <a:rPr lang="es-ES_tradnl" sz="2000" b="1" dirty="0">
                <a:solidFill>
                  <a:schemeClr val="accent2"/>
                </a:solidFill>
              </a:rPr>
              <a:t>Traza.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5. </a:t>
            </a:r>
            <a:r>
              <a:rPr lang="es-ES_tradnl" sz="2000" b="1" dirty="0">
                <a:solidFill>
                  <a:schemeClr val="accent2"/>
                </a:solidFill>
              </a:rPr>
              <a:t>Análisis.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01000" cy="531813"/>
          </a:xfrm>
        </p:spPr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6. Posibles mejoras</a:t>
            </a:r>
            <a:r>
              <a:rPr lang="es-ES" sz="2000" b="1" dirty="0"/>
              <a:t> </a:t>
            </a:r>
            <a:r>
              <a:rPr lang="es-ES_tradnl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7. Conclusiones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8. </a:t>
            </a:r>
            <a:r>
              <a:rPr lang="es-ES" sz="2000" b="1">
                <a:solidFill>
                  <a:srgbClr val="C00000"/>
                </a:solidFill>
              </a:rPr>
              <a:t>Codificación.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ón_AAD">
  <a:themeElements>
    <a:clrScheme name="ApuntesTeresa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ApuntesTeres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untesTeresa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untesTeresa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Plantilla_Presentación_AAD</Template>
  <TotalTime>317</TotalTime>
  <Words>96</Words>
  <Application>Microsoft Office PowerPoint</Application>
  <PresentationFormat>Presentación en pantalla (4:3)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Presentación_AAD</vt:lpstr>
      <vt:lpstr>2_Diseño personalizado</vt:lpstr>
      <vt:lpstr>1_Diseño personalizado</vt:lpstr>
      <vt:lpstr>Diseño personalizado</vt:lpstr>
      <vt:lpstr>AAD 6</vt:lpstr>
      <vt:lpstr>1. Ejemplo de aplicación: XXX</vt:lpstr>
      <vt:lpstr>2. Ejemplo</vt:lpstr>
      <vt:lpstr>3. Algoritmo.</vt:lpstr>
      <vt:lpstr>4. Traza.</vt:lpstr>
      <vt:lpstr>5. Análisis.</vt:lpstr>
      <vt:lpstr>6. Posibles mejoras .</vt:lpstr>
      <vt:lpstr>7. Conclusiones</vt:lpstr>
      <vt:lpstr>8. Codificación.</vt:lpstr>
      <vt:lpstr>9. Gráfica de Coste.</vt:lpstr>
      <vt:lpstr>10. Bibliografía. Referencias web.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AAD_X</dc:title>
  <dc:creator>Arlin-T2</dc:creator>
  <cp:lastModifiedBy>Arlin-T2</cp:lastModifiedBy>
  <cp:revision>3</cp:revision>
  <cp:lastPrinted>2002-11-20T16:33:32Z</cp:lastPrinted>
  <dcterms:created xsi:type="dcterms:W3CDTF">2019-04-25T13:55:05Z</dcterms:created>
  <dcterms:modified xsi:type="dcterms:W3CDTF">2019-04-25T19:12:49Z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ginesgm@um.es</vt:lpwstr>
  </property>
  <property fmtid="{D5CDD505-2E9C-101B-9397-08002B2CF9AE}" pid="8" name="HomePage">
    <vt:lpwstr>index.htm</vt:lpwstr>
  </property>
  <property fmtid="{D5CDD505-2E9C-101B-9397-08002B2CF9AE}" pid="9" name="Other">
    <vt:lpwstr>(c) Ginés García Mateos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\\DIS\ginesgm\public_html\temas</vt:lpwstr>
  </property>
</Properties>
</file>